
<file path=[Content_Types].xml><?xml version="1.0" encoding="utf-8"?>
<Types xmlns="http://schemas.openxmlformats.org/package/2006/content-types">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authors.xml" ContentType="application/vnd.ms-powerpoint.author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84" r:id="rId4"/>
  </p:sldMasterIdLst>
  <p:notesMasterIdLst>
    <p:notesMasterId r:id="rId10"/>
  </p:notesMasterIdLst>
  <p:sldIdLst>
    <p:sldId id="326" r:id="rId5"/>
    <p:sldId id="334" r:id="rId6"/>
    <p:sldId id="335" r:id="rId7"/>
    <p:sldId id="321" r:id="rId8"/>
    <p:sldId id="322" r:id="rId9"/>
  </p:sldIdLst>
  <p:sldSz cx="10691813" cy="7559675"/>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068FD2F-7980-1C99-5681-E7730981E4EB}" name="Ricardo de Zoete" initials="RdZ" userId="S::ricardo.dezoete@snappet.org::04ab137e-4e16-4571-848a-1997276212c6" providerId="AD"/>
  <p188:author id="{2C5CBC88-67C6-C204-907C-806A8E18E0C1}" name="Ilse Grootendorst Schellekens" initials="IS" userId="S::ilse.grootendorstschellekens@snappet.org::b1fcbaa9-f6cc-4de2-8621-a3ea304a1913" providerId="AD"/>
  <p188:author id="{9E3F72AA-2C81-62F5-4B80-E14A09E0FB2F}" name="Liesbeth Delgijer" initials="LD" userId="S::liesbeth.delgijer@snappet.org::1a1c643a-0254-461e-95e1-c019c42c86d7" providerId="AD"/>
  <p188:author id="{318BCFAB-37CE-8776-0B7C-F69C4C203CA0}" name="Marit de Wit" initials="MdW" userId="S::marit.dewit@snappet.org::fcf9e0a2-abe0-4fb9-9929-bca3305c584c" providerId="AD"/>
  <p188:author id="{DFD62BE5-5DAD-18CF-69FC-815FB8F1E8E0}" name="Lieke Kamsma" initials="LK" userId="S::lieke.kamsma@snappet.org::a67994a5-e48e-44a1-96f9-972ef43d4746"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8F8F8"/>
    <a:srgbClr val="CFD5EA"/>
    <a:srgbClr val="C2C2C2"/>
    <a:srgbClr val="E9EBF5"/>
    <a:srgbClr val="E9EBEA"/>
    <a:srgbClr val="333333"/>
    <a:srgbClr val="34A3D7"/>
    <a:srgbClr val="F7F7F9"/>
    <a:srgbClr val="009ED0"/>
    <a:srgbClr val="E7F5FA"/>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ijl, gemiddeld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Geen stijl, geen raster">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940675A-B579-460E-94D1-54222C63F5DA}" styleName="Geen stijl, tabelraster">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E269D01E-BC32-4049-B463-5C60D7B0CCD2}" styleName="Stijl, thema 2 - Accent 4">
    <a:tblBg>
      <a:fillRef idx="3">
        <a:schemeClr val="accent4"/>
      </a:fillRef>
      <a:effectRef idx="3">
        <a:schemeClr val="accent4"/>
      </a:effectRef>
    </a:tblBg>
    <a:wholeTbl>
      <a:tcTxStyle>
        <a:fontRef idx="minor">
          <a:scrgbClr r="0" g="0" b="0"/>
        </a:fontRef>
        <a:schemeClr val="lt1"/>
      </a:tcTxStyle>
      <a:tcStyle>
        <a:tcBdr>
          <a:left>
            <a:lnRef idx="1">
              <a:schemeClr val="accent4">
                <a:tint val="50000"/>
              </a:schemeClr>
            </a:lnRef>
          </a:left>
          <a:right>
            <a:lnRef idx="1">
              <a:schemeClr val="accent4">
                <a:tint val="50000"/>
              </a:schemeClr>
            </a:lnRef>
          </a:right>
          <a:top>
            <a:lnRef idx="1">
              <a:schemeClr val="accent4">
                <a:tint val="50000"/>
              </a:schemeClr>
            </a:lnRef>
          </a:top>
          <a:bottom>
            <a:lnRef idx="1">
              <a:schemeClr val="accent4">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vertBarState="minimized" horzBarState="maximized">
    <p:restoredLeft sz="13614" autoAdjust="0"/>
    <p:restoredTop sz="95332" autoAdjust="0"/>
  </p:normalViewPr>
  <p:slideViewPr>
    <p:cSldViewPr snapToGrid="0">
      <p:cViewPr varScale="1">
        <p:scale>
          <a:sx n="117" d="100"/>
          <a:sy n="117" d="100"/>
        </p:scale>
        <p:origin x="1808" y="176"/>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theme" Target="theme/theme1.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viewProps" Target="viewProps.xml"/><Relationship Id="rId2" Type="http://schemas.openxmlformats.org/officeDocument/2006/relationships/customXml" Target="../customXml/item2.xml"/><Relationship Id="rId16" Type="http://schemas.microsoft.com/office/2018/10/relationships/authors" Target="author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presProps" Target="presProps.xml"/><Relationship Id="rId5" Type="http://schemas.openxmlformats.org/officeDocument/2006/relationships/slide" Target="slides/slide1.xml"/><Relationship Id="rId10"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l-NL"/>
          </a:p>
        </p:txBody>
      </p:sp>
      <p:sp>
        <p:nvSpPr>
          <p:cNvPr id="3" name="Tijdelijke aanduiding voor datum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D20F350-44FC-8B4C-A96A-C63C644D9E27}" type="datetimeFigureOut">
              <a:rPr lang="nl-NL" smtClean="0"/>
              <a:t>22-09-2022</a:t>
            </a:fld>
            <a:endParaRPr lang="nl-NL"/>
          </a:p>
        </p:txBody>
      </p:sp>
      <p:sp>
        <p:nvSpPr>
          <p:cNvPr id="4" name="Tijdelijke aanduiding voor dia-afbeelding 3"/>
          <p:cNvSpPr>
            <a:spLocks noGrp="1" noRot="1" noChangeAspect="1"/>
          </p:cNvSpPr>
          <p:nvPr>
            <p:ph type="sldImg" idx="2"/>
          </p:nvPr>
        </p:nvSpPr>
        <p:spPr>
          <a:xfrm>
            <a:off x="1247775" y="1143000"/>
            <a:ext cx="4362450" cy="3086100"/>
          </a:xfrm>
          <a:prstGeom prst="rect">
            <a:avLst/>
          </a:prstGeom>
          <a:noFill/>
          <a:ln w="12700">
            <a:solidFill>
              <a:prstClr val="black"/>
            </a:solidFill>
          </a:ln>
        </p:spPr>
        <p:txBody>
          <a:bodyPr vert="horz" lIns="91440" tIns="45720" rIns="91440" bIns="45720" rtlCol="0" anchor="ctr"/>
          <a:lstStyle/>
          <a:p>
            <a:endParaRPr lang="nl-NL"/>
          </a:p>
        </p:txBody>
      </p:sp>
      <p:sp>
        <p:nvSpPr>
          <p:cNvPr id="5" name="Tijdelijke aanduiding voor notiti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6" name="Tijdelijke aanduiding voor voetteks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nl-NL"/>
          </a:p>
        </p:txBody>
      </p:sp>
      <p:sp>
        <p:nvSpPr>
          <p:cNvPr id="7" name="Tijdelijke aanduiding voor dia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9068DE-2FA9-7D49-AC8D-32EC28D7D985}" type="slidenum">
              <a:rPr lang="nl-NL" smtClean="0"/>
              <a:t>‹Nº›</a:t>
            </a:fld>
            <a:endParaRPr lang="nl-NL"/>
          </a:p>
        </p:txBody>
      </p:sp>
    </p:spTree>
    <p:extLst>
      <p:ext uri="{BB962C8B-B14F-4D97-AF65-F5344CB8AC3E}">
        <p14:creationId xmlns:p14="http://schemas.microsoft.com/office/powerpoint/2010/main" val="331969080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10"/>
          </p:nvPr>
        </p:nvSpPr>
        <p:spPr/>
        <p:txBody>
          <a:bodyPr/>
          <a:lstStyle/>
          <a:p>
            <a:fld id="{CE9068DE-2FA9-7D49-AC8D-32EC28D7D985}" type="slidenum">
              <a:rPr lang="nl-NL" smtClean="0"/>
              <a:t>4</a:t>
            </a:fld>
            <a:endParaRPr lang="nl-NL"/>
          </a:p>
        </p:txBody>
      </p:sp>
    </p:spTree>
    <p:extLst>
      <p:ext uri="{BB962C8B-B14F-4D97-AF65-F5344CB8AC3E}">
        <p14:creationId xmlns:p14="http://schemas.microsoft.com/office/powerpoint/2010/main" val="91169491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dia">
    <p:spTree>
      <p:nvGrpSpPr>
        <p:cNvPr id="1" name=""/>
        <p:cNvGrpSpPr/>
        <p:nvPr/>
      </p:nvGrpSpPr>
      <p:grpSpPr>
        <a:xfrm>
          <a:off x="0" y="0"/>
          <a:ext cx="0" cy="0"/>
          <a:chOff x="0" y="0"/>
          <a:chExt cx="0" cy="0"/>
        </a:xfrm>
      </p:grpSpPr>
      <p:sp>
        <p:nvSpPr>
          <p:cNvPr id="2" name="Title 1"/>
          <p:cNvSpPr>
            <a:spLocks noGrp="1"/>
          </p:cNvSpPr>
          <p:nvPr>
            <p:ph type="ctrTitle"/>
          </p:nvPr>
        </p:nvSpPr>
        <p:spPr>
          <a:xfrm>
            <a:off x="801886" y="1237197"/>
            <a:ext cx="9088041" cy="2631887"/>
          </a:xfrm>
        </p:spPr>
        <p:txBody>
          <a:bodyPr anchor="b"/>
          <a:lstStyle>
            <a:lvl1pPr algn="ctr">
              <a:defRPr sz="6614"/>
            </a:lvl1pPr>
          </a:lstStyle>
          <a:p>
            <a:r>
              <a:rPr lang="nl-NL"/>
              <a:t>Klik om stijl te bewerken</a:t>
            </a:r>
            <a:endParaRPr lang="en-US"/>
          </a:p>
        </p:txBody>
      </p:sp>
      <p:sp>
        <p:nvSpPr>
          <p:cNvPr id="3" name="Subtitle 2"/>
          <p:cNvSpPr>
            <a:spLocks noGrp="1"/>
          </p:cNvSpPr>
          <p:nvPr>
            <p:ph type="subTitle" idx="1"/>
          </p:nvPr>
        </p:nvSpPr>
        <p:spPr>
          <a:xfrm>
            <a:off x="1336477" y="3970580"/>
            <a:ext cx="8018860" cy="1825171"/>
          </a:xfrm>
        </p:spPr>
        <p:txBody>
          <a:bodyPr/>
          <a:lstStyle>
            <a:lvl1pPr marL="0" indent="0" algn="ctr">
              <a:buNone/>
              <a:defRPr sz="2646"/>
            </a:lvl1pPr>
            <a:lvl2pPr marL="503972" indent="0" algn="ctr">
              <a:buNone/>
              <a:defRPr sz="2205"/>
            </a:lvl2pPr>
            <a:lvl3pPr marL="1007943" indent="0" algn="ctr">
              <a:buNone/>
              <a:defRPr sz="1984"/>
            </a:lvl3pPr>
            <a:lvl4pPr marL="1511915" indent="0" algn="ctr">
              <a:buNone/>
              <a:defRPr sz="1764"/>
            </a:lvl4pPr>
            <a:lvl5pPr marL="2015886" indent="0" algn="ctr">
              <a:buNone/>
              <a:defRPr sz="1764"/>
            </a:lvl5pPr>
            <a:lvl6pPr marL="2519858" indent="0" algn="ctr">
              <a:buNone/>
              <a:defRPr sz="1764"/>
            </a:lvl6pPr>
            <a:lvl7pPr marL="3023829" indent="0" algn="ctr">
              <a:buNone/>
              <a:defRPr sz="1764"/>
            </a:lvl7pPr>
            <a:lvl8pPr marL="3527801" indent="0" algn="ctr">
              <a:buNone/>
              <a:defRPr sz="1764"/>
            </a:lvl8pPr>
            <a:lvl9pPr marL="4031772" indent="0" algn="ctr">
              <a:buNone/>
              <a:defRPr sz="1764"/>
            </a:lvl9pPr>
          </a:lstStyle>
          <a:p>
            <a:r>
              <a:rPr lang="nl-NL"/>
              <a:t>Klikken om de ondertitelstijl van het model te bewerken</a:t>
            </a:r>
            <a:endParaRPr lang="en-US"/>
          </a:p>
        </p:txBody>
      </p:sp>
      <p:sp>
        <p:nvSpPr>
          <p:cNvPr id="4" name="Date Placeholder 3"/>
          <p:cNvSpPr>
            <a:spLocks noGrp="1"/>
          </p:cNvSpPr>
          <p:nvPr>
            <p:ph type="dt" sz="half" idx="10"/>
          </p:nvPr>
        </p:nvSpPr>
        <p:spPr/>
        <p:txBody>
          <a:bodyPr/>
          <a:lstStyle/>
          <a:p>
            <a:fld id="{62D91036-D827-AA48-A80A-F8064A33AEBE}" type="datetimeFigureOut">
              <a:rPr lang="nl-NL" smtClean="0"/>
              <a:t>22-09-2022</a:t>
            </a:fld>
            <a:endParaRPr lang="nl-NL"/>
          </a:p>
        </p:txBody>
      </p:sp>
      <p:sp>
        <p:nvSpPr>
          <p:cNvPr id="5" name="Footer Placeholder 4"/>
          <p:cNvSpPr>
            <a:spLocks noGrp="1"/>
          </p:cNvSpPr>
          <p:nvPr>
            <p:ph type="ftr" sz="quarter" idx="11"/>
          </p:nvPr>
        </p:nvSpPr>
        <p:spPr/>
        <p:txBody>
          <a:bodyPr/>
          <a:lstStyle/>
          <a:p>
            <a:endParaRPr lang="nl-NL"/>
          </a:p>
        </p:txBody>
      </p:sp>
      <p:sp>
        <p:nvSpPr>
          <p:cNvPr id="6" name="Slide Number Placeholder 5"/>
          <p:cNvSpPr>
            <a:spLocks noGrp="1"/>
          </p:cNvSpPr>
          <p:nvPr>
            <p:ph type="sldNum" sz="quarter" idx="12"/>
          </p:nvPr>
        </p:nvSpPr>
        <p:spPr/>
        <p:txBody>
          <a:bodyPr/>
          <a:lstStyle/>
          <a:p>
            <a:fld id="{51727771-4EE1-6A49-B8D3-41479B705F44}" type="slidenum">
              <a:rPr lang="nl-NL" smtClean="0"/>
              <a:t>‹Nº›</a:t>
            </a:fld>
            <a:endParaRPr lang="nl-NL"/>
          </a:p>
        </p:txBody>
      </p:sp>
    </p:spTree>
    <p:extLst>
      <p:ext uri="{BB962C8B-B14F-4D97-AF65-F5344CB8AC3E}">
        <p14:creationId xmlns:p14="http://schemas.microsoft.com/office/powerpoint/2010/main" val="179655420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en objec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NL"/>
              <a:t>Klik om stijl te bewerken</a:t>
            </a:r>
            <a:endParaRPr lang="en-US"/>
          </a:p>
        </p:txBody>
      </p:sp>
      <p:sp>
        <p:nvSpPr>
          <p:cNvPr id="3" name="Content Placeholder 2"/>
          <p:cNvSpPr>
            <a:spLocks noGrp="1"/>
          </p:cNvSpPr>
          <p:nvPr>
            <p:ph idx="1"/>
          </p:nvPr>
        </p:nvSpPr>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a:p>
        </p:txBody>
      </p:sp>
      <p:sp>
        <p:nvSpPr>
          <p:cNvPr id="4" name="Date Placeholder 3"/>
          <p:cNvSpPr>
            <a:spLocks noGrp="1"/>
          </p:cNvSpPr>
          <p:nvPr>
            <p:ph type="dt" sz="half" idx="10"/>
          </p:nvPr>
        </p:nvSpPr>
        <p:spPr/>
        <p:txBody>
          <a:bodyPr/>
          <a:lstStyle/>
          <a:p>
            <a:fld id="{62D91036-D827-AA48-A80A-F8064A33AEBE}" type="datetimeFigureOut">
              <a:rPr lang="nl-NL" smtClean="0"/>
              <a:t>22-09-2022</a:t>
            </a:fld>
            <a:endParaRPr lang="nl-NL"/>
          </a:p>
        </p:txBody>
      </p:sp>
      <p:sp>
        <p:nvSpPr>
          <p:cNvPr id="5" name="Footer Placeholder 4"/>
          <p:cNvSpPr>
            <a:spLocks noGrp="1"/>
          </p:cNvSpPr>
          <p:nvPr>
            <p:ph type="ftr" sz="quarter" idx="11"/>
          </p:nvPr>
        </p:nvSpPr>
        <p:spPr/>
        <p:txBody>
          <a:bodyPr/>
          <a:lstStyle/>
          <a:p>
            <a:endParaRPr lang="nl-NL"/>
          </a:p>
        </p:txBody>
      </p:sp>
      <p:sp>
        <p:nvSpPr>
          <p:cNvPr id="6" name="Slide Number Placeholder 5"/>
          <p:cNvSpPr>
            <a:spLocks noGrp="1"/>
          </p:cNvSpPr>
          <p:nvPr>
            <p:ph type="sldNum" sz="quarter" idx="12"/>
          </p:nvPr>
        </p:nvSpPr>
        <p:spPr/>
        <p:txBody>
          <a:bodyPr/>
          <a:lstStyle/>
          <a:p>
            <a:fld id="{51727771-4EE1-6A49-B8D3-41479B705F44}" type="slidenum">
              <a:rPr lang="nl-NL" smtClean="0"/>
              <a:t>‹Nº›</a:t>
            </a:fld>
            <a:endParaRPr lang="nl-NL"/>
          </a:p>
        </p:txBody>
      </p:sp>
    </p:spTree>
    <p:extLst>
      <p:ext uri="{BB962C8B-B14F-4D97-AF65-F5344CB8AC3E}">
        <p14:creationId xmlns:p14="http://schemas.microsoft.com/office/powerpoint/2010/main" val="159482077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ekop">
    <p:spTree>
      <p:nvGrpSpPr>
        <p:cNvPr id="1" name=""/>
        <p:cNvGrpSpPr/>
        <p:nvPr/>
      </p:nvGrpSpPr>
      <p:grpSpPr>
        <a:xfrm>
          <a:off x="0" y="0"/>
          <a:ext cx="0" cy="0"/>
          <a:chOff x="0" y="0"/>
          <a:chExt cx="0" cy="0"/>
        </a:xfrm>
      </p:grpSpPr>
      <p:sp>
        <p:nvSpPr>
          <p:cNvPr id="2" name="Title 1"/>
          <p:cNvSpPr>
            <a:spLocks noGrp="1"/>
          </p:cNvSpPr>
          <p:nvPr>
            <p:ph type="title"/>
          </p:nvPr>
        </p:nvSpPr>
        <p:spPr>
          <a:xfrm>
            <a:off x="729494" y="1884671"/>
            <a:ext cx="9221689" cy="3144614"/>
          </a:xfrm>
        </p:spPr>
        <p:txBody>
          <a:bodyPr anchor="b"/>
          <a:lstStyle>
            <a:lvl1pPr>
              <a:defRPr sz="6614"/>
            </a:lvl1pPr>
          </a:lstStyle>
          <a:p>
            <a:r>
              <a:rPr lang="nl-NL"/>
              <a:t>Klik om stijl te bewerken</a:t>
            </a:r>
            <a:endParaRPr lang="en-US"/>
          </a:p>
        </p:txBody>
      </p:sp>
      <p:sp>
        <p:nvSpPr>
          <p:cNvPr id="3" name="Text Placeholder 2"/>
          <p:cNvSpPr>
            <a:spLocks noGrp="1"/>
          </p:cNvSpPr>
          <p:nvPr>
            <p:ph type="body" idx="1"/>
          </p:nvPr>
        </p:nvSpPr>
        <p:spPr>
          <a:xfrm>
            <a:off x="729494" y="5059035"/>
            <a:ext cx="9221689" cy="1653678"/>
          </a:xfrm>
        </p:spPr>
        <p:txBody>
          <a:bodyPr/>
          <a:lstStyle>
            <a:lvl1pPr marL="0" indent="0">
              <a:buNone/>
              <a:defRPr sz="2646">
                <a:solidFill>
                  <a:schemeClr val="tx1"/>
                </a:solidFill>
              </a:defRPr>
            </a:lvl1pPr>
            <a:lvl2pPr marL="503972" indent="0">
              <a:buNone/>
              <a:defRPr sz="2205">
                <a:solidFill>
                  <a:schemeClr val="tx1">
                    <a:tint val="75000"/>
                  </a:schemeClr>
                </a:solidFill>
              </a:defRPr>
            </a:lvl2pPr>
            <a:lvl3pPr marL="1007943" indent="0">
              <a:buNone/>
              <a:defRPr sz="1984">
                <a:solidFill>
                  <a:schemeClr val="tx1">
                    <a:tint val="75000"/>
                  </a:schemeClr>
                </a:solidFill>
              </a:defRPr>
            </a:lvl3pPr>
            <a:lvl4pPr marL="1511915" indent="0">
              <a:buNone/>
              <a:defRPr sz="1764">
                <a:solidFill>
                  <a:schemeClr val="tx1">
                    <a:tint val="75000"/>
                  </a:schemeClr>
                </a:solidFill>
              </a:defRPr>
            </a:lvl4pPr>
            <a:lvl5pPr marL="2015886" indent="0">
              <a:buNone/>
              <a:defRPr sz="1764">
                <a:solidFill>
                  <a:schemeClr val="tx1">
                    <a:tint val="75000"/>
                  </a:schemeClr>
                </a:solidFill>
              </a:defRPr>
            </a:lvl5pPr>
            <a:lvl6pPr marL="2519858" indent="0">
              <a:buNone/>
              <a:defRPr sz="1764">
                <a:solidFill>
                  <a:schemeClr val="tx1">
                    <a:tint val="75000"/>
                  </a:schemeClr>
                </a:solidFill>
              </a:defRPr>
            </a:lvl6pPr>
            <a:lvl7pPr marL="3023829" indent="0">
              <a:buNone/>
              <a:defRPr sz="1764">
                <a:solidFill>
                  <a:schemeClr val="tx1">
                    <a:tint val="75000"/>
                  </a:schemeClr>
                </a:solidFill>
              </a:defRPr>
            </a:lvl7pPr>
            <a:lvl8pPr marL="3527801" indent="0">
              <a:buNone/>
              <a:defRPr sz="1764">
                <a:solidFill>
                  <a:schemeClr val="tx1">
                    <a:tint val="75000"/>
                  </a:schemeClr>
                </a:solidFill>
              </a:defRPr>
            </a:lvl8pPr>
            <a:lvl9pPr marL="4031772" indent="0">
              <a:buNone/>
              <a:defRPr sz="1764">
                <a:solidFill>
                  <a:schemeClr val="tx1">
                    <a:tint val="75000"/>
                  </a:schemeClr>
                </a:solidFill>
              </a:defRPr>
            </a:lvl9pPr>
          </a:lstStyle>
          <a:p>
            <a:pPr lvl="0"/>
            <a:r>
              <a:rPr lang="nl-NL"/>
              <a:t>Klikken om de tekststijl van het model te bewerken</a:t>
            </a:r>
          </a:p>
        </p:txBody>
      </p:sp>
      <p:sp>
        <p:nvSpPr>
          <p:cNvPr id="4" name="Date Placeholder 3"/>
          <p:cNvSpPr>
            <a:spLocks noGrp="1"/>
          </p:cNvSpPr>
          <p:nvPr>
            <p:ph type="dt" sz="half" idx="10"/>
          </p:nvPr>
        </p:nvSpPr>
        <p:spPr/>
        <p:txBody>
          <a:bodyPr/>
          <a:lstStyle/>
          <a:p>
            <a:fld id="{62D91036-D827-AA48-A80A-F8064A33AEBE}" type="datetimeFigureOut">
              <a:rPr lang="nl-NL" smtClean="0"/>
              <a:t>22-09-2022</a:t>
            </a:fld>
            <a:endParaRPr lang="nl-NL"/>
          </a:p>
        </p:txBody>
      </p:sp>
      <p:sp>
        <p:nvSpPr>
          <p:cNvPr id="5" name="Footer Placeholder 4"/>
          <p:cNvSpPr>
            <a:spLocks noGrp="1"/>
          </p:cNvSpPr>
          <p:nvPr>
            <p:ph type="ftr" sz="quarter" idx="11"/>
          </p:nvPr>
        </p:nvSpPr>
        <p:spPr/>
        <p:txBody>
          <a:bodyPr/>
          <a:lstStyle/>
          <a:p>
            <a:endParaRPr lang="nl-NL"/>
          </a:p>
        </p:txBody>
      </p:sp>
      <p:sp>
        <p:nvSpPr>
          <p:cNvPr id="6" name="Slide Number Placeholder 5"/>
          <p:cNvSpPr>
            <a:spLocks noGrp="1"/>
          </p:cNvSpPr>
          <p:nvPr>
            <p:ph type="sldNum" sz="quarter" idx="12"/>
          </p:nvPr>
        </p:nvSpPr>
        <p:spPr/>
        <p:txBody>
          <a:bodyPr/>
          <a:lstStyle/>
          <a:p>
            <a:fld id="{51727771-4EE1-6A49-B8D3-41479B705F44}" type="slidenum">
              <a:rPr lang="nl-NL" smtClean="0"/>
              <a:t>‹Nº›</a:t>
            </a:fld>
            <a:endParaRPr lang="nl-NL"/>
          </a:p>
        </p:txBody>
      </p:sp>
    </p:spTree>
    <p:extLst>
      <p:ext uri="{BB962C8B-B14F-4D97-AF65-F5344CB8AC3E}">
        <p14:creationId xmlns:p14="http://schemas.microsoft.com/office/powerpoint/2010/main" val="26204730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nhoud van twe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NL"/>
              <a:t>Klik om stijl te bewerken</a:t>
            </a:r>
            <a:endParaRPr lang="en-US"/>
          </a:p>
        </p:txBody>
      </p:sp>
      <p:sp>
        <p:nvSpPr>
          <p:cNvPr id="3" name="Content Placeholder 2"/>
          <p:cNvSpPr>
            <a:spLocks noGrp="1"/>
          </p:cNvSpPr>
          <p:nvPr>
            <p:ph sz="half" idx="1"/>
          </p:nvPr>
        </p:nvSpPr>
        <p:spPr>
          <a:xfrm>
            <a:off x="735062" y="2012414"/>
            <a:ext cx="4544021" cy="4796544"/>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a:p>
        </p:txBody>
      </p:sp>
      <p:sp>
        <p:nvSpPr>
          <p:cNvPr id="4" name="Content Placeholder 3"/>
          <p:cNvSpPr>
            <a:spLocks noGrp="1"/>
          </p:cNvSpPr>
          <p:nvPr>
            <p:ph sz="half" idx="2"/>
          </p:nvPr>
        </p:nvSpPr>
        <p:spPr>
          <a:xfrm>
            <a:off x="5412730" y="2012414"/>
            <a:ext cx="4544021" cy="4796544"/>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a:p>
        </p:txBody>
      </p:sp>
      <p:sp>
        <p:nvSpPr>
          <p:cNvPr id="5" name="Date Placeholder 4"/>
          <p:cNvSpPr>
            <a:spLocks noGrp="1"/>
          </p:cNvSpPr>
          <p:nvPr>
            <p:ph type="dt" sz="half" idx="10"/>
          </p:nvPr>
        </p:nvSpPr>
        <p:spPr/>
        <p:txBody>
          <a:bodyPr/>
          <a:lstStyle/>
          <a:p>
            <a:fld id="{62D91036-D827-AA48-A80A-F8064A33AEBE}" type="datetimeFigureOut">
              <a:rPr lang="nl-NL" smtClean="0"/>
              <a:t>22-09-2022</a:t>
            </a:fld>
            <a:endParaRPr lang="nl-NL"/>
          </a:p>
        </p:txBody>
      </p:sp>
      <p:sp>
        <p:nvSpPr>
          <p:cNvPr id="6" name="Footer Placeholder 5"/>
          <p:cNvSpPr>
            <a:spLocks noGrp="1"/>
          </p:cNvSpPr>
          <p:nvPr>
            <p:ph type="ftr" sz="quarter" idx="11"/>
          </p:nvPr>
        </p:nvSpPr>
        <p:spPr/>
        <p:txBody>
          <a:bodyPr/>
          <a:lstStyle/>
          <a:p>
            <a:endParaRPr lang="nl-NL"/>
          </a:p>
        </p:txBody>
      </p:sp>
      <p:sp>
        <p:nvSpPr>
          <p:cNvPr id="7" name="Slide Number Placeholder 6"/>
          <p:cNvSpPr>
            <a:spLocks noGrp="1"/>
          </p:cNvSpPr>
          <p:nvPr>
            <p:ph type="sldNum" sz="quarter" idx="12"/>
          </p:nvPr>
        </p:nvSpPr>
        <p:spPr/>
        <p:txBody>
          <a:bodyPr/>
          <a:lstStyle/>
          <a:p>
            <a:fld id="{51727771-4EE1-6A49-B8D3-41479B705F44}" type="slidenum">
              <a:rPr lang="nl-NL" smtClean="0"/>
              <a:t>‹Nº›</a:t>
            </a:fld>
            <a:endParaRPr lang="nl-NL"/>
          </a:p>
        </p:txBody>
      </p:sp>
    </p:spTree>
    <p:extLst>
      <p:ext uri="{BB962C8B-B14F-4D97-AF65-F5344CB8AC3E}">
        <p14:creationId xmlns:p14="http://schemas.microsoft.com/office/powerpoint/2010/main" val="421014264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elijking">
    <p:spTree>
      <p:nvGrpSpPr>
        <p:cNvPr id="1" name=""/>
        <p:cNvGrpSpPr/>
        <p:nvPr/>
      </p:nvGrpSpPr>
      <p:grpSpPr>
        <a:xfrm>
          <a:off x="0" y="0"/>
          <a:ext cx="0" cy="0"/>
          <a:chOff x="0" y="0"/>
          <a:chExt cx="0" cy="0"/>
        </a:xfrm>
      </p:grpSpPr>
      <p:sp>
        <p:nvSpPr>
          <p:cNvPr id="2" name="Title 1"/>
          <p:cNvSpPr>
            <a:spLocks noGrp="1"/>
          </p:cNvSpPr>
          <p:nvPr>
            <p:ph type="title"/>
          </p:nvPr>
        </p:nvSpPr>
        <p:spPr>
          <a:xfrm>
            <a:off x="736455" y="402484"/>
            <a:ext cx="9221689" cy="1461188"/>
          </a:xfrm>
        </p:spPr>
        <p:txBody>
          <a:bodyPr/>
          <a:lstStyle/>
          <a:p>
            <a:r>
              <a:rPr lang="nl-NL"/>
              <a:t>Klik om stijl te bewerken</a:t>
            </a:r>
            <a:endParaRPr lang="en-US"/>
          </a:p>
        </p:txBody>
      </p:sp>
      <p:sp>
        <p:nvSpPr>
          <p:cNvPr id="3" name="Text Placeholder 2"/>
          <p:cNvSpPr>
            <a:spLocks noGrp="1"/>
          </p:cNvSpPr>
          <p:nvPr>
            <p:ph type="body" idx="1"/>
          </p:nvPr>
        </p:nvSpPr>
        <p:spPr>
          <a:xfrm>
            <a:off x="736456" y="1853171"/>
            <a:ext cx="4523137" cy="908210"/>
          </a:xfrm>
        </p:spPr>
        <p:txBody>
          <a:bodyPr anchor="b"/>
          <a:lstStyle>
            <a:lvl1pPr marL="0" indent="0">
              <a:buNone/>
              <a:defRPr sz="2646" b="1"/>
            </a:lvl1pPr>
            <a:lvl2pPr marL="503972" indent="0">
              <a:buNone/>
              <a:defRPr sz="2205" b="1"/>
            </a:lvl2pPr>
            <a:lvl3pPr marL="1007943" indent="0">
              <a:buNone/>
              <a:defRPr sz="1984" b="1"/>
            </a:lvl3pPr>
            <a:lvl4pPr marL="1511915" indent="0">
              <a:buNone/>
              <a:defRPr sz="1764" b="1"/>
            </a:lvl4pPr>
            <a:lvl5pPr marL="2015886" indent="0">
              <a:buNone/>
              <a:defRPr sz="1764" b="1"/>
            </a:lvl5pPr>
            <a:lvl6pPr marL="2519858" indent="0">
              <a:buNone/>
              <a:defRPr sz="1764" b="1"/>
            </a:lvl6pPr>
            <a:lvl7pPr marL="3023829" indent="0">
              <a:buNone/>
              <a:defRPr sz="1764" b="1"/>
            </a:lvl7pPr>
            <a:lvl8pPr marL="3527801" indent="0">
              <a:buNone/>
              <a:defRPr sz="1764" b="1"/>
            </a:lvl8pPr>
            <a:lvl9pPr marL="4031772" indent="0">
              <a:buNone/>
              <a:defRPr sz="1764" b="1"/>
            </a:lvl9pPr>
          </a:lstStyle>
          <a:p>
            <a:pPr lvl="0"/>
            <a:r>
              <a:rPr lang="nl-NL"/>
              <a:t>Klikken om de tekststijl van het model te bewerken</a:t>
            </a:r>
          </a:p>
        </p:txBody>
      </p:sp>
      <p:sp>
        <p:nvSpPr>
          <p:cNvPr id="4" name="Content Placeholder 3"/>
          <p:cNvSpPr>
            <a:spLocks noGrp="1"/>
          </p:cNvSpPr>
          <p:nvPr>
            <p:ph sz="half" idx="2"/>
          </p:nvPr>
        </p:nvSpPr>
        <p:spPr>
          <a:xfrm>
            <a:off x="736456" y="2761381"/>
            <a:ext cx="4523137" cy="4061576"/>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a:p>
        </p:txBody>
      </p:sp>
      <p:sp>
        <p:nvSpPr>
          <p:cNvPr id="5" name="Text Placeholder 4"/>
          <p:cNvSpPr>
            <a:spLocks noGrp="1"/>
          </p:cNvSpPr>
          <p:nvPr>
            <p:ph type="body" sz="quarter" idx="3"/>
          </p:nvPr>
        </p:nvSpPr>
        <p:spPr>
          <a:xfrm>
            <a:off x="5412731" y="1853171"/>
            <a:ext cx="4545413" cy="908210"/>
          </a:xfrm>
        </p:spPr>
        <p:txBody>
          <a:bodyPr anchor="b"/>
          <a:lstStyle>
            <a:lvl1pPr marL="0" indent="0">
              <a:buNone/>
              <a:defRPr sz="2646" b="1"/>
            </a:lvl1pPr>
            <a:lvl2pPr marL="503972" indent="0">
              <a:buNone/>
              <a:defRPr sz="2205" b="1"/>
            </a:lvl2pPr>
            <a:lvl3pPr marL="1007943" indent="0">
              <a:buNone/>
              <a:defRPr sz="1984" b="1"/>
            </a:lvl3pPr>
            <a:lvl4pPr marL="1511915" indent="0">
              <a:buNone/>
              <a:defRPr sz="1764" b="1"/>
            </a:lvl4pPr>
            <a:lvl5pPr marL="2015886" indent="0">
              <a:buNone/>
              <a:defRPr sz="1764" b="1"/>
            </a:lvl5pPr>
            <a:lvl6pPr marL="2519858" indent="0">
              <a:buNone/>
              <a:defRPr sz="1764" b="1"/>
            </a:lvl6pPr>
            <a:lvl7pPr marL="3023829" indent="0">
              <a:buNone/>
              <a:defRPr sz="1764" b="1"/>
            </a:lvl7pPr>
            <a:lvl8pPr marL="3527801" indent="0">
              <a:buNone/>
              <a:defRPr sz="1764" b="1"/>
            </a:lvl8pPr>
            <a:lvl9pPr marL="4031772" indent="0">
              <a:buNone/>
              <a:defRPr sz="1764" b="1"/>
            </a:lvl9pPr>
          </a:lstStyle>
          <a:p>
            <a:pPr lvl="0"/>
            <a:r>
              <a:rPr lang="nl-NL"/>
              <a:t>Klikken om de tekststijl van het model te bewerken</a:t>
            </a:r>
          </a:p>
        </p:txBody>
      </p:sp>
      <p:sp>
        <p:nvSpPr>
          <p:cNvPr id="6" name="Content Placeholder 5"/>
          <p:cNvSpPr>
            <a:spLocks noGrp="1"/>
          </p:cNvSpPr>
          <p:nvPr>
            <p:ph sz="quarter" idx="4"/>
          </p:nvPr>
        </p:nvSpPr>
        <p:spPr>
          <a:xfrm>
            <a:off x="5412731" y="2761381"/>
            <a:ext cx="4545413" cy="4061576"/>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a:p>
        </p:txBody>
      </p:sp>
      <p:sp>
        <p:nvSpPr>
          <p:cNvPr id="7" name="Date Placeholder 6"/>
          <p:cNvSpPr>
            <a:spLocks noGrp="1"/>
          </p:cNvSpPr>
          <p:nvPr>
            <p:ph type="dt" sz="half" idx="10"/>
          </p:nvPr>
        </p:nvSpPr>
        <p:spPr/>
        <p:txBody>
          <a:bodyPr/>
          <a:lstStyle/>
          <a:p>
            <a:fld id="{62D91036-D827-AA48-A80A-F8064A33AEBE}" type="datetimeFigureOut">
              <a:rPr lang="nl-NL" smtClean="0"/>
              <a:t>22-09-2022</a:t>
            </a:fld>
            <a:endParaRPr lang="nl-NL"/>
          </a:p>
        </p:txBody>
      </p:sp>
      <p:sp>
        <p:nvSpPr>
          <p:cNvPr id="8" name="Footer Placeholder 7"/>
          <p:cNvSpPr>
            <a:spLocks noGrp="1"/>
          </p:cNvSpPr>
          <p:nvPr>
            <p:ph type="ftr" sz="quarter" idx="11"/>
          </p:nvPr>
        </p:nvSpPr>
        <p:spPr/>
        <p:txBody>
          <a:bodyPr/>
          <a:lstStyle/>
          <a:p>
            <a:endParaRPr lang="nl-NL"/>
          </a:p>
        </p:txBody>
      </p:sp>
      <p:sp>
        <p:nvSpPr>
          <p:cNvPr id="9" name="Slide Number Placeholder 8"/>
          <p:cNvSpPr>
            <a:spLocks noGrp="1"/>
          </p:cNvSpPr>
          <p:nvPr>
            <p:ph type="sldNum" sz="quarter" idx="12"/>
          </p:nvPr>
        </p:nvSpPr>
        <p:spPr/>
        <p:txBody>
          <a:bodyPr/>
          <a:lstStyle/>
          <a:p>
            <a:fld id="{51727771-4EE1-6A49-B8D3-41479B705F44}" type="slidenum">
              <a:rPr lang="nl-NL" smtClean="0"/>
              <a:t>‹Nº›</a:t>
            </a:fld>
            <a:endParaRPr lang="nl-NL"/>
          </a:p>
        </p:txBody>
      </p:sp>
    </p:spTree>
    <p:extLst>
      <p:ext uri="{BB962C8B-B14F-4D97-AF65-F5344CB8AC3E}">
        <p14:creationId xmlns:p14="http://schemas.microsoft.com/office/powerpoint/2010/main" val="378136922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Alleen tite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NL"/>
              <a:t>Klik om stijl te bewerken</a:t>
            </a:r>
            <a:endParaRPr lang="en-US"/>
          </a:p>
        </p:txBody>
      </p:sp>
      <p:sp>
        <p:nvSpPr>
          <p:cNvPr id="3" name="Date Placeholder 2"/>
          <p:cNvSpPr>
            <a:spLocks noGrp="1"/>
          </p:cNvSpPr>
          <p:nvPr>
            <p:ph type="dt" sz="half" idx="10"/>
          </p:nvPr>
        </p:nvSpPr>
        <p:spPr/>
        <p:txBody>
          <a:bodyPr/>
          <a:lstStyle/>
          <a:p>
            <a:fld id="{62D91036-D827-AA48-A80A-F8064A33AEBE}" type="datetimeFigureOut">
              <a:rPr lang="nl-NL" smtClean="0"/>
              <a:t>22-09-2022</a:t>
            </a:fld>
            <a:endParaRPr lang="nl-NL"/>
          </a:p>
        </p:txBody>
      </p:sp>
      <p:sp>
        <p:nvSpPr>
          <p:cNvPr id="4" name="Footer Placeholder 3"/>
          <p:cNvSpPr>
            <a:spLocks noGrp="1"/>
          </p:cNvSpPr>
          <p:nvPr>
            <p:ph type="ftr" sz="quarter" idx="11"/>
          </p:nvPr>
        </p:nvSpPr>
        <p:spPr/>
        <p:txBody>
          <a:bodyPr/>
          <a:lstStyle/>
          <a:p>
            <a:endParaRPr lang="nl-NL"/>
          </a:p>
        </p:txBody>
      </p:sp>
      <p:sp>
        <p:nvSpPr>
          <p:cNvPr id="5" name="Slide Number Placeholder 4"/>
          <p:cNvSpPr>
            <a:spLocks noGrp="1"/>
          </p:cNvSpPr>
          <p:nvPr>
            <p:ph type="sldNum" sz="quarter" idx="12"/>
          </p:nvPr>
        </p:nvSpPr>
        <p:spPr/>
        <p:txBody>
          <a:bodyPr/>
          <a:lstStyle/>
          <a:p>
            <a:fld id="{51727771-4EE1-6A49-B8D3-41479B705F44}" type="slidenum">
              <a:rPr lang="nl-NL" smtClean="0"/>
              <a:t>‹Nº›</a:t>
            </a:fld>
            <a:endParaRPr lang="nl-NL"/>
          </a:p>
        </p:txBody>
      </p:sp>
    </p:spTree>
    <p:extLst>
      <p:ext uri="{BB962C8B-B14F-4D97-AF65-F5344CB8AC3E}">
        <p14:creationId xmlns:p14="http://schemas.microsoft.com/office/powerpoint/2010/main" val="13260508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2D91036-D827-AA48-A80A-F8064A33AEBE}" type="datetimeFigureOut">
              <a:rPr lang="nl-NL" smtClean="0"/>
              <a:t>22-09-2022</a:t>
            </a:fld>
            <a:endParaRPr lang="nl-NL"/>
          </a:p>
        </p:txBody>
      </p:sp>
      <p:sp>
        <p:nvSpPr>
          <p:cNvPr id="3" name="Footer Placeholder 2"/>
          <p:cNvSpPr>
            <a:spLocks noGrp="1"/>
          </p:cNvSpPr>
          <p:nvPr>
            <p:ph type="ftr" sz="quarter" idx="11"/>
          </p:nvPr>
        </p:nvSpPr>
        <p:spPr/>
        <p:txBody>
          <a:bodyPr/>
          <a:lstStyle/>
          <a:p>
            <a:endParaRPr lang="nl-NL"/>
          </a:p>
        </p:txBody>
      </p:sp>
      <p:sp>
        <p:nvSpPr>
          <p:cNvPr id="4" name="Slide Number Placeholder 3"/>
          <p:cNvSpPr>
            <a:spLocks noGrp="1"/>
          </p:cNvSpPr>
          <p:nvPr>
            <p:ph type="sldNum" sz="quarter" idx="12"/>
          </p:nvPr>
        </p:nvSpPr>
        <p:spPr/>
        <p:txBody>
          <a:bodyPr/>
          <a:lstStyle/>
          <a:p>
            <a:fld id="{51727771-4EE1-6A49-B8D3-41479B705F44}" type="slidenum">
              <a:rPr lang="nl-NL" smtClean="0"/>
              <a:t>‹Nº›</a:t>
            </a:fld>
            <a:endParaRPr lang="nl-NL"/>
          </a:p>
        </p:txBody>
      </p:sp>
    </p:spTree>
    <p:extLst>
      <p:ext uri="{BB962C8B-B14F-4D97-AF65-F5344CB8AC3E}">
        <p14:creationId xmlns:p14="http://schemas.microsoft.com/office/powerpoint/2010/main" val="347521280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oud met bijschrift">
    <p:spTree>
      <p:nvGrpSpPr>
        <p:cNvPr id="1" name=""/>
        <p:cNvGrpSpPr/>
        <p:nvPr/>
      </p:nvGrpSpPr>
      <p:grpSpPr>
        <a:xfrm>
          <a:off x="0" y="0"/>
          <a:ext cx="0" cy="0"/>
          <a:chOff x="0" y="0"/>
          <a:chExt cx="0" cy="0"/>
        </a:xfrm>
      </p:grpSpPr>
      <p:sp>
        <p:nvSpPr>
          <p:cNvPr id="2" name="Title 1"/>
          <p:cNvSpPr>
            <a:spLocks noGrp="1"/>
          </p:cNvSpPr>
          <p:nvPr>
            <p:ph type="title"/>
          </p:nvPr>
        </p:nvSpPr>
        <p:spPr>
          <a:xfrm>
            <a:off x="736455" y="503978"/>
            <a:ext cx="3448388" cy="1763924"/>
          </a:xfrm>
        </p:spPr>
        <p:txBody>
          <a:bodyPr anchor="b"/>
          <a:lstStyle>
            <a:lvl1pPr>
              <a:defRPr sz="3527"/>
            </a:lvl1pPr>
          </a:lstStyle>
          <a:p>
            <a:r>
              <a:rPr lang="nl-NL"/>
              <a:t>Klik om stijl te bewerken</a:t>
            </a:r>
            <a:endParaRPr lang="en-US"/>
          </a:p>
        </p:txBody>
      </p:sp>
      <p:sp>
        <p:nvSpPr>
          <p:cNvPr id="3" name="Content Placeholder 2"/>
          <p:cNvSpPr>
            <a:spLocks noGrp="1"/>
          </p:cNvSpPr>
          <p:nvPr>
            <p:ph idx="1"/>
          </p:nvPr>
        </p:nvSpPr>
        <p:spPr>
          <a:xfrm>
            <a:off x="4545413" y="1088455"/>
            <a:ext cx="5412730" cy="5372269"/>
          </a:xfrm>
        </p:spPr>
        <p:txBody>
          <a:bodyPr/>
          <a:lstStyle>
            <a:lvl1pPr>
              <a:defRPr sz="3527"/>
            </a:lvl1pPr>
            <a:lvl2pPr>
              <a:defRPr sz="3086"/>
            </a:lvl2pPr>
            <a:lvl3pPr>
              <a:defRPr sz="2646"/>
            </a:lvl3pPr>
            <a:lvl4pPr>
              <a:defRPr sz="2205"/>
            </a:lvl4pPr>
            <a:lvl5pPr>
              <a:defRPr sz="2205"/>
            </a:lvl5pPr>
            <a:lvl6pPr>
              <a:defRPr sz="2205"/>
            </a:lvl6pPr>
            <a:lvl7pPr>
              <a:defRPr sz="2205"/>
            </a:lvl7pPr>
            <a:lvl8pPr>
              <a:defRPr sz="2205"/>
            </a:lvl8pPr>
            <a:lvl9pPr>
              <a:defRPr sz="2205"/>
            </a:lvl9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a:p>
        </p:txBody>
      </p:sp>
      <p:sp>
        <p:nvSpPr>
          <p:cNvPr id="4" name="Text Placeholder 3"/>
          <p:cNvSpPr>
            <a:spLocks noGrp="1"/>
          </p:cNvSpPr>
          <p:nvPr>
            <p:ph type="body" sz="half" idx="2"/>
          </p:nvPr>
        </p:nvSpPr>
        <p:spPr>
          <a:xfrm>
            <a:off x="736455" y="2267902"/>
            <a:ext cx="3448388" cy="4201570"/>
          </a:xfrm>
        </p:spPr>
        <p:txBody>
          <a:bodyPr/>
          <a:lstStyle>
            <a:lvl1pPr marL="0" indent="0">
              <a:buNone/>
              <a:defRPr sz="1764"/>
            </a:lvl1pPr>
            <a:lvl2pPr marL="503972" indent="0">
              <a:buNone/>
              <a:defRPr sz="1543"/>
            </a:lvl2pPr>
            <a:lvl3pPr marL="1007943" indent="0">
              <a:buNone/>
              <a:defRPr sz="1323"/>
            </a:lvl3pPr>
            <a:lvl4pPr marL="1511915" indent="0">
              <a:buNone/>
              <a:defRPr sz="1102"/>
            </a:lvl4pPr>
            <a:lvl5pPr marL="2015886" indent="0">
              <a:buNone/>
              <a:defRPr sz="1102"/>
            </a:lvl5pPr>
            <a:lvl6pPr marL="2519858" indent="0">
              <a:buNone/>
              <a:defRPr sz="1102"/>
            </a:lvl6pPr>
            <a:lvl7pPr marL="3023829" indent="0">
              <a:buNone/>
              <a:defRPr sz="1102"/>
            </a:lvl7pPr>
            <a:lvl8pPr marL="3527801" indent="0">
              <a:buNone/>
              <a:defRPr sz="1102"/>
            </a:lvl8pPr>
            <a:lvl9pPr marL="4031772" indent="0">
              <a:buNone/>
              <a:defRPr sz="1102"/>
            </a:lvl9pPr>
          </a:lstStyle>
          <a:p>
            <a:pPr lvl="0"/>
            <a:r>
              <a:rPr lang="nl-NL"/>
              <a:t>Klikken om de tekststijl van het model te bewerken</a:t>
            </a:r>
          </a:p>
        </p:txBody>
      </p:sp>
      <p:sp>
        <p:nvSpPr>
          <p:cNvPr id="5" name="Date Placeholder 4"/>
          <p:cNvSpPr>
            <a:spLocks noGrp="1"/>
          </p:cNvSpPr>
          <p:nvPr>
            <p:ph type="dt" sz="half" idx="10"/>
          </p:nvPr>
        </p:nvSpPr>
        <p:spPr/>
        <p:txBody>
          <a:bodyPr/>
          <a:lstStyle/>
          <a:p>
            <a:fld id="{62D91036-D827-AA48-A80A-F8064A33AEBE}" type="datetimeFigureOut">
              <a:rPr lang="nl-NL" smtClean="0"/>
              <a:t>22-09-2022</a:t>
            </a:fld>
            <a:endParaRPr lang="nl-NL"/>
          </a:p>
        </p:txBody>
      </p:sp>
      <p:sp>
        <p:nvSpPr>
          <p:cNvPr id="6" name="Footer Placeholder 5"/>
          <p:cNvSpPr>
            <a:spLocks noGrp="1"/>
          </p:cNvSpPr>
          <p:nvPr>
            <p:ph type="ftr" sz="quarter" idx="11"/>
          </p:nvPr>
        </p:nvSpPr>
        <p:spPr/>
        <p:txBody>
          <a:bodyPr/>
          <a:lstStyle/>
          <a:p>
            <a:endParaRPr lang="nl-NL"/>
          </a:p>
        </p:txBody>
      </p:sp>
      <p:sp>
        <p:nvSpPr>
          <p:cNvPr id="7" name="Slide Number Placeholder 6"/>
          <p:cNvSpPr>
            <a:spLocks noGrp="1"/>
          </p:cNvSpPr>
          <p:nvPr>
            <p:ph type="sldNum" sz="quarter" idx="12"/>
          </p:nvPr>
        </p:nvSpPr>
        <p:spPr/>
        <p:txBody>
          <a:bodyPr/>
          <a:lstStyle/>
          <a:p>
            <a:fld id="{51727771-4EE1-6A49-B8D3-41479B705F44}" type="slidenum">
              <a:rPr lang="nl-NL" smtClean="0"/>
              <a:t>‹Nº›</a:t>
            </a:fld>
            <a:endParaRPr lang="nl-NL"/>
          </a:p>
        </p:txBody>
      </p:sp>
    </p:spTree>
    <p:extLst>
      <p:ext uri="{BB962C8B-B14F-4D97-AF65-F5344CB8AC3E}">
        <p14:creationId xmlns:p14="http://schemas.microsoft.com/office/powerpoint/2010/main" val="367613468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Afbeelding met bijschrift">
    <p:spTree>
      <p:nvGrpSpPr>
        <p:cNvPr id="1" name=""/>
        <p:cNvGrpSpPr/>
        <p:nvPr/>
      </p:nvGrpSpPr>
      <p:grpSpPr>
        <a:xfrm>
          <a:off x="0" y="0"/>
          <a:ext cx="0" cy="0"/>
          <a:chOff x="0" y="0"/>
          <a:chExt cx="0" cy="0"/>
        </a:xfrm>
      </p:grpSpPr>
      <p:sp>
        <p:nvSpPr>
          <p:cNvPr id="2" name="Title 1"/>
          <p:cNvSpPr>
            <a:spLocks noGrp="1"/>
          </p:cNvSpPr>
          <p:nvPr>
            <p:ph type="title"/>
          </p:nvPr>
        </p:nvSpPr>
        <p:spPr>
          <a:xfrm>
            <a:off x="736455" y="503978"/>
            <a:ext cx="3448388" cy="1763924"/>
          </a:xfrm>
        </p:spPr>
        <p:txBody>
          <a:bodyPr anchor="b"/>
          <a:lstStyle>
            <a:lvl1pPr>
              <a:defRPr sz="3527"/>
            </a:lvl1pPr>
          </a:lstStyle>
          <a:p>
            <a:r>
              <a:rPr lang="nl-NL"/>
              <a:t>Klik om stijl te bewerken</a:t>
            </a:r>
            <a:endParaRPr lang="en-US"/>
          </a:p>
        </p:txBody>
      </p:sp>
      <p:sp>
        <p:nvSpPr>
          <p:cNvPr id="3" name="Picture Placeholder 2"/>
          <p:cNvSpPr>
            <a:spLocks noGrp="1" noChangeAspect="1"/>
          </p:cNvSpPr>
          <p:nvPr>
            <p:ph type="pic" idx="1"/>
          </p:nvPr>
        </p:nvSpPr>
        <p:spPr>
          <a:xfrm>
            <a:off x="4545413" y="1088455"/>
            <a:ext cx="5412730" cy="5372269"/>
          </a:xfrm>
        </p:spPr>
        <p:txBody>
          <a:bodyPr anchor="t"/>
          <a:lstStyle>
            <a:lvl1pPr marL="0" indent="0">
              <a:buNone/>
              <a:defRPr sz="3527"/>
            </a:lvl1pPr>
            <a:lvl2pPr marL="503972" indent="0">
              <a:buNone/>
              <a:defRPr sz="3086"/>
            </a:lvl2pPr>
            <a:lvl3pPr marL="1007943" indent="0">
              <a:buNone/>
              <a:defRPr sz="2646"/>
            </a:lvl3pPr>
            <a:lvl4pPr marL="1511915" indent="0">
              <a:buNone/>
              <a:defRPr sz="2205"/>
            </a:lvl4pPr>
            <a:lvl5pPr marL="2015886" indent="0">
              <a:buNone/>
              <a:defRPr sz="2205"/>
            </a:lvl5pPr>
            <a:lvl6pPr marL="2519858" indent="0">
              <a:buNone/>
              <a:defRPr sz="2205"/>
            </a:lvl6pPr>
            <a:lvl7pPr marL="3023829" indent="0">
              <a:buNone/>
              <a:defRPr sz="2205"/>
            </a:lvl7pPr>
            <a:lvl8pPr marL="3527801" indent="0">
              <a:buNone/>
              <a:defRPr sz="2205"/>
            </a:lvl8pPr>
            <a:lvl9pPr marL="4031772" indent="0">
              <a:buNone/>
              <a:defRPr sz="2205"/>
            </a:lvl9pPr>
          </a:lstStyle>
          <a:p>
            <a:r>
              <a:rPr lang="nl-NL"/>
              <a:t>Klik op het pictogram als u een afbeelding wilt toevoegen</a:t>
            </a:r>
            <a:endParaRPr lang="en-US"/>
          </a:p>
        </p:txBody>
      </p:sp>
      <p:sp>
        <p:nvSpPr>
          <p:cNvPr id="4" name="Text Placeholder 3"/>
          <p:cNvSpPr>
            <a:spLocks noGrp="1"/>
          </p:cNvSpPr>
          <p:nvPr>
            <p:ph type="body" sz="half" idx="2"/>
          </p:nvPr>
        </p:nvSpPr>
        <p:spPr>
          <a:xfrm>
            <a:off x="736455" y="2267902"/>
            <a:ext cx="3448388" cy="4201570"/>
          </a:xfrm>
        </p:spPr>
        <p:txBody>
          <a:bodyPr/>
          <a:lstStyle>
            <a:lvl1pPr marL="0" indent="0">
              <a:buNone/>
              <a:defRPr sz="1764"/>
            </a:lvl1pPr>
            <a:lvl2pPr marL="503972" indent="0">
              <a:buNone/>
              <a:defRPr sz="1543"/>
            </a:lvl2pPr>
            <a:lvl3pPr marL="1007943" indent="0">
              <a:buNone/>
              <a:defRPr sz="1323"/>
            </a:lvl3pPr>
            <a:lvl4pPr marL="1511915" indent="0">
              <a:buNone/>
              <a:defRPr sz="1102"/>
            </a:lvl4pPr>
            <a:lvl5pPr marL="2015886" indent="0">
              <a:buNone/>
              <a:defRPr sz="1102"/>
            </a:lvl5pPr>
            <a:lvl6pPr marL="2519858" indent="0">
              <a:buNone/>
              <a:defRPr sz="1102"/>
            </a:lvl6pPr>
            <a:lvl7pPr marL="3023829" indent="0">
              <a:buNone/>
              <a:defRPr sz="1102"/>
            </a:lvl7pPr>
            <a:lvl8pPr marL="3527801" indent="0">
              <a:buNone/>
              <a:defRPr sz="1102"/>
            </a:lvl8pPr>
            <a:lvl9pPr marL="4031772" indent="0">
              <a:buNone/>
              <a:defRPr sz="1102"/>
            </a:lvl9pPr>
          </a:lstStyle>
          <a:p>
            <a:pPr lvl="0"/>
            <a:r>
              <a:rPr lang="nl-NL"/>
              <a:t>Klikken om de tekststijl van het model te bewerken</a:t>
            </a:r>
          </a:p>
        </p:txBody>
      </p:sp>
      <p:sp>
        <p:nvSpPr>
          <p:cNvPr id="5" name="Date Placeholder 4"/>
          <p:cNvSpPr>
            <a:spLocks noGrp="1"/>
          </p:cNvSpPr>
          <p:nvPr>
            <p:ph type="dt" sz="half" idx="10"/>
          </p:nvPr>
        </p:nvSpPr>
        <p:spPr/>
        <p:txBody>
          <a:bodyPr/>
          <a:lstStyle/>
          <a:p>
            <a:fld id="{62D91036-D827-AA48-A80A-F8064A33AEBE}" type="datetimeFigureOut">
              <a:rPr lang="nl-NL" smtClean="0"/>
              <a:t>22-09-2022</a:t>
            </a:fld>
            <a:endParaRPr lang="nl-NL"/>
          </a:p>
        </p:txBody>
      </p:sp>
      <p:sp>
        <p:nvSpPr>
          <p:cNvPr id="6" name="Footer Placeholder 5"/>
          <p:cNvSpPr>
            <a:spLocks noGrp="1"/>
          </p:cNvSpPr>
          <p:nvPr>
            <p:ph type="ftr" sz="quarter" idx="11"/>
          </p:nvPr>
        </p:nvSpPr>
        <p:spPr/>
        <p:txBody>
          <a:bodyPr/>
          <a:lstStyle/>
          <a:p>
            <a:endParaRPr lang="nl-NL"/>
          </a:p>
        </p:txBody>
      </p:sp>
      <p:sp>
        <p:nvSpPr>
          <p:cNvPr id="7" name="Slide Number Placeholder 6"/>
          <p:cNvSpPr>
            <a:spLocks noGrp="1"/>
          </p:cNvSpPr>
          <p:nvPr>
            <p:ph type="sldNum" sz="quarter" idx="12"/>
          </p:nvPr>
        </p:nvSpPr>
        <p:spPr/>
        <p:txBody>
          <a:bodyPr/>
          <a:lstStyle/>
          <a:p>
            <a:fld id="{51727771-4EE1-6A49-B8D3-41479B705F44}" type="slidenum">
              <a:rPr lang="nl-NL" smtClean="0"/>
              <a:t>‹Nº›</a:t>
            </a:fld>
            <a:endParaRPr lang="nl-NL"/>
          </a:p>
        </p:txBody>
      </p:sp>
    </p:spTree>
    <p:extLst>
      <p:ext uri="{BB962C8B-B14F-4D97-AF65-F5344CB8AC3E}">
        <p14:creationId xmlns:p14="http://schemas.microsoft.com/office/powerpoint/2010/main" val="123429617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en verticale teks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NL"/>
              <a:t>Klik om stijl te bewerken</a:t>
            </a:r>
            <a:endParaRPr lang="en-US"/>
          </a:p>
        </p:txBody>
      </p:sp>
      <p:sp>
        <p:nvSpPr>
          <p:cNvPr id="3" name="Vertical Text Placeholder 2"/>
          <p:cNvSpPr>
            <a:spLocks noGrp="1"/>
          </p:cNvSpPr>
          <p:nvPr>
            <p:ph type="body" orient="vert" idx="1"/>
          </p:nvPr>
        </p:nvSpPr>
        <p:spPr/>
        <p:txBody>
          <a:bodyPr vert="eaVert"/>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a:p>
        </p:txBody>
      </p:sp>
      <p:sp>
        <p:nvSpPr>
          <p:cNvPr id="4" name="Date Placeholder 3"/>
          <p:cNvSpPr>
            <a:spLocks noGrp="1"/>
          </p:cNvSpPr>
          <p:nvPr>
            <p:ph type="dt" sz="half" idx="10"/>
          </p:nvPr>
        </p:nvSpPr>
        <p:spPr/>
        <p:txBody>
          <a:bodyPr/>
          <a:lstStyle/>
          <a:p>
            <a:fld id="{62D91036-D827-AA48-A80A-F8064A33AEBE}" type="datetimeFigureOut">
              <a:rPr lang="nl-NL" smtClean="0"/>
              <a:t>22-09-2022</a:t>
            </a:fld>
            <a:endParaRPr lang="nl-NL"/>
          </a:p>
        </p:txBody>
      </p:sp>
      <p:sp>
        <p:nvSpPr>
          <p:cNvPr id="5" name="Footer Placeholder 4"/>
          <p:cNvSpPr>
            <a:spLocks noGrp="1"/>
          </p:cNvSpPr>
          <p:nvPr>
            <p:ph type="ftr" sz="quarter" idx="11"/>
          </p:nvPr>
        </p:nvSpPr>
        <p:spPr/>
        <p:txBody>
          <a:bodyPr/>
          <a:lstStyle/>
          <a:p>
            <a:endParaRPr lang="nl-NL"/>
          </a:p>
        </p:txBody>
      </p:sp>
      <p:sp>
        <p:nvSpPr>
          <p:cNvPr id="6" name="Slide Number Placeholder 5"/>
          <p:cNvSpPr>
            <a:spLocks noGrp="1"/>
          </p:cNvSpPr>
          <p:nvPr>
            <p:ph type="sldNum" sz="quarter" idx="12"/>
          </p:nvPr>
        </p:nvSpPr>
        <p:spPr/>
        <p:txBody>
          <a:bodyPr/>
          <a:lstStyle/>
          <a:p>
            <a:fld id="{51727771-4EE1-6A49-B8D3-41479B705F44}" type="slidenum">
              <a:rPr lang="nl-NL" smtClean="0"/>
              <a:t>‹Nº›</a:t>
            </a:fld>
            <a:endParaRPr lang="nl-NL"/>
          </a:p>
        </p:txBody>
      </p:sp>
    </p:spTree>
    <p:extLst>
      <p:ext uri="{BB962C8B-B14F-4D97-AF65-F5344CB8AC3E}">
        <p14:creationId xmlns:p14="http://schemas.microsoft.com/office/powerpoint/2010/main" val="173540045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e titel en teks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651329" y="402483"/>
            <a:ext cx="2305422" cy="6406475"/>
          </a:xfrm>
        </p:spPr>
        <p:txBody>
          <a:bodyPr vert="eaVert"/>
          <a:lstStyle/>
          <a:p>
            <a:r>
              <a:rPr lang="nl-NL"/>
              <a:t>Klik om stijl te bewerken</a:t>
            </a:r>
            <a:endParaRPr lang="en-US"/>
          </a:p>
        </p:txBody>
      </p:sp>
      <p:sp>
        <p:nvSpPr>
          <p:cNvPr id="3" name="Vertical Text Placeholder 2"/>
          <p:cNvSpPr>
            <a:spLocks noGrp="1"/>
          </p:cNvSpPr>
          <p:nvPr>
            <p:ph type="body" orient="vert" idx="1"/>
          </p:nvPr>
        </p:nvSpPr>
        <p:spPr>
          <a:xfrm>
            <a:off x="735063" y="402483"/>
            <a:ext cx="6782619" cy="6406475"/>
          </a:xfrm>
        </p:spPr>
        <p:txBody>
          <a:bodyPr vert="eaVert"/>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a:p>
        </p:txBody>
      </p:sp>
      <p:sp>
        <p:nvSpPr>
          <p:cNvPr id="4" name="Date Placeholder 3"/>
          <p:cNvSpPr>
            <a:spLocks noGrp="1"/>
          </p:cNvSpPr>
          <p:nvPr>
            <p:ph type="dt" sz="half" idx="10"/>
          </p:nvPr>
        </p:nvSpPr>
        <p:spPr/>
        <p:txBody>
          <a:bodyPr/>
          <a:lstStyle/>
          <a:p>
            <a:fld id="{62D91036-D827-AA48-A80A-F8064A33AEBE}" type="datetimeFigureOut">
              <a:rPr lang="nl-NL" smtClean="0"/>
              <a:t>22-09-2022</a:t>
            </a:fld>
            <a:endParaRPr lang="nl-NL"/>
          </a:p>
        </p:txBody>
      </p:sp>
      <p:sp>
        <p:nvSpPr>
          <p:cNvPr id="5" name="Footer Placeholder 4"/>
          <p:cNvSpPr>
            <a:spLocks noGrp="1"/>
          </p:cNvSpPr>
          <p:nvPr>
            <p:ph type="ftr" sz="quarter" idx="11"/>
          </p:nvPr>
        </p:nvSpPr>
        <p:spPr/>
        <p:txBody>
          <a:bodyPr/>
          <a:lstStyle/>
          <a:p>
            <a:endParaRPr lang="nl-NL"/>
          </a:p>
        </p:txBody>
      </p:sp>
      <p:sp>
        <p:nvSpPr>
          <p:cNvPr id="6" name="Slide Number Placeholder 5"/>
          <p:cNvSpPr>
            <a:spLocks noGrp="1"/>
          </p:cNvSpPr>
          <p:nvPr>
            <p:ph type="sldNum" sz="quarter" idx="12"/>
          </p:nvPr>
        </p:nvSpPr>
        <p:spPr/>
        <p:txBody>
          <a:bodyPr/>
          <a:lstStyle/>
          <a:p>
            <a:fld id="{51727771-4EE1-6A49-B8D3-41479B705F44}" type="slidenum">
              <a:rPr lang="nl-NL" smtClean="0"/>
              <a:t>‹Nº›</a:t>
            </a:fld>
            <a:endParaRPr lang="nl-NL"/>
          </a:p>
        </p:txBody>
      </p:sp>
    </p:spTree>
    <p:extLst>
      <p:ext uri="{BB962C8B-B14F-4D97-AF65-F5344CB8AC3E}">
        <p14:creationId xmlns:p14="http://schemas.microsoft.com/office/powerpoint/2010/main" val="372215862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735062" y="402484"/>
            <a:ext cx="9221689" cy="1461188"/>
          </a:xfrm>
          <a:prstGeom prst="rect">
            <a:avLst/>
          </a:prstGeom>
        </p:spPr>
        <p:txBody>
          <a:bodyPr vert="horz" lIns="91440" tIns="45720" rIns="91440" bIns="45720" rtlCol="0" anchor="ctr">
            <a:normAutofit/>
          </a:bodyPr>
          <a:lstStyle/>
          <a:p>
            <a:r>
              <a:rPr lang="nl-NL"/>
              <a:t>Klik om stijl te bewerken</a:t>
            </a:r>
            <a:endParaRPr lang="en-US"/>
          </a:p>
        </p:txBody>
      </p:sp>
      <p:sp>
        <p:nvSpPr>
          <p:cNvPr id="3" name="Text Placeholder 2"/>
          <p:cNvSpPr>
            <a:spLocks noGrp="1"/>
          </p:cNvSpPr>
          <p:nvPr>
            <p:ph type="body" idx="1"/>
          </p:nvPr>
        </p:nvSpPr>
        <p:spPr>
          <a:xfrm>
            <a:off x="735062" y="2012414"/>
            <a:ext cx="9221689" cy="4796544"/>
          </a:xfrm>
          <a:prstGeom prst="rect">
            <a:avLst/>
          </a:prstGeom>
        </p:spPr>
        <p:txBody>
          <a:bodyPr vert="horz" lIns="91440" tIns="45720" rIns="91440" bIns="45720" rtlCol="0">
            <a:normAutofit/>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a:p>
        </p:txBody>
      </p:sp>
      <p:sp>
        <p:nvSpPr>
          <p:cNvPr id="4" name="Date Placeholder 3"/>
          <p:cNvSpPr>
            <a:spLocks noGrp="1"/>
          </p:cNvSpPr>
          <p:nvPr>
            <p:ph type="dt" sz="half" idx="2"/>
          </p:nvPr>
        </p:nvSpPr>
        <p:spPr>
          <a:xfrm>
            <a:off x="735062" y="7006700"/>
            <a:ext cx="2405658" cy="402483"/>
          </a:xfrm>
          <a:prstGeom prst="rect">
            <a:avLst/>
          </a:prstGeom>
        </p:spPr>
        <p:txBody>
          <a:bodyPr vert="horz" lIns="91440" tIns="45720" rIns="91440" bIns="45720" rtlCol="0" anchor="ctr"/>
          <a:lstStyle>
            <a:lvl1pPr algn="l">
              <a:defRPr sz="1323">
                <a:solidFill>
                  <a:schemeClr val="tx1">
                    <a:tint val="75000"/>
                  </a:schemeClr>
                </a:solidFill>
              </a:defRPr>
            </a:lvl1pPr>
          </a:lstStyle>
          <a:p>
            <a:fld id="{62D91036-D827-AA48-A80A-F8064A33AEBE}" type="datetimeFigureOut">
              <a:rPr lang="nl-NL" smtClean="0"/>
              <a:t>22-09-2022</a:t>
            </a:fld>
            <a:endParaRPr lang="nl-NL"/>
          </a:p>
        </p:txBody>
      </p:sp>
      <p:sp>
        <p:nvSpPr>
          <p:cNvPr id="5" name="Footer Placeholder 4"/>
          <p:cNvSpPr>
            <a:spLocks noGrp="1"/>
          </p:cNvSpPr>
          <p:nvPr>
            <p:ph type="ftr" sz="quarter" idx="3"/>
          </p:nvPr>
        </p:nvSpPr>
        <p:spPr>
          <a:xfrm>
            <a:off x="3541663" y="7006700"/>
            <a:ext cx="3608487" cy="402483"/>
          </a:xfrm>
          <a:prstGeom prst="rect">
            <a:avLst/>
          </a:prstGeom>
        </p:spPr>
        <p:txBody>
          <a:bodyPr vert="horz" lIns="91440" tIns="45720" rIns="91440" bIns="45720" rtlCol="0" anchor="ctr"/>
          <a:lstStyle>
            <a:lvl1pPr algn="ctr">
              <a:defRPr sz="1323">
                <a:solidFill>
                  <a:schemeClr val="tx1">
                    <a:tint val="75000"/>
                  </a:schemeClr>
                </a:solidFill>
              </a:defRPr>
            </a:lvl1pPr>
          </a:lstStyle>
          <a:p>
            <a:endParaRPr lang="nl-NL"/>
          </a:p>
        </p:txBody>
      </p:sp>
      <p:sp>
        <p:nvSpPr>
          <p:cNvPr id="6" name="Slide Number Placeholder 5"/>
          <p:cNvSpPr>
            <a:spLocks noGrp="1"/>
          </p:cNvSpPr>
          <p:nvPr>
            <p:ph type="sldNum" sz="quarter" idx="4"/>
          </p:nvPr>
        </p:nvSpPr>
        <p:spPr>
          <a:xfrm>
            <a:off x="7551093" y="7006700"/>
            <a:ext cx="2405658" cy="402483"/>
          </a:xfrm>
          <a:prstGeom prst="rect">
            <a:avLst/>
          </a:prstGeom>
        </p:spPr>
        <p:txBody>
          <a:bodyPr vert="horz" lIns="91440" tIns="45720" rIns="91440" bIns="45720" rtlCol="0" anchor="ctr"/>
          <a:lstStyle>
            <a:lvl1pPr algn="r">
              <a:defRPr sz="1323">
                <a:solidFill>
                  <a:schemeClr val="tx1">
                    <a:tint val="75000"/>
                  </a:schemeClr>
                </a:solidFill>
              </a:defRPr>
            </a:lvl1pPr>
          </a:lstStyle>
          <a:p>
            <a:fld id="{51727771-4EE1-6A49-B8D3-41479B705F44}" type="slidenum">
              <a:rPr lang="nl-NL" smtClean="0"/>
              <a:t>‹Nº›</a:t>
            </a:fld>
            <a:endParaRPr lang="nl-NL"/>
          </a:p>
        </p:txBody>
      </p:sp>
    </p:spTree>
    <p:extLst>
      <p:ext uri="{BB962C8B-B14F-4D97-AF65-F5344CB8AC3E}">
        <p14:creationId xmlns:p14="http://schemas.microsoft.com/office/powerpoint/2010/main" val="3289277613"/>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defTabSz="1007943" rtl="0" eaLnBrk="1" latinLnBrk="0" hangingPunct="1">
        <a:lnSpc>
          <a:spcPct val="90000"/>
        </a:lnSpc>
        <a:spcBef>
          <a:spcPct val="0"/>
        </a:spcBef>
        <a:buNone/>
        <a:defRPr sz="4850" kern="1200">
          <a:solidFill>
            <a:schemeClr val="tx1"/>
          </a:solidFill>
          <a:latin typeface="+mj-lt"/>
          <a:ea typeface="+mj-ea"/>
          <a:cs typeface="+mj-cs"/>
        </a:defRPr>
      </a:lvl1pPr>
    </p:titleStyle>
    <p:bodyStyle>
      <a:lvl1pPr marL="251986" indent="-251986" algn="l" defTabSz="1007943" rtl="0" eaLnBrk="1" latinLnBrk="0" hangingPunct="1">
        <a:lnSpc>
          <a:spcPct val="90000"/>
        </a:lnSpc>
        <a:spcBef>
          <a:spcPts val="1102"/>
        </a:spcBef>
        <a:buFont typeface="Arial" panose="020B0604020202020204" pitchFamily="34" charset="0"/>
        <a:buChar char="•"/>
        <a:defRPr sz="3086" kern="1200">
          <a:solidFill>
            <a:schemeClr val="tx1"/>
          </a:solidFill>
          <a:latin typeface="+mn-lt"/>
          <a:ea typeface="+mn-ea"/>
          <a:cs typeface="+mn-cs"/>
        </a:defRPr>
      </a:lvl1pPr>
      <a:lvl2pPr marL="755957" indent="-251986" algn="l" defTabSz="1007943" rtl="0" eaLnBrk="1" latinLnBrk="0" hangingPunct="1">
        <a:lnSpc>
          <a:spcPct val="90000"/>
        </a:lnSpc>
        <a:spcBef>
          <a:spcPts val="551"/>
        </a:spcBef>
        <a:buFont typeface="Arial" panose="020B0604020202020204" pitchFamily="34" charset="0"/>
        <a:buChar char="•"/>
        <a:defRPr sz="2646" kern="1200">
          <a:solidFill>
            <a:schemeClr val="tx1"/>
          </a:solidFill>
          <a:latin typeface="+mn-lt"/>
          <a:ea typeface="+mn-ea"/>
          <a:cs typeface="+mn-cs"/>
        </a:defRPr>
      </a:lvl2pPr>
      <a:lvl3pPr marL="1259929" indent="-251986" algn="l" defTabSz="1007943" rtl="0" eaLnBrk="1" latinLnBrk="0" hangingPunct="1">
        <a:lnSpc>
          <a:spcPct val="90000"/>
        </a:lnSpc>
        <a:spcBef>
          <a:spcPts val="551"/>
        </a:spcBef>
        <a:buFont typeface="Arial" panose="020B0604020202020204" pitchFamily="34" charset="0"/>
        <a:buChar char="•"/>
        <a:defRPr sz="2205" kern="1200">
          <a:solidFill>
            <a:schemeClr val="tx1"/>
          </a:solidFill>
          <a:latin typeface="+mn-lt"/>
          <a:ea typeface="+mn-ea"/>
          <a:cs typeface="+mn-cs"/>
        </a:defRPr>
      </a:lvl3pPr>
      <a:lvl4pPr marL="1763900" indent="-251986" algn="l" defTabSz="1007943" rtl="0" eaLnBrk="1" latinLnBrk="0" hangingPunct="1">
        <a:lnSpc>
          <a:spcPct val="90000"/>
        </a:lnSpc>
        <a:spcBef>
          <a:spcPts val="551"/>
        </a:spcBef>
        <a:buFont typeface="Arial" panose="020B0604020202020204" pitchFamily="34" charset="0"/>
        <a:buChar char="•"/>
        <a:defRPr sz="1984" kern="1200">
          <a:solidFill>
            <a:schemeClr val="tx1"/>
          </a:solidFill>
          <a:latin typeface="+mn-lt"/>
          <a:ea typeface="+mn-ea"/>
          <a:cs typeface="+mn-cs"/>
        </a:defRPr>
      </a:lvl4pPr>
      <a:lvl5pPr marL="2267872" indent="-251986" algn="l" defTabSz="1007943" rtl="0" eaLnBrk="1" latinLnBrk="0" hangingPunct="1">
        <a:lnSpc>
          <a:spcPct val="90000"/>
        </a:lnSpc>
        <a:spcBef>
          <a:spcPts val="551"/>
        </a:spcBef>
        <a:buFont typeface="Arial" panose="020B0604020202020204" pitchFamily="34" charset="0"/>
        <a:buChar char="•"/>
        <a:defRPr sz="1984" kern="1200">
          <a:solidFill>
            <a:schemeClr val="tx1"/>
          </a:solidFill>
          <a:latin typeface="+mn-lt"/>
          <a:ea typeface="+mn-ea"/>
          <a:cs typeface="+mn-cs"/>
        </a:defRPr>
      </a:lvl5pPr>
      <a:lvl6pPr marL="2771844" indent="-251986" algn="l" defTabSz="1007943" rtl="0" eaLnBrk="1" latinLnBrk="0" hangingPunct="1">
        <a:lnSpc>
          <a:spcPct val="90000"/>
        </a:lnSpc>
        <a:spcBef>
          <a:spcPts val="551"/>
        </a:spcBef>
        <a:buFont typeface="Arial" panose="020B0604020202020204" pitchFamily="34" charset="0"/>
        <a:buChar char="•"/>
        <a:defRPr sz="1984" kern="1200">
          <a:solidFill>
            <a:schemeClr val="tx1"/>
          </a:solidFill>
          <a:latin typeface="+mn-lt"/>
          <a:ea typeface="+mn-ea"/>
          <a:cs typeface="+mn-cs"/>
        </a:defRPr>
      </a:lvl6pPr>
      <a:lvl7pPr marL="3275815" indent="-251986" algn="l" defTabSz="1007943" rtl="0" eaLnBrk="1" latinLnBrk="0" hangingPunct="1">
        <a:lnSpc>
          <a:spcPct val="90000"/>
        </a:lnSpc>
        <a:spcBef>
          <a:spcPts val="551"/>
        </a:spcBef>
        <a:buFont typeface="Arial" panose="020B0604020202020204" pitchFamily="34" charset="0"/>
        <a:buChar char="•"/>
        <a:defRPr sz="1984" kern="1200">
          <a:solidFill>
            <a:schemeClr val="tx1"/>
          </a:solidFill>
          <a:latin typeface="+mn-lt"/>
          <a:ea typeface="+mn-ea"/>
          <a:cs typeface="+mn-cs"/>
        </a:defRPr>
      </a:lvl7pPr>
      <a:lvl8pPr marL="3779787" indent="-251986" algn="l" defTabSz="1007943" rtl="0" eaLnBrk="1" latinLnBrk="0" hangingPunct="1">
        <a:lnSpc>
          <a:spcPct val="90000"/>
        </a:lnSpc>
        <a:spcBef>
          <a:spcPts val="551"/>
        </a:spcBef>
        <a:buFont typeface="Arial" panose="020B0604020202020204" pitchFamily="34" charset="0"/>
        <a:buChar char="•"/>
        <a:defRPr sz="1984" kern="1200">
          <a:solidFill>
            <a:schemeClr val="tx1"/>
          </a:solidFill>
          <a:latin typeface="+mn-lt"/>
          <a:ea typeface="+mn-ea"/>
          <a:cs typeface="+mn-cs"/>
        </a:defRPr>
      </a:lvl8pPr>
      <a:lvl9pPr marL="4283758" indent="-251986" algn="l" defTabSz="1007943" rtl="0" eaLnBrk="1" latinLnBrk="0" hangingPunct="1">
        <a:lnSpc>
          <a:spcPct val="90000"/>
        </a:lnSpc>
        <a:spcBef>
          <a:spcPts val="551"/>
        </a:spcBef>
        <a:buFont typeface="Arial" panose="020B0604020202020204" pitchFamily="34" charset="0"/>
        <a:buChar char="•"/>
        <a:defRPr sz="1984" kern="1200">
          <a:solidFill>
            <a:schemeClr val="tx1"/>
          </a:solidFill>
          <a:latin typeface="+mn-lt"/>
          <a:ea typeface="+mn-ea"/>
          <a:cs typeface="+mn-cs"/>
        </a:defRPr>
      </a:lvl9pPr>
    </p:bodyStyle>
    <p:otherStyle>
      <a:defPPr>
        <a:defRPr lang="en-US"/>
      </a:defPPr>
      <a:lvl1pPr marL="0" algn="l" defTabSz="1007943" rtl="0" eaLnBrk="1" latinLnBrk="0" hangingPunct="1">
        <a:defRPr sz="1984" kern="1200">
          <a:solidFill>
            <a:schemeClr val="tx1"/>
          </a:solidFill>
          <a:latin typeface="+mn-lt"/>
          <a:ea typeface="+mn-ea"/>
          <a:cs typeface="+mn-cs"/>
        </a:defRPr>
      </a:lvl1pPr>
      <a:lvl2pPr marL="503972" algn="l" defTabSz="1007943" rtl="0" eaLnBrk="1" latinLnBrk="0" hangingPunct="1">
        <a:defRPr sz="1984" kern="1200">
          <a:solidFill>
            <a:schemeClr val="tx1"/>
          </a:solidFill>
          <a:latin typeface="+mn-lt"/>
          <a:ea typeface="+mn-ea"/>
          <a:cs typeface="+mn-cs"/>
        </a:defRPr>
      </a:lvl2pPr>
      <a:lvl3pPr marL="1007943" algn="l" defTabSz="1007943" rtl="0" eaLnBrk="1" latinLnBrk="0" hangingPunct="1">
        <a:defRPr sz="1984" kern="1200">
          <a:solidFill>
            <a:schemeClr val="tx1"/>
          </a:solidFill>
          <a:latin typeface="+mn-lt"/>
          <a:ea typeface="+mn-ea"/>
          <a:cs typeface="+mn-cs"/>
        </a:defRPr>
      </a:lvl3pPr>
      <a:lvl4pPr marL="1511915" algn="l" defTabSz="1007943" rtl="0" eaLnBrk="1" latinLnBrk="0" hangingPunct="1">
        <a:defRPr sz="1984" kern="1200">
          <a:solidFill>
            <a:schemeClr val="tx1"/>
          </a:solidFill>
          <a:latin typeface="+mn-lt"/>
          <a:ea typeface="+mn-ea"/>
          <a:cs typeface="+mn-cs"/>
        </a:defRPr>
      </a:lvl4pPr>
      <a:lvl5pPr marL="2015886" algn="l" defTabSz="1007943" rtl="0" eaLnBrk="1" latinLnBrk="0" hangingPunct="1">
        <a:defRPr sz="1984" kern="1200">
          <a:solidFill>
            <a:schemeClr val="tx1"/>
          </a:solidFill>
          <a:latin typeface="+mn-lt"/>
          <a:ea typeface="+mn-ea"/>
          <a:cs typeface="+mn-cs"/>
        </a:defRPr>
      </a:lvl5pPr>
      <a:lvl6pPr marL="2519858" algn="l" defTabSz="1007943" rtl="0" eaLnBrk="1" latinLnBrk="0" hangingPunct="1">
        <a:defRPr sz="1984" kern="1200">
          <a:solidFill>
            <a:schemeClr val="tx1"/>
          </a:solidFill>
          <a:latin typeface="+mn-lt"/>
          <a:ea typeface="+mn-ea"/>
          <a:cs typeface="+mn-cs"/>
        </a:defRPr>
      </a:lvl6pPr>
      <a:lvl7pPr marL="3023829" algn="l" defTabSz="1007943" rtl="0" eaLnBrk="1" latinLnBrk="0" hangingPunct="1">
        <a:defRPr sz="1984" kern="1200">
          <a:solidFill>
            <a:schemeClr val="tx1"/>
          </a:solidFill>
          <a:latin typeface="+mn-lt"/>
          <a:ea typeface="+mn-ea"/>
          <a:cs typeface="+mn-cs"/>
        </a:defRPr>
      </a:lvl7pPr>
      <a:lvl8pPr marL="3527801" algn="l" defTabSz="1007943" rtl="0" eaLnBrk="1" latinLnBrk="0" hangingPunct="1">
        <a:defRPr sz="1984" kern="1200">
          <a:solidFill>
            <a:schemeClr val="tx1"/>
          </a:solidFill>
          <a:latin typeface="+mn-lt"/>
          <a:ea typeface="+mn-ea"/>
          <a:cs typeface="+mn-cs"/>
        </a:defRPr>
      </a:lvl8pPr>
      <a:lvl9pPr marL="4031772" algn="l" defTabSz="1007943" rtl="0" eaLnBrk="1" latinLnBrk="0" hangingPunct="1">
        <a:defRPr sz="1984"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arcador de contenido 3">
            <a:extLst>
              <a:ext uri="{FF2B5EF4-FFF2-40B4-BE49-F238E27FC236}">
                <a16:creationId xmlns:a16="http://schemas.microsoft.com/office/drawing/2014/main" id="{B28B116E-7DDC-9FB4-275F-1E83AAEA75EC}"/>
              </a:ext>
            </a:extLst>
          </p:cNvPr>
          <p:cNvSpPr txBox="1">
            <a:spLocks noGrp="1"/>
          </p:cNvSpPr>
          <p:nvPr>
            <p:ph idx="1"/>
          </p:nvPr>
        </p:nvSpPr>
        <p:spPr>
          <a:xfrm>
            <a:off x="582613" y="630555"/>
            <a:ext cx="9211627" cy="6376104"/>
          </a:xfrm>
          <a:prstGeom prst="rect">
            <a:avLst/>
          </a:prstGeom>
          <a:noFill/>
        </p:spPr>
        <p:txBody>
          <a:bodyPr wrap="square">
            <a:spAutoFit/>
          </a:bodyPr>
          <a:lstStyle/>
          <a:p>
            <a:pPr marL="205214" indent="0" algn="just">
              <a:lnSpc>
                <a:spcPts val="1300"/>
              </a:lnSpc>
              <a:spcBef>
                <a:spcPts val="1000"/>
              </a:spcBef>
              <a:spcAft>
                <a:spcPts val="1000"/>
              </a:spcAft>
              <a:buNone/>
            </a:pPr>
            <a:endParaRPr lang="es-ES" sz="1100" dirty="0">
              <a:effectLst/>
              <a:latin typeface="Calibri" panose="020F0502020204030204" pitchFamily="34" charset="0"/>
              <a:ea typeface="Times New Roman" panose="02020603050405020304" pitchFamily="18" charset="0"/>
              <a:cs typeface="Arial" panose="020B0604020202020204" pitchFamily="34" charset="0"/>
            </a:endParaRPr>
          </a:p>
          <a:p>
            <a:pPr marL="0" indent="0">
              <a:lnSpc>
                <a:spcPts val="1500"/>
              </a:lnSpc>
              <a:spcBef>
                <a:spcPts val="1000"/>
              </a:spcBef>
              <a:spcAft>
                <a:spcPts val="800"/>
              </a:spcAft>
              <a:buNone/>
            </a:pPr>
            <a:r>
              <a:rPr lang="es-ES" sz="2800" b="1" dirty="0">
                <a:solidFill>
                  <a:srgbClr val="009ED0"/>
                </a:solidFill>
                <a:latin typeface="ABeZeh" pitchFamily="2" charset="0"/>
              </a:rPr>
              <a:t>Unidad 11</a:t>
            </a:r>
          </a:p>
          <a:p>
            <a:pPr marL="0" indent="0">
              <a:lnSpc>
                <a:spcPts val="1500"/>
              </a:lnSpc>
              <a:spcBef>
                <a:spcPts val="1000"/>
              </a:spcBef>
              <a:spcAft>
                <a:spcPts val="800"/>
              </a:spcAft>
              <a:buNone/>
            </a:pPr>
            <a:r>
              <a:rPr lang="es-ES" sz="2400" b="1" dirty="0">
                <a:solidFill>
                  <a:srgbClr val="009ED0"/>
                </a:solidFill>
                <a:latin typeface="ABeZeh" pitchFamily="2" charset="0"/>
              </a:rPr>
              <a:t>Justificación de la unidad</a:t>
            </a:r>
          </a:p>
          <a:p>
            <a:pPr marL="0" indent="0" algn="just">
              <a:lnSpc>
                <a:spcPct val="150000"/>
              </a:lnSpc>
              <a:spcBef>
                <a:spcPts val="1000"/>
              </a:spcBef>
              <a:spcAft>
                <a:spcPts val="800"/>
              </a:spcAft>
              <a:buNone/>
            </a:pPr>
            <a:r>
              <a:rPr lang="es-ES" sz="900" dirty="0">
                <a:solidFill>
                  <a:srgbClr val="000000"/>
                </a:solidFill>
                <a:latin typeface="Arial" panose="020B0604020202020204" pitchFamily="34" charset="0"/>
                <a:cs typeface="Arial" panose="020B0604020202020204" pitchFamily="34" charset="0"/>
              </a:rPr>
              <a:t>La unidad 11 se iniciará con vocabulario sobre la recogida de información. En comunicación oral, expresaremos argumentos y opiniones. Trabajamos la comprensión lectora leyendo un texto científico. El vocabulario semántico nos llevará a conocer las lenguas cooficiales del país. La ortografía repasará palabras que contengan la letra “X”. Además en gramática trabajaremos los tipos de oraciones. El género literario que veremos será la hipérbole y para finalizar el ejercicio de producción escrita tiene relación con la comunicación oral y escribiremos un texto argumentativo  para dar opiniones.</a:t>
            </a:r>
          </a:p>
          <a:p>
            <a:pPr marL="0" indent="0" algn="just">
              <a:lnSpc>
                <a:spcPct val="100000"/>
              </a:lnSpc>
              <a:spcBef>
                <a:spcPts val="1000"/>
              </a:spcBef>
              <a:spcAft>
                <a:spcPts val="800"/>
              </a:spcAft>
              <a:buNone/>
            </a:pPr>
            <a:r>
              <a:rPr lang="es-ES" sz="2400" b="1" dirty="0">
                <a:solidFill>
                  <a:srgbClr val="009ED0"/>
                </a:solidFill>
                <a:latin typeface="ABeZeh" pitchFamily="2" charset="0"/>
              </a:rPr>
              <a:t>Materiales curriculares y otros recursos didácticos</a:t>
            </a:r>
            <a:r>
              <a:rPr lang="es-ES" sz="2400" b="1" dirty="0">
                <a:solidFill>
                  <a:srgbClr val="FFFFFF"/>
                </a:solidFill>
                <a:effectLst/>
                <a:latin typeface="Arial" panose="020B0604020202020204" pitchFamily="34" charset="0"/>
                <a:ea typeface="Calibri" panose="020F0502020204030204" pitchFamily="34" charset="0"/>
                <a:cs typeface="Arial" panose="020B0604020202020204" pitchFamily="34" charset="0"/>
              </a:rPr>
              <a:t> </a:t>
            </a:r>
            <a:r>
              <a:rPr lang="es-ES" sz="1200" b="1" dirty="0">
                <a:solidFill>
                  <a:srgbClr val="FFFFFF"/>
                </a:solidFill>
                <a:effectLst/>
                <a:latin typeface="Arial" panose="020B0604020202020204" pitchFamily="34" charset="0"/>
                <a:ea typeface="Calibri" panose="020F0502020204030204" pitchFamily="34" charset="0"/>
                <a:cs typeface="Arial" panose="020B0604020202020204" pitchFamily="34" charset="0"/>
              </a:rPr>
              <a:t>al</a:t>
            </a:r>
            <a:endParaRPr lang="es-ES" sz="1100" dirty="0">
              <a:latin typeface="Calibri" panose="020F0502020204030204" pitchFamily="34" charset="0"/>
              <a:ea typeface="Calibri" panose="020F0502020204030204" pitchFamily="34" charset="0"/>
              <a:cs typeface="Arial" panose="020B0604020202020204" pitchFamily="34" charset="0"/>
            </a:endParaRPr>
          </a:p>
          <a:p>
            <a:pPr>
              <a:lnSpc>
                <a:spcPts val="1500"/>
              </a:lnSpc>
              <a:spcBef>
                <a:spcPts val="1000"/>
              </a:spcBef>
              <a:spcAft>
                <a:spcPts val="800"/>
              </a:spcAft>
            </a:pPr>
            <a:r>
              <a:rPr lang="es-ES" sz="950" dirty="0">
                <a:solidFill>
                  <a:srgbClr val="000000"/>
                </a:solidFill>
                <a:latin typeface="Arial" panose="020B0604020202020204" pitchFamily="34" charset="0"/>
                <a:cs typeface="Arial" panose="020B0604020202020204" pitchFamily="34" charset="0"/>
              </a:rPr>
              <a:t>Unidades curriculares</a:t>
            </a:r>
          </a:p>
          <a:p>
            <a:pPr marL="742950" marR="111760" lvl="1" indent="-285750">
              <a:lnSpc>
                <a:spcPct val="100000"/>
              </a:lnSpc>
              <a:spcAft>
                <a:spcPts val="530"/>
              </a:spcAft>
              <a:buFont typeface="Courier New" panose="02070309020205020404" pitchFamily="49" charset="0"/>
              <a:buChar char="o"/>
            </a:pPr>
            <a:r>
              <a:rPr lang="es-ES" sz="95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Ejercicio 1 y 2 (exposición de la lección y práctica)</a:t>
            </a:r>
            <a:endParaRPr lang="es-ES" sz="1100" dirty="0">
              <a:effectLst/>
              <a:latin typeface="Calibri" panose="020F0502020204030204" pitchFamily="34" charset="0"/>
              <a:ea typeface="Times New Roman" panose="02020603050405020304" pitchFamily="18" charset="0"/>
              <a:cs typeface="Times New Roman" panose="02020603050405020304" pitchFamily="18" charset="0"/>
            </a:endParaRPr>
          </a:p>
          <a:p>
            <a:pPr marL="742950" marR="111760" lvl="1" indent="-285750">
              <a:lnSpc>
                <a:spcPct val="100000"/>
              </a:lnSpc>
              <a:spcAft>
                <a:spcPts val="530"/>
              </a:spcAft>
              <a:buFont typeface="Courier New" panose="02070309020205020404" pitchFamily="49" charset="0"/>
              <a:buChar char="o"/>
            </a:pPr>
            <a:r>
              <a:rPr lang="es-ES" sz="95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Ejercicio 3 (práctica competencial)</a:t>
            </a:r>
            <a:endParaRPr lang="es-ES" sz="1100" dirty="0">
              <a:effectLst/>
              <a:latin typeface="Calibri" panose="020F0502020204030204" pitchFamily="34" charset="0"/>
              <a:ea typeface="Times New Roman" panose="02020603050405020304" pitchFamily="18" charset="0"/>
              <a:cs typeface="Times New Roman" panose="02020603050405020304" pitchFamily="18" charset="0"/>
            </a:endParaRPr>
          </a:p>
          <a:p>
            <a:pPr marL="742950" marR="111760" lvl="1" indent="-285750">
              <a:lnSpc>
                <a:spcPct val="100000"/>
              </a:lnSpc>
              <a:spcAft>
                <a:spcPts val="530"/>
              </a:spcAft>
              <a:buFont typeface="Courier New" panose="02070309020205020404" pitchFamily="49" charset="0"/>
              <a:buChar char="o"/>
            </a:pPr>
            <a:r>
              <a:rPr lang="es-ES" sz="95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Adaptativo</a:t>
            </a:r>
            <a:endParaRPr lang="es-ES" sz="1100" dirty="0">
              <a:effectLst/>
              <a:latin typeface="Calibri" panose="020F0502020204030204" pitchFamily="34" charset="0"/>
              <a:ea typeface="Times New Roman" panose="02020603050405020304" pitchFamily="18" charset="0"/>
              <a:cs typeface="Times New Roman" panose="02020603050405020304" pitchFamily="18" charset="0"/>
            </a:endParaRPr>
          </a:p>
          <a:p>
            <a:pPr marL="742950" marR="111760" lvl="1" indent="-285750">
              <a:lnSpc>
                <a:spcPct val="100000"/>
              </a:lnSpc>
              <a:spcAft>
                <a:spcPts val="530"/>
              </a:spcAft>
              <a:buFont typeface="Courier New" panose="02070309020205020404" pitchFamily="49" charset="0"/>
              <a:buChar char="o"/>
            </a:pPr>
            <a:r>
              <a:rPr lang="es-ES" sz="95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Fichas de escritura: Ortografía, Vocabulario, Producción escrita y Vocabulario semántico</a:t>
            </a:r>
            <a:endParaRPr lang="es-ES" sz="1200" b="1" dirty="0">
              <a:solidFill>
                <a:srgbClr val="FFFFFF"/>
              </a:solidFill>
              <a:effectLst/>
              <a:latin typeface="Arial" panose="020B0604020202020204" pitchFamily="34" charset="0"/>
              <a:ea typeface="Times New Roman" panose="02020603050405020304" pitchFamily="18" charset="0"/>
              <a:cs typeface="Arial" panose="020B0604020202020204" pitchFamily="34" charset="0"/>
            </a:endParaRPr>
          </a:p>
          <a:p>
            <a:pPr marL="742950" marR="111760" lvl="1" indent="-285750" algn="l" defTabSz="914400" rtl="0" eaLnBrk="1" fontAlgn="auto" latinLnBrk="0" hangingPunct="1">
              <a:lnSpc>
                <a:spcPct val="100000"/>
              </a:lnSpc>
              <a:spcBef>
                <a:spcPts val="0"/>
              </a:spcBef>
              <a:spcAft>
                <a:spcPts val="530"/>
              </a:spcAft>
              <a:buClrTx/>
              <a:buSzTx/>
              <a:buFont typeface="Courier New" panose="02070309020205020404" pitchFamily="49" charset="0"/>
              <a:buChar char="o"/>
              <a:tabLst/>
              <a:defRPr/>
            </a:pPr>
            <a:r>
              <a:rPr kumimoji="0" lang="es-ES" sz="950" b="0" i="0" u="none" strike="noStrike" kern="1200" cap="none" spc="0" normalizeH="0" baseline="0" noProof="0" dirty="0">
                <a:ln>
                  <a:noFill/>
                </a:ln>
                <a:solidFill>
                  <a:srgbClr val="000000"/>
                </a:solidFill>
                <a:effectLst/>
                <a:uLnTx/>
                <a:uFillTx/>
                <a:latin typeface="Arial" panose="020B0604020202020204" pitchFamily="34" charset="0"/>
                <a:ea typeface="Times New Roman" panose="02020603050405020304" pitchFamily="18" charset="0"/>
                <a:cs typeface="Times New Roman" panose="02020603050405020304" pitchFamily="18" charset="0"/>
              </a:rPr>
              <a:t>Resúmenes</a:t>
            </a:r>
          </a:p>
          <a:p>
            <a:pPr marL="742950" marR="111760" lvl="1" indent="-285750" algn="l" defTabSz="914400" rtl="0" eaLnBrk="1" fontAlgn="auto" latinLnBrk="0" hangingPunct="1">
              <a:lnSpc>
                <a:spcPct val="100000"/>
              </a:lnSpc>
              <a:spcBef>
                <a:spcPts val="0"/>
              </a:spcBef>
              <a:spcAft>
                <a:spcPts val="530"/>
              </a:spcAft>
              <a:buClrTx/>
              <a:buSzTx/>
              <a:buFont typeface="Courier New" panose="02070309020205020404" pitchFamily="49" charset="0"/>
              <a:buChar char="o"/>
              <a:tabLst/>
              <a:defRPr/>
            </a:pPr>
            <a:r>
              <a:rPr kumimoji="0" lang="es-ES" sz="950" b="0" i="0" u="none" strike="noStrike" kern="1200" cap="none" spc="0" normalizeH="0" baseline="0" noProof="0" dirty="0">
                <a:ln>
                  <a:noFill/>
                </a:ln>
                <a:solidFill>
                  <a:srgbClr val="000000"/>
                </a:solidFill>
                <a:effectLst/>
                <a:uLnTx/>
                <a:uFillTx/>
                <a:latin typeface="Arial" panose="020B0604020202020204" pitchFamily="34" charset="0"/>
                <a:ea typeface="Times New Roman" panose="02020603050405020304" pitchFamily="18" charset="0"/>
                <a:cs typeface="Times New Roman" panose="02020603050405020304" pitchFamily="18" charset="0"/>
              </a:rPr>
              <a:t>Prueba de la unidad</a:t>
            </a:r>
            <a:endParaRPr lang="es-ES" sz="1100" dirty="0">
              <a:effectLst/>
              <a:latin typeface="Calibri" panose="020F0502020204030204" pitchFamily="34" charset="0"/>
              <a:ea typeface="Calibri" panose="020F0502020204030204" pitchFamily="34" charset="0"/>
              <a:cs typeface="Arial" panose="020B0604020202020204" pitchFamily="34" charset="0"/>
            </a:endParaRPr>
          </a:p>
          <a:p>
            <a:pPr marR="111760">
              <a:lnSpc>
                <a:spcPts val="1200"/>
              </a:lnSpc>
              <a:spcAft>
                <a:spcPts val="500"/>
              </a:spcAft>
              <a:buClr>
                <a:srgbClr val="00B050"/>
              </a:buClr>
            </a:pPr>
            <a:r>
              <a:rPr lang="es-ES" sz="95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Programación </a:t>
            </a:r>
            <a:r>
              <a:rPr lang="es-ES" sz="950" dirty="0">
                <a:effectLst/>
                <a:latin typeface="Arial" panose="020B0604020202020204" pitchFamily="34" charset="0"/>
                <a:ea typeface="Times New Roman" panose="02020603050405020304" pitchFamily="18" charset="0"/>
                <a:cs typeface="Arial" panose="020B0604020202020204" pitchFamily="34" charset="0"/>
              </a:rPr>
              <a:t>Didáctica de Aula e instrumentos para la evaluación (PDA).</a:t>
            </a:r>
            <a:endParaRPr lang="es-ES" sz="1100" dirty="0">
              <a:effectLst/>
              <a:latin typeface="Calibri" panose="020F0502020204030204" pitchFamily="34" charset="0"/>
              <a:ea typeface="Times New Roman" panose="02020603050405020304" pitchFamily="18" charset="0"/>
              <a:cs typeface="Arial" panose="020B0604020202020204" pitchFamily="34" charset="0"/>
            </a:endParaRPr>
          </a:p>
          <a:p>
            <a:pPr marR="111760">
              <a:lnSpc>
                <a:spcPts val="1300"/>
              </a:lnSpc>
              <a:spcAft>
                <a:spcPts val="530"/>
              </a:spcAft>
              <a:buClr>
                <a:srgbClr val="00B050"/>
              </a:buClr>
            </a:pPr>
            <a:r>
              <a:rPr lang="es-ES" sz="95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Guía didáctica en cada lección</a:t>
            </a:r>
            <a:r>
              <a:rPr lang="es-ES" sz="950" dirty="0">
                <a:effectLst/>
                <a:latin typeface="Arial" panose="020B0604020202020204" pitchFamily="34" charset="0"/>
                <a:ea typeface="Calibri" panose="020F0502020204030204" pitchFamily="34" charset="0"/>
                <a:cs typeface="Arial" panose="020B0604020202020204" pitchFamily="34" charset="0"/>
              </a:rPr>
              <a:t> </a:t>
            </a:r>
          </a:p>
          <a:p>
            <a:pPr marR="111760">
              <a:lnSpc>
                <a:spcPts val="1300"/>
              </a:lnSpc>
              <a:spcAft>
                <a:spcPts val="530"/>
              </a:spcAft>
              <a:buClr>
                <a:srgbClr val="00B050"/>
              </a:buClr>
            </a:pPr>
            <a:r>
              <a:rPr lang="es-ES" sz="950" dirty="0">
                <a:latin typeface="Arial" panose="020B0604020202020204" pitchFamily="34" charset="0"/>
                <a:ea typeface="Calibri" panose="020F0502020204030204" pitchFamily="34" charset="0"/>
                <a:cs typeface="Arial" panose="020B0604020202020204" pitchFamily="34" charset="0"/>
              </a:rPr>
              <a:t>Cuaderno de escritura</a:t>
            </a:r>
            <a:endParaRPr lang="es-ES" sz="1400" dirty="0">
              <a:latin typeface="Calibri" panose="020F0502020204030204" pitchFamily="34" charset="0"/>
              <a:ea typeface="Calibri" panose="020F0502020204030204" pitchFamily="34" charset="0"/>
              <a:cs typeface="Arial" panose="020B0604020202020204" pitchFamily="34" charset="0"/>
            </a:endParaRPr>
          </a:p>
          <a:p>
            <a:pPr marL="0" marR="111760" lvl="0" indent="0">
              <a:lnSpc>
                <a:spcPts val="1300"/>
              </a:lnSpc>
              <a:spcAft>
                <a:spcPts val="530"/>
              </a:spcAft>
              <a:buClr>
                <a:srgbClr val="00B050"/>
              </a:buClr>
              <a:buNone/>
            </a:pPr>
            <a:endParaRPr lang="es-ES" sz="1100"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363915609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Tabla 6">
            <a:extLst>
              <a:ext uri="{FF2B5EF4-FFF2-40B4-BE49-F238E27FC236}">
                <a16:creationId xmlns:a16="http://schemas.microsoft.com/office/drawing/2014/main" id="{FC673CD5-F2D6-4A03-9194-7AC3A360032E}"/>
              </a:ext>
            </a:extLst>
          </p:cNvPr>
          <p:cNvGraphicFramePr>
            <a:graphicFrameLocks noGrp="1"/>
          </p:cNvGraphicFramePr>
          <p:nvPr>
            <p:ph idx="1"/>
            <p:extLst>
              <p:ext uri="{D42A27DB-BD31-4B8C-83A1-F6EECF244321}">
                <p14:modId xmlns:p14="http://schemas.microsoft.com/office/powerpoint/2010/main" val="1593831003"/>
              </p:ext>
            </p:extLst>
          </p:nvPr>
        </p:nvGraphicFramePr>
        <p:xfrm>
          <a:off x="736838" y="1109128"/>
          <a:ext cx="9218133" cy="2533000"/>
        </p:xfrm>
        <a:graphic>
          <a:graphicData uri="http://schemas.openxmlformats.org/drawingml/2006/table">
            <a:tbl>
              <a:tblPr firstRow="1" bandRow="1">
                <a:tableStyleId>{5C22544A-7EE6-4342-B048-85BDC9FD1C3A}</a:tableStyleId>
              </a:tblPr>
              <a:tblGrid>
                <a:gridCol w="1437400">
                  <a:extLst>
                    <a:ext uri="{9D8B030D-6E8A-4147-A177-3AD203B41FA5}">
                      <a16:colId xmlns:a16="http://schemas.microsoft.com/office/drawing/2014/main" val="1982691980"/>
                    </a:ext>
                  </a:extLst>
                </a:gridCol>
                <a:gridCol w="1554481">
                  <a:extLst>
                    <a:ext uri="{9D8B030D-6E8A-4147-A177-3AD203B41FA5}">
                      <a16:colId xmlns:a16="http://schemas.microsoft.com/office/drawing/2014/main" val="3703523034"/>
                    </a:ext>
                  </a:extLst>
                </a:gridCol>
                <a:gridCol w="6226252">
                  <a:extLst>
                    <a:ext uri="{9D8B030D-6E8A-4147-A177-3AD203B41FA5}">
                      <a16:colId xmlns:a16="http://schemas.microsoft.com/office/drawing/2014/main" val="2625175357"/>
                    </a:ext>
                  </a:extLst>
                </a:gridCol>
              </a:tblGrid>
              <a:tr h="299660">
                <a:tc>
                  <a:txBody>
                    <a:bodyPr/>
                    <a:lstStyle/>
                    <a:p>
                      <a:pPr algn="ctr" fontAlgn="b"/>
                      <a:r>
                        <a:rPr lang="es-ES" sz="800" b="1" i="0" u="none" strike="noStrike" baseline="0" dirty="0">
                          <a:solidFill>
                            <a:schemeClr val="bg1"/>
                          </a:solidFill>
                          <a:effectLst/>
                          <a:latin typeface="Calibri" panose="020F0502020204030204" pitchFamily="34" charset="0"/>
                        </a:rPr>
                        <a:t>Bloque</a:t>
                      </a:r>
                    </a:p>
                  </a:txBody>
                  <a:tcPr marL="6350" marR="6350" marT="6350" anchor="ctr">
                    <a:lnR w="12700" cap="flat" cmpd="sng" algn="ctr">
                      <a:solidFill>
                        <a:schemeClr val="bg1"/>
                      </a:solidFill>
                      <a:prstDash val="solid"/>
                      <a:round/>
                      <a:headEnd type="none" w="med" len="med"/>
                      <a:tailEnd type="none" w="med" len="med"/>
                    </a:lnR>
                    <a:solidFill>
                      <a:schemeClr val="accent4"/>
                    </a:solidFill>
                  </a:tcPr>
                </a:tc>
                <a:tc>
                  <a:txBody>
                    <a:bodyPr/>
                    <a:lstStyle/>
                    <a:p>
                      <a:pPr algn="ctr" fontAlgn="b"/>
                      <a:r>
                        <a:rPr lang="es-ES" sz="800" b="1" i="0" u="none" strike="noStrike" baseline="0" dirty="0">
                          <a:solidFill>
                            <a:schemeClr val="bg1"/>
                          </a:solidFill>
                          <a:effectLst/>
                          <a:latin typeface="Calibri" panose="020F0502020204030204" pitchFamily="34" charset="0"/>
                        </a:rPr>
                        <a:t>Saber</a:t>
                      </a:r>
                    </a:p>
                  </a:txBody>
                  <a:tcPr marL="6350" marR="6350" marT="6350" anchor="ctr">
                    <a:lnL w="12700" cap="flat" cmpd="sng" algn="ctr">
                      <a:solidFill>
                        <a:schemeClr val="bg1"/>
                      </a:solidFill>
                      <a:prstDash val="solid"/>
                      <a:round/>
                      <a:headEnd type="none" w="med" len="med"/>
                      <a:tailEnd type="none" w="med" len="med"/>
                    </a:lnL>
                    <a:solidFill>
                      <a:schemeClr val="accent4"/>
                    </a:solidFill>
                  </a:tcPr>
                </a:tc>
                <a:tc>
                  <a:txBody>
                    <a:bodyPr/>
                    <a:lstStyle/>
                    <a:p>
                      <a:pPr algn="ctr" fontAlgn="b"/>
                      <a:r>
                        <a:rPr lang="es-ES" sz="800" b="1" i="0" u="none" strike="noStrike" baseline="0" dirty="0">
                          <a:solidFill>
                            <a:schemeClr val="bg1"/>
                          </a:solidFill>
                          <a:effectLst/>
                          <a:latin typeface="Calibri" panose="020F0502020204030204" pitchFamily="34" charset="0"/>
                        </a:rPr>
                        <a:t>Saberes básicos</a:t>
                      </a:r>
                      <a:endParaRPr lang="es-ES" sz="800" b="1" i="0" u="none" strike="noStrike" baseline="0" dirty="0">
                        <a:solidFill>
                          <a:srgbClr val="000000"/>
                        </a:solidFill>
                        <a:effectLst/>
                        <a:latin typeface="Calibri" panose="020F0502020204030204" pitchFamily="34" charset="0"/>
                      </a:endParaRPr>
                    </a:p>
                  </a:txBody>
                  <a:tcPr marL="6350" marR="6350" marT="6350" anchor="ctr">
                    <a:solidFill>
                      <a:schemeClr val="accent4"/>
                    </a:solidFill>
                  </a:tcPr>
                </a:tc>
                <a:extLst>
                  <a:ext uri="{0D108BD9-81ED-4DB2-BD59-A6C34878D82A}">
                    <a16:rowId xmlns:a16="http://schemas.microsoft.com/office/drawing/2014/main" val="2090787012"/>
                  </a:ext>
                </a:extLst>
              </a:tr>
              <a:tr h="312099">
                <a:tc>
                  <a:txBody>
                    <a:bodyPr/>
                    <a:lstStyle/>
                    <a:p>
                      <a:pPr marL="180000" marR="0" lvl="0" indent="0" algn="l" defTabSz="1007943" rtl="0" eaLnBrk="1" fontAlgn="auto" latinLnBrk="0" hangingPunct="1">
                        <a:lnSpc>
                          <a:spcPct val="100000"/>
                        </a:lnSpc>
                        <a:spcBef>
                          <a:spcPts val="0"/>
                        </a:spcBef>
                        <a:spcAft>
                          <a:spcPts val="0"/>
                        </a:spcAft>
                        <a:buClrTx/>
                        <a:buSzTx/>
                        <a:buFontTx/>
                        <a:buNone/>
                        <a:tabLst/>
                        <a:defRPr/>
                      </a:pPr>
                      <a:r>
                        <a:rPr lang="es-ES" sz="800" b="0" i="0" kern="1200" dirty="0">
                          <a:solidFill>
                            <a:srgbClr val="000000"/>
                          </a:solidFill>
                          <a:effectLst/>
                          <a:latin typeface="+mn-lt"/>
                          <a:ea typeface="+mn-ea"/>
                          <a:cs typeface="+mn-cs"/>
                        </a:rPr>
                        <a:t>A. Las lenguas y los hablantes</a:t>
                      </a:r>
                    </a:p>
                  </a:txBody>
                  <a:tcPr marL="6350" marR="6350" marT="6350" anchor="ctr">
                    <a:lnR w="12700" cap="flat" cmpd="sng" algn="ctr">
                      <a:solidFill>
                        <a:schemeClr val="bg1"/>
                      </a:solidFill>
                      <a:prstDash val="solid"/>
                      <a:round/>
                      <a:headEnd type="none" w="med" len="med"/>
                      <a:tailEnd type="none" w="med" len="med"/>
                    </a:lnR>
                    <a:lnB w="12700" cap="flat" cmpd="sng" algn="ctr">
                      <a:solidFill>
                        <a:schemeClr val="tx1"/>
                      </a:solidFill>
                      <a:prstDash val="solid"/>
                      <a:round/>
                      <a:headEnd type="none" w="med" len="med"/>
                      <a:tailEnd type="none" w="med" len="med"/>
                    </a:lnB>
                    <a:solidFill>
                      <a:schemeClr val="accent4">
                        <a:lumMod val="20000"/>
                        <a:lumOff val="80000"/>
                      </a:schemeClr>
                    </a:solidFill>
                  </a:tcPr>
                </a:tc>
                <a:tc>
                  <a:txBody>
                    <a:bodyPr/>
                    <a:lstStyle/>
                    <a:p>
                      <a:pPr marL="180000" marR="0" lvl="0" indent="0" algn="l" defTabSz="1007943" rtl="0" eaLnBrk="1" fontAlgn="auto" latinLnBrk="0" hangingPunct="1">
                        <a:lnSpc>
                          <a:spcPct val="100000"/>
                        </a:lnSpc>
                        <a:spcBef>
                          <a:spcPts val="0"/>
                        </a:spcBef>
                        <a:spcAft>
                          <a:spcPts val="0"/>
                        </a:spcAft>
                        <a:buClrTx/>
                        <a:buSzTx/>
                        <a:buFontTx/>
                        <a:buNone/>
                        <a:tabLst/>
                        <a:defRPr/>
                      </a:pPr>
                      <a:r>
                        <a:rPr lang="es-ES" sz="800" b="0" i="0" kern="1200" dirty="0">
                          <a:solidFill>
                            <a:srgbClr val="000000"/>
                          </a:solidFill>
                          <a:effectLst/>
                          <a:latin typeface="+mn-lt"/>
                          <a:ea typeface="+mn-ea"/>
                          <a:cs typeface="+mn-cs"/>
                        </a:rPr>
                        <a:t>A.1 Las lenguas y los hablantes</a:t>
                      </a:r>
                    </a:p>
                  </a:txBody>
                  <a:tcPr marL="6350" marR="6350" marT="6350" anchor="ctr">
                    <a:lnL w="12700" cap="flat" cmpd="sng" algn="ctr">
                      <a:solidFill>
                        <a:schemeClr val="bg1"/>
                      </a:solidFill>
                      <a:prstDash val="solid"/>
                      <a:round/>
                      <a:headEnd type="none" w="med" len="med"/>
                      <a:tailEnd type="none" w="med" len="med"/>
                    </a:lnL>
                    <a:lnB w="12700" cap="flat" cmpd="sng" algn="ctr">
                      <a:solidFill>
                        <a:schemeClr val="tx1"/>
                      </a:solidFill>
                      <a:prstDash val="solid"/>
                      <a:round/>
                      <a:headEnd type="none" w="med" len="med"/>
                      <a:tailEnd type="none" w="med" len="med"/>
                    </a:lnB>
                    <a:solidFill>
                      <a:schemeClr val="accent4">
                        <a:lumMod val="20000"/>
                        <a:lumOff val="80000"/>
                      </a:schemeClr>
                    </a:solidFill>
                  </a:tcPr>
                </a:tc>
                <a:tc>
                  <a:txBody>
                    <a:bodyPr/>
                    <a:lstStyle/>
                    <a:p>
                      <a:pPr marL="108000" algn="just">
                        <a:spcBef>
                          <a:spcPts val="0"/>
                        </a:spcBef>
                      </a:pPr>
                      <a:r>
                        <a:rPr lang="es-ES" sz="800" b="0" i="0" kern="1200" dirty="0">
                          <a:solidFill>
                            <a:srgbClr val="000000"/>
                          </a:solidFill>
                          <a:effectLst/>
                          <a:latin typeface="+mn-lt"/>
                          <a:ea typeface="+mn-ea"/>
                          <a:cs typeface="+mn-cs"/>
                        </a:rPr>
                        <a:t>A.1.2 La diversidad </a:t>
                      </a:r>
                      <a:r>
                        <a:rPr lang="es-ES" sz="800" b="0" i="0" kern="1200" dirty="0" err="1">
                          <a:solidFill>
                            <a:srgbClr val="000000"/>
                          </a:solidFill>
                          <a:effectLst/>
                          <a:latin typeface="+mn-lt"/>
                          <a:ea typeface="+mn-ea"/>
                          <a:cs typeface="+mn-cs"/>
                        </a:rPr>
                        <a:t>etnocultural</a:t>
                      </a:r>
                      <a:r>
                        <a:rPr lang="es-ES" sz="800" b="0" i="0" kern="1200" dirty="0">
                          <a:solidFill>
                            <a:srgbClr val="000000"/>
                          </a:solidFill>
                          <a:effectLst/>
                          <a:latin typeface="+mn-lt"/>
                          <a:ea typeface="+mn-ea"/>
                          <a:cs typeface="+mn-cs"/>
                        </a:rPr>
                        <a:t> y lingüística como riqueza y herramienta de reflexión </a:t>
                      </a:r>
                      <a:r>
                        <a:rPr lang="es-ES" sz="800" b="0" i="0" kern="1200" dirty="0" err="1">
                          <a:solidFill>
                            <a:srgbClr val="000000"/>
                          </a:solidFill>
                          <a:effectLst/>
                          <a:latin typeface="+mn-lt"/>
                          <a:ea typeface="+mn-ea"/>
                          <a:cs typeface="+mn-cs"/>
                        </a:rPr>
                        <a:t>interlingüística</a:t>
                      </a:r>
                      <a:r>
                        <a:rPr lang="es-ES" sz="800" b="0" i="0" kern="1200" dirty="0">
                          <a:solidFill>
                            <a:srgbClr val="000000"/>
                          </a:solidFill>
                          <a:effectLst/>
                          <a:latin typeface="+mn-lt"/>
                          <a:ea typeface="+mn-ea"/>
                          <a:cs typeface="+mn-cs"/>
                        </a:rPr>
                        <a:t>.</a:t>
                      </a:r>
                    </a:p>
                  </a:txBody>
                  <a:tcPr marL="6350" marR="6350" marT="6350">
                    <a:lnB w="12700" cap="flat" cmpd="sng" algn="ctr">
                      <a:solidFill>
                        <a:schemeClr val="tx1"/>
                      </a:solidFill>
                      <a:prstDash val="solid"/>
                      <a:round/>
                      <a:headEnd type="none" w="med" len="med"/>
                      <a:tailEnd type="none" w="med" len="med"/>
                    </a:lnB>
                    <a:solidFill>
                      <a:schemeClr val="accent4">
                        <a:lumMod val="20000"/>
                        <a:lumOff val="80000"/>
                      </a:schemeClr>
                    </a:solidFill>
                  </a:tcPr>
                </a:tc>
                <a:extLst>
                  <a:ext uri="{0D108BD9-81ED-4DB2-BD59-A6C34878D82A}">
                    <a16:rowId xmlns:a16="http://schemas.microsoft.com/office/drawing/2014/main" val="1051539758"/>
                  </a:ext>
                </a:extLst>
              </a:tr>
              <a:tr h="750898">
                <a:tc>
                  <a:txBody>
                    <a:bodyPr/>
                    <a:lstStyle/>
                    <a:p>
                      <a:pPr marL="180000" algn="l" defTabSz="1007943" rtl="0" eaLnBrk="1" latinLnBrk="0" hangingPunct="1"/>
                      <a:r>
                        <a:rPr lang="es-ES" sz="800" b="0" i="0" kern="1200" dirty="0">
                          <a:solidFill>
                            <a:srgbClr val="000000"/>
                          </a:solidFill>
                          <a:effectLst/>
                          <a:latin typeface="+mn-lt"/>
                          <a:ea typeface="+mn-ea"/>
                          <a:cs typeface="+mn-cs"/>
                        </a:rPr>
                        <a:t>B. Comunicación</a:t>
                      </a:r>
                    </a:p>
                  </a:txBody>
                  <a:tcPr marL="6350" marR="6350" marT="6350" anchor="ctr">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20000"/>
                        <a:lumOff val="80000"/>
                      </a:schemeClr>
                    </a:solidFill>
                  </a:tcPr>
                </a:tc>
                <a:tc>
                  <a:txBody>
                    <a:bodyPr/>
                    <a:lstStyle/>
                    <a:p>
                      <a:pPr marL="180000" algn="l"/>
                      <a:r>
                        <a:rPr lang="es-ES" sz="800" b="0" i="0" kern="1200" dirty="0">
                          <a:solidFill>
                            <a:srgbClr val="000000"/>
                          </a:solidFill>
                          <a:effectLst/>
                          <a:latin typeface="+mn-lt"/>
                          <a:ea typeface="+mn-ea"/>
                          <a:cs typeface="+mn-cs"/>
                        </a:rPr>
                        <a:t>B.3 Procesos</a:t>
                      </a:r>
                    </a:p>
                  </a:txBody>
                  <a:tcPr marL="6350" marR="6350" marT="6350" anchor="ctr">
                    <a:lnL w="12700" cap="flat" cmpd="sng" algn="ctr">
                      <a:solidFill>
                        <a:schemeClr val="bg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20000"/>
                        <a:lumOff val="80000"/>
                      </a:schemeClr>
                    </a:solidFill>
                  </a:tcPr>
                </a:tc>
                <a:tc>
                  <a:txBody>
                    <a:bodyPr/>
                    <a:lstStyle/>
                    <a:p>
                      <a:pPr marL="108000" algn="just" defTabSz="1007943" rtl="0" eaLnBrk="1" latinLnBrk="0" hangingPunct="1">
                        <a:spcBef>
                          <a:spcPts val="0"/>
                        </a:spcBef>
                      </a:pPr>
                      <a:r>
                        <a:rPr lang="es-ES" sz="800" b="0" i="0" kern="1200" dirty="0">
                          <a:solidFill>
                            <a:srgbClr val="000000"/>
                          </a:solidFill>
                          <a:effectLst/>
                          <a:latin typeface="+mn-lt"/>
                          <a:ea typeface="+mn-ea"/>
                          <a:cs typeface="+mn-cs"/>
                        </a:rPr>
                        <a:t>B.3.1  Interacción oral: interacción oral adecuada en contextos informales, escucha activa, asertividad, resolución dialogada de conflictos y cortesía lingüística. La expresión y escucha empática de necesidades, vivencias y emociones propias y ajenas.</a:t>
                      </a:r>
                    </a:p>
                    <a:p>
                      <a:pPr marL="108000" algn="just" defTabSz="1007943" rtl="0" eaLnBrk="1" latinLnBrk="0" hangingPunct="1">
                        <a:spcBef>
                          <a:spcPts val="0"/>
                        </a:spcBef>
                      </a:pPr>
                      <a:r>
                        <a:rPr lang="es-ES" sz="800" b="0" i="0" kern="1200" dirty="0">
                          <a:solidFill>
                            <a:srgbClr val="000000"/>
                          </a:solidFill>
                          <a:effectLst/>
                          <a:latin typeface="+mn-lt"/>
                          <a:ea typeface="+mn-ea"/>
                          <a:cs typeface="+mn-cs"/>
                        </a:rPr>
                        <a:t>B.3.2  Comprensión oral: identificación de las ideas más relevantes e interpretación del sentido global. Detección de usos claramente discriminatorios del lenguaje verbal y no verbal.</a:t>
                      </a:r>
                    </a:p>
                    <a:p>
                      <a:pPr marL="108000" algn="just" defTabSz="1007943" rtl="0" eaLnBrk="1" latinLnBrk="0" hangingPunct="1">
                        <a:spcBef>
                          <a:spcPts val="0"/>
                        </a:spcBef>
                      </a:pPr>
                      <a:r>
                        <a:rPr lang="es-ES" sz="800" b="0" i="0" kern="1200" dirty="0">
                          <a:solidFill>
                            <a:srgbClr val="000000"/>
                          </a:solidFill>
                          <a:effectLst/>
                          <a:latin typeface="+mn-lt"/>
                          <a:ea typeface="+mn-ea"/>
                          <a:cs typeface="+mn-cs"/>
                        </a:rPr>
                        <a:t>B.3.3  Producción oral: pronunciación y entonación. Actitud postural. Construcción y comunicación de conocimiento mediante la planificación y producción de textos orales y multimodales sencillos.</a:t>
                      </a:r>
                    </a:p>
                  </a:txBody>
                  <a:tcPr marL="6350" marR="6350" marT="6350">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20000"/>
                        <a:lumOff val="80000"/>
                      </a:schemeClr>
                    </a:solidFill>
                  </a:tcPr>
                </a:tc>
                <a:extLst>
                  <a:ext uri="{0D108BD9-81ED-4DB2-BD59-A6C34878D82A}">
                    <a16:rowId xmlns:a16="http://schemas.microsoft.com/office/drawing/2014/main" val="2370521137"/>
                  </a:ext>
                </a:extLst>
              </a:tr>
              <a:tr h="475981">
                <a:tc>
                  <a:txBody>
                    <a:bodyPr/>
                    <a:lstStyle/>
                    <a:p>
                      <a:pPr marL="180000"/>
                      <a:r>
                        <a:rPr lang="es-ES" sz="800" b="0" i="0" kern="1200" dirty="0">
                          <a:solidFill>
                            <a:srgbClr val="000000"/>
                          </a:solidFill>
                          <a:effectLst/>
                          <a:latin typeface="+mn-lt"/>
                          <a:ea typeface="+mn-ea"/>
                          <a:cs typeface="+mn-cs"/>
                        </a:rPr>
                        <a:t>C. Educación literaria</a:t>
                      </a:r>
                    </a:p>
                  </a:txBody>
                  <a:tcPr marL="6350" marR="6350" marT="6350" anchor="ctr">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20000"/>
                        <a:lumOff val="80000"/>
                      </a:schemeClr>
                    </a:solidFill>
                  </a:tcPr>
                </a:tc>
                <a:tc>
                  <a:txBody>
                    <a:bodyPr/>
                    <a:lstStyle/>
                    <a:p>
                      <a:pPr marL="180000" marR="0" lvl="0" indent="0" algn="l" defTabSz="1007943" rtl="0" eaLnBrk="1" fontAlgn="auto" latinLnBrk="0" hangingPunct="1">
                        <a:lnSpc>
                          <a:spcPct val="100000"/>
                        </a:lnSpc>
                        <a:spcBef>
                          <a:spcPts val="0"/>
                        </a:spcBef>
                        <a:spcAft>
                          <a:spcPts val="0"/>
                        </a:spcAft>
                        <a:buClrTx/>
                        <a:buSzTx/>
                        <a:buFontTx/>
                        <a:buNone/>
                        <a:tabLst/>
                        <a:defRPr/>
                      </a:pPr>
                      <a:r>
                        <a:rPr lang="es-ES" sz="800" b="0" i="0" kern="1200" dirty="0">
                          <a:solidFill>
                            <a:srgbClr val="000000"/>
                          </a:solidFill>
                          <a:effectLst/>
                          <a:latin typeface="+mn-lt"/>
                          <a:ea typeface="+mn-ea"/>
                          <a:cs typeface="+mn-cs"/>
                        </a:rPr>
                        <a:t>C.1 Educación literaria</a:t>
                      </a:r>
                    </a:p>
                  </a:txBody>
                  <a:tcPr marL="6350" marR="6350" marT="6350" anchor="ctr">
                    <a:lnL w="12700" cap="flat" cmpd="sng" algn="ctr">
                      <a:solidFill>
                        <a:schemeClr val="bg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20000"/>
                        <a:lumOff val="80000"/>
                      </a:schemeClr>
                    </a:solidFill>
                  </a:tcPr>
                </a:tc>
                <a:tc>
                  <a:txBody>
                    <a:bodyPr/>
                    <a:lstStyle/>
                    <a:p>
                      <a:pPr marL="108000" algn="just" defTabSz="1007943" rtl="0" eaLnBrk="1" latinLnBrk="0" hangingPunct="1">
                        <a:spcBef>
                          <a:spcPts val="0"/>
                        </a:spcBef>
                      </a:pPr>
                      <a:r>
                        <a:rPr lang="es-ES" sz="800" b="0" i="0" kern="1200" dirty="0">
                          <a:solidFill>
                            <a:srgbClr val="000000"/>
                          </a:solidFill>
                          <a:effectLst/>
                          <a:latin typeface="+mn-lt"/>
                          <a:ea typeface="+mn-ea"/>
                          <a:cs typeface="+mn-cs"/>
                        </a:rPr>
                        <a:t>C.1.1  Lectura acompañada de obras o fragmentos variados y diversos de la literatura infantil adecuados a sus intereses y organizados en itinerarios lectores.</a:t>
                      </a:r>
                    </a:p>
                    <a:p>
                      <a:pPr marL="108000" algn="just" defTabSz="1007943" rtl="0" eaLnBrk="1" latinLnBrk="0" hangingPunct="1">
                        <a:spcBef>
                          <a:spcPts val="0"/>
                        </a:spcBef>
                      </a:pPr>
                      <a:r>
                        <a:rPr lang="es-ES" sz="800" b="0" i="0" kern="1200" dirty="0">
                          <a:solidFill>
                            <a:srgbClr val="000000"/>
                          </a:solidFill>
                          <a:effectLst/>
                          <a:latin typeface="+mn-lt"/>
                          <a:ea typeface="+mn-ea"/>
                          <a:cs typeface="+mn-cs"/>
                        </a:rPr>
                        <a:t>C.1.6 Lectura expresiva, dramatización o interpretación de fragmentos atendiendo a los procesos de comprensión y al nivel de desarrollo.</a:t>
                      </a:r>
                    </a:p>
                  </a:txBody>
                  <a:tcPr marL="6350" marR="6350" marT="635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20000"/>
                        <a:lumOff val="80000"/>
                      </a:schemeClr>
                    </a:solidFill>
                  </a:tcPr>
                </a:tc>
                <a:extLst>
                  <a:ext uri="{0D108BD9-81ED-4DB2-BD59-A6C34878D82A}">
                    <a16:rowId xmlns:a16="http://schemas.microsoft.com/office/drawing/2014/main" val="4238138696"/>
                  </a:ext>
                </a:extLst>
              </a:tr>
              <a:tr h="609534">
                <a:tc>
                  <a:txBody>
                    <a:bodyPr/>
                    <a:lstStyle/>
                    <a:p>
                      <a:pPr marL="180000"/>
                      <a:r>
                        <a:rPr lang="es-ES" sz="800" b="0" i="0" kern="1200" dirty="0">
                          <a:solidFill>
                            <a:srgbClr val="000000"/>
                          </a:solidFill>
                          <a:effectLst/>
                          <a:latin typeface="+mn-lt"/>
                          <a:ea typeface="+mn-ea"/>
                          <a:cs typeface="+mn-cs"/>
                        </a:rPr>
                        <a:t>D. Reflexión sobre la lengua </a:t>
                      </a:r>
                    </a:p>
                    <a:p>
                      <a:pPr marL="180000"/>
                      <a:r>
                        <a:rPr lang="es-ES" sz="800" b="0" i="0" kern="1200" dirty="0">
                          <a:solidFill>
                            <a:srgbClr val="000000"/>
                          </a:solidFill>
                          <a:effectLst/>
                          <a:latin typeface="+mn-lt"/>
                          <a:ea typeface="+mn-ea"/>
                          <a:cs typeface="+mn-cs"/>
                        </a:rPr>
                        <a:t>y sus usos</a:t>
                      </a:r>
                    </a:p>
                  </a:txBody>
                  <a:tcPr marL="6350" marR="6350" marT="6350" anchor="ctr">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20000"/>
                        <a:lumOff val="80000"/>
                      </a:schemeClr>
                    </a:solidFill>
                  </a:tcPr>
                </a:tc>
                <a:tc>
                  <a:txBody>
                    <a:bodyPr/>
                    <a:lstStyle/>
                    <a:p>
                      <a:pPr marL="180000" algn="l" defTabSz="1007943" rtl="0" eaLnBrk="1" latinLnBrk="0" hangingPunct="1"/>
                      <a:r>
                        <a:rPr lang="es-ES" sz="800" b="0" i="0" kern="1200" dirty="0">
                          <a:solidFill>
                            <a:srgbClr val="000000"/>
                          </a:solidFill>
                          <a:effectLst/>
                          <a:latin typeface="+mn-lt"/>
                          <a:ea typeface="+mn-ea"/>
                          <a:cs typeface="+mn-cs"/>
                        </a:rPr>
                        <a:t>D.1 Reflexión sobre la lengua y sus usos en el marco de propuestas la producción y comprensión de textos orales, escritos o multimodales</a:t>
                      </a:r>
                    </a:p>
                  </a:txBody>
                  <a:tcPr marL="6350" marR="6350" marT="6350" anchor="ctr">
                    <a:lnL w="12700" cap="flat" cmpd="sng" algn="ctr">
                      <a:solidFill>
                        <a:schemeClr val="bg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20000"/>
                        <a:lumOff val="80000"/>
                      </a:schemeClr>
                    </a:solidFill>
                  </a:tcPr>
                </a:tc>
                <a:tc>
                  <a:txBody>
                    <a:bodyPr/>
                    <a:lstStyle/>
                    <a:p>
                      <a:pPr marL="108000" algn="just" defTabSz="1007943" rtl="0" eaLnBrk="1" latinLnBrk="0" hangingPunct="1">
                        <a:spcBef>
                          <a:spcPts val="0"/>
                        </a:spcBef>
                      </a:pPr>
                      <a:r>
                        <a:rPr lang="es-ES" sz="800" b="0" i="0" kern="1200" dirty="0">
                          <a:solidFill>
                            <a:srgbClr val="000000"/>
                          </a:solidFill>
                          <a:effectLst/>
                          <a:latin typeface="+mn-lt"/>
                          <a:ea typeface="+mn-ea"/>
                          <a:cs typeface="+mn-cs"/>
                        </a:rPr>
                        <a:t>D.1  Establecimiento de generalizaciones sobre aspectos lingüísticos elementales a partir de la observación, comparación y transformación de palabras y enunciados, prestando especial atención a la existencia de distintos tipos de palabras y sus relaciones de concordancia.</a:t>
                      </a:r>
                    </a:p>
                    <a:p>
                      <a:pPr marL="108000" algn="just" defTabSz="1007943" rtl="0" eaLnBrk="1" latinLnBrk="0" hangingPunct="1">
                        <a:spcBef>
                          <a:spcPts val="0"/>
                        </a:spcBef>
                      </a:pPr>
                      <a:r>
                        <a:rPr lang="es-ES" sz="800" b="0" i="0" kern="1200" dirty="0">
                          <a:solidFill>
                            <a:srgbClr val="000000"/>
                          </a:solidFill>
                          <a:effectLst/>
                          <a:latin typeface="+mn-lt"/>
                          <a:ea typeface="+mn-ea"/>
                          <a:cs typeface="+mn-cs"/>
                        </a:rPr>
                        <a:t>D.3  Procedimientos elementales de adquisición de vocabulario. Reflexión contextualizada sobre la relación de significado entre unas palabras y otras.</a:t>
                      </a:r>
                    </a:p>
                  </a:txBody>
                  <a:tcPr marL="6350" marR="6350" marT="635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20000"/>
                        <a:lumOff val="80000"/>
                      </a:schemeClr>
                    </a:solidFill>
                  </a:tcPr>
                </a:tc>
                <a:extLst>
                  <a:ext uri="{0D108BD9-81ED-4DB2-BD59-A6C34878D82A}">
                    <a16:rowId xmlns:a16="http://schemas.microsoft.com/office/drawing/2014/main" val="1195665636"/>
                  </a:ext>
                </a:extLst>
              </a:tr>
            </a:tbl>
          </a:graphicData>
        </a:graphic>
      </p:graphicFrame>
      <p:pic>
        <p:nvPicPr>
          <p:cNvPr id="4" name="Afbeelding 16">
            <a:extLst>
              <a:ext uri="{FF2B5EF4-FFF2-40B4-BE49-F238E27FC236}">
                <a16:creationId xmlns:a16="http://schemas.microsoft.com/office/drawing/2014/main" id="{D9DBA90F-2EB5-4E43-8D7A-573C3B6C605C}"/>
              </a:ext>
            </a:extLst>
          </p:cNvPr>
          <p:cNvPicPr>
            <a:picLocks noChangeAspect="1"/>
          </p:cNvPicPr>
          <p:nvPr/>
        </p:nvPicPr>
        <p:blipFill>
          <a:blip r:embed="rId2"/>
          <a:stretch>
            <a:fillRect/>
          </a:stretch>
        </p:blipFill>
        <p:spPr>
          <a:xfrm>
            <a:off x="9150317" y="7152614"/>
            <a:ext cx="804656" cy="227691"/>
          </a:xfrm>
          <a:prstGeom prst="rect">
            <a:avLst/>
          </a:prstGeom>
        </p:spPr>
      </p:pic>
      <p:sp>
        <p:nvSpPr>
          <p:cNvPr id="5" name="Ondertitel 2">
            <a:extLst>
              <a:ext uri="{FF2B5EF4-FFF2-40B4-BE49-F238E27FC236}">
                <a16:creationId xmlns:a16="http://schemas.microsoft.com/office/drawing/2014/main" id="{84EFFBB7-008C-49EE-A539-E4B33E029D5E}"/>
              </a:ext>
            </a:extLst>
          </p:cNvPr>
          <p:cNvSpPr txBox="1">
            <a:spLocks/>
          </p:cNvSpPr>
          <p:nvPr/>
        </p:nvSpPr>
        <p:spPr>
          <a:xfrm>
            <a:off x="567426" y="418299"/>
            <a:ext cx="9556959" cy="453571"/>
          </a:xfrm>
          <a:prstGeom prst="rect">
            <a:avLst/>
          </a:prstGeom>
        </p:spPr>
        <p:txBody>
          <a:bodyPr vert="horz" lIns="129326" tIns="64663" rIns="129326" bIns="64663" rtlCol="0">
            <a:noAutofit/>
          </a:bodyPr>
          <a:lstStyle>
            <a:lvl1pPr marL="0" indent="0" algn="ctr" defTabSz="755934" rtl="0" eaLnBrk="1" latinLnBrk="0" hangingPunct="1">
              <a:lnSpc>
                <a:spcPct val="90000"/>
              </a:lnSpc>
              <a:spcBef>
                <a:spcPts val="827"/>
              </a:spcBef>
              <a:buFont typeface="Arial" panose="020B0604020202020204" pitchFamily="34" charset="0"/>
              <a:buNone/>
              <a:defRPr sz="1984" kern="1200">
                <a:solidFill>
                  <a:schemeClr val="tx1"/>
                </a:solidFill>
                <a:latin typeface="+mn-lt"/>
                <a:ea typeface="+mn-ea"/>
                <a:cs typeface="+mn-cs"/>
              </a:defRPr>
            </a:lvl1pPr>
            <a:lvl2pPr marL="377967" indent="0" algn="ctr" defTabSz="755934" rtl="0" eaLnBrk="1" latinLnBrk="0" hangingPunct="1">
              <a:lnSpc>
                <a:spcPct val="90000"/>
              </a:lnSpc>
              <a:spcBef>
                <a:spcPts val="413"/>
              </a:spcBef>
              <a:buFont typeface="Arial" panose="020B0604020202020204" pitchFamily="34" charset="0"/>
              <a:buNone/>
              <a:defRPr sz="1653" kern="1200">
                <a:solidFill>
                  <a:schemeClr val="tx1"/>
                </a:solidFill>
                <a:latin typeface="+mn-lt"/>
                <a:ea typeface="+mn-ea"/>
                <a:cs typeface="+mn-cs"/>
              </a:defRPr>
            </a:lvl2pPr>
            <a:lvl3pPr marL="755934" indent="0" algn="ctr" defTabSz="755934" rtl="0" eaLnBrk="1" latinLnBrk="0" hangingPunct="1">
              <a:lnSpc>
                <a:spcPct val="90000"/>
              </a:lnSpc>
              <a:spcBef>
                <a:spcPts val="413"/>
              </a:spcBef>
              <a:buFont typeface="Arial" panose="020B0604020202020204" pitchFamily="34" charset="0"/>
              <a:buNone/>
              <a:defRPr sz="1488" kern="1200">
                <a:solidFill>
                  <a:schemeClr val="tx1"/>
                </a:solidFill>
                <a:latin typeface="+mn-lt"/>
                <a:ea typeface="+mn-ea"/>
                <a:cs typeface="+mn-cs"/>
              </a:defRPr>
            </a:lvl3pPr>
            <a:lvl4pPr marL="1133902"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4pPr>
            <a:lvl5pPr marL="1511869"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5pPr>
            <a:lvl6pPr marL="1889836"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6pPr>
            <a:lvl7pPr marL="2267803"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7pPr>
            <a:lvl8pPr marL="2645771"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8pPr>
            <a:lvl9pPr marL="3023738"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9pPr>
          </a:lstStyle>
          <a:p>
            <a:pPr algn="l">
              <a:lnSpc>
                <a:spcPct val="100000"/>
              </a:lnSpc>
            </a:pPr>
            <a:r>
              <a:rPr lang="es-ES_tradnl" sz="2400" b="1" dirty="0">
                <a:solidFill>
                  <a:srgbClr val="009ED0"/>
                </a:solidFill>
                <a:latin typeface="ABeZeh" pitchFamily="2" charset="0"/>
                <a:ea typeface="ABeZeh" pitchFamily="2" charset="0"/>
              </a:rPr>
              <a:t>Saberes básicos</a:t>
            </a:r>
            <a:endParaRPr lang="es-ES_tradnl" sz="1600" dirty="0">
              <a:solidFill>
                <a:srgbClr val="009ED0"/>
              </a:solidFill>
              <a:latin typeface="ABeZeh" pitchFamily="2" charset="0"/>
              <a:ea typeface="ABeZeh" pitchFamily="2" charset="0"/>
            </a:endParaRPr>
          </a:p>
        </p:txBody>
      </p:sp>
    </p:spTree>
    <p:extLst>
      <p:ext uri="{BB962C8B-B14F-4D97-AF65-F5344CB8AC3E}">
        <p14:creationId xmlns:p14="http://schemas.microsoft.com/office/powerpoint/2010/main" val="294831178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Tabla 6">
            <a:extLst>
              <a:ext uri="{FF2B5EF4-FFF2-40B4-BE49-F238E27FC236}">
                <a16:creationId xmlns:a16="http://schemas.microsoft.com/office/drawing/2014/main" id="{FC673CD5-F2D6-4A03-9194-7AC3A360032E}"/>
              </a:ext>
            </a:extLst>
          </p:cNvPr>
          <p:cNvGraphicFramePr>
            <a:graphicFrameLocks noGrp="1"/>
          </p:cNvGraphicFramePr>
          <p:nvPr>
            <p:ph idx="1"/>
            <p:extLst>
              <p:ext uri="{D42A27DB-BD31-4B8C-83A1-F6EECF244321}">
                <p14:modId xmlns:p14="http://schemas.microsoft.com/office/powerpoint/2010/main" val="1463059942"/>
              </p:ext>
            </p:extLst>
          </p:nvPr>
        </p:nvGraphicFramePr>
        <p:xfrm>
          <a:off x="652484" y="1071014"/>
          <a:ext cx="9386841" cy="4920548"/>
        </p:xfrm>
        <a:graphic>
          <a:graphicData uri="http://schemas.openxmlformats.org/drawingml/2006/table">
            <a:tbl>
              <a:tblPr firstRow="1" bandRow="1">
                <a:tableStyleId>{5C22544A-7EE6-4342-B048-85BDC9FD1C3A}</a:tableStyleId>
              </a:tblPr>
              <a:tblGrid>
                <a:gridCol w="2343244">
                  <a:extLst>
                    <a:ext uri="{9D8B030D-6E8A-4147-A177-3AD203B41FA5}">
                      <a16:colId xmlns:a16="http://schemas.microsoft.com/office/drawing/2014/main" val="1982691980"/>
                    </a:ext>
                  </a:extLst>
                </a:gridCol>
                <a:gridCol w="3419863">
                  <a:extLst>
                    <a:ext uri="{9D8B030D-6E8A-4147-A177-3AD203B41FA5}">
                      <a16:colId xmlns:a16="http://schemas.microsoft.com/office/drawing/2014/main" val="2625175357"/>
                    </a:ext>
                  </a:extLst>
                </a:gridCol>
                <a:gridCol w="3623734">
                  <a:extLst>
                    <a:ext uri="{9D8B030D-6E8A-4147-A177-3AD203B41FA5}">
                      <a16:colId xmlns:a16="http://schemas.microsoft.com/office/drawing/2014/main" val="3578362350"/>
                    </a:ext>
                  </a:extLst>
                </a:gridCol>
              </a:tblGrid>
              <a:tr h="432554">
                <a:tc>
                  <a:txBody>
                    <a:bodyPr/>
                    <a:lstStyle/>
                    <a:p>
                      <a:pPr algn="ctr" fontAlgn="b"/>
                      <a:r>
                        <a:rPr lang="es-ES" sz="800" b="0" i="0" u="none" strike="noStrike" baseline="0" dirty="0">
                          <a:solidFill>
                            <a:schemeClr val="bg1"/>
                          </a:solidFill>
                          <a:effectLst/>
                          <a:latin typeface="Calibri" panose="020F0502020204030204" pitchFamily="34" charset="0"/>
                        </a:rPr>
                        <a:t>Perfil de salida competencias clave</a:t>
                      </a:r>
                    </a:p>
                  </a:txBody>
                  <a:tcPr marL="6350" marR="6350" marT="6350" anchor="ctr"/>
                </a:tc>
                <a:tc>
                  <a:txBody>
                    <a:bodyPr/>
                    <a:lstStyle/>
                    <a:p>
                      <a:pPr algn="ctr" fontAlgn="b"/>
                      <a:r>
                        <a:rPr lang="es-ES" sz="800" b="0" i="0" u="none" strike="noStrike" baseline="0" dirty="0">
                          <a:solidFill>
                            <a:schemeClr val="bg1"/>
                          </a:solidFill>
                          <a:effectLst/>
                          <a:latin typeface="Calibri" panose="020F0502020204030204" pitchFamily="34" charset="0"/>
                        </a:rPr>
                        <a:t>Competencias específicas de área</a:t>
                      </a:r>
                      <a:endParaRPr lang="es-ES" sz="800" b="0" i="0" u="none" strike="noStrike" baseline="0" dirty="0">
                        <a:solidFill>
                          <a:srgbClr val="000000"/>
                        </a:solidFill>
                        <a:effectLst/>
                        <a:latin typeface="Calibri" panose="020F0502020204030204" pitchFamily="34" charset="0"/>
                      </a:endParaRPr>
                    </a:p>
                  </a:txBody>
                  <a:tcPr marL="6350" marR="6350" marT="6350" anchor="ctr"/>
                </a:tc>
                <a:tc>
                  <a:txBody>
                    <a:bodyPr/>
                    <a:lstStyle/>
                    <a:p>
                      <a:pPr algn="ctr" fontAlgn="b"/>
                      <a:endParaRPr lang="es-ES" sz="800" b="0" i="0" u="none" strike="noStrike" baseline="0" dirty="0">
                        <a:solidFill>
                          <a:srgbClr val="000000"/>
                        </a:solidFill>
                        <a:effectLst/>
                        <a:latin typeface="Calibri" panose="020F0502020204030204" pitchFamily="34" charset="0"/>
                      </a:endParaRPr>
                    </a:p>
                    <a:p>
                      <a:pPr algn="ctr" fontAlgn="b"/>
                      <a:r>
                        <a:rPr lang="es-ES" sz="800" b="0" i="0" u="none" strike="noStrike" baseline="0" dirty="0">
                          <a:solidFill>
                            <a:schemeClr val="bg1"/>
                          </a:solidFill>
                          <a:effectLst/>
                          <a:latin typeface="Calibri" panose="020F0502020204030204" pitchFamily="34" charset="0"/>
                        </a:rPr>
                        <a:t>Criterios de evaluación de 1</a:t>
                      </a:r>
                      <a:r>
                        <a:rPr lang="es-ES" sz="800" b="0" i="0" u="none" strike="noStrike" baseline="30000" dirty="0">
                          <a:solidFill>
                            <a:schemeClr val="bg1"/>
                          </a:solidFill>
                          <a:effectLst/>
                          <a:latin typeface="Calibri" panose="020F0502020204030204" pitchFamily="34" charset="0"/>
                        </a:rPr>
                        <a:t>er</a:t>
                      </a:r>
                      <a:r>
                        <a:rPr lang="es-ES" sz="800" b="0" i="0" u="none" strike="noStrike" baseline="0" dirty="0">
                          <a:solidFill>
                            <a:schemeClr val="bg1"/>
                          </a:solidFill>
                          <a:effectLst/>
                          <a:latin typeface="Calibri" panose="020F0502020204030204" pitchFamily="34" charset="0"/>
                        </a:rPr>
                        <a:t> ciclo</a:t>
                      </a:r>
                      <a:endParaRPr lang="es-ES" sz="800" b="0" i="0" u="none" strike="noStrike" baseline="0" dirty="0">
                        <a:solidFill>
                          <a:srgbClr val="000000"/>
                        </a:solidFill>
                        <a:effectLst/>
                        <a:latin typeface="Calibri" panose="020F0502020204030204" pitchFamily="34" charset="0"/>
                      </a:endParaRPr>
                    </a:p>
                    <a:p>
                      <a:pPr algn="ctr" fontAlgn="b"/>
                      <a:endParaRPr lang="es-ES" sz="800" b="0" i="0" u="none" strike="noStrike" baseline="0" dirty="0">
                        <a:solidFill>
                          <a:srgbClr val="000000"/>
                        </a:solidFill>
                        <a:effectLst/>
                        <a:latin typeface="Calibri" panose="020F0502020204030204" pitchFamily="34" charset="0"/>
                      </a:endParaRPr>
                    </a:p>
                  </a:txBody>
                  <a:tcPr marL="6350" marR="6350" marT="6350" anchor="ctr"/>
                </a:tc>
                <a:extLst>
                  <a:ext uri="{0D108BD9-81ED-4DB2-BD59-A6C34878D82A}">
                    <a16:rowId xmlns:a16="http://schemas.microsoft.com/office/drawing/2014/main" val="2090787012"/>
                  </a:ext>
                </a:extLst>
              </a:tr>
              <a:tr h="626722">
                <a:tc>
                  <a:txBody>
                    <a:bodyPr/>
                    <a:lstStyle/>
                    <a:p>
                      <a:pPr marL="0" algn="l" defTabSz="1007943" rtl="0" eaLnBrk="1" latinLnBrk="0" hangingPunct="1"/>
                      <a:r>
                        <a:rPr lang="es-ES" sz="800" b="0" i="0" u="none" strike="noStrike" kern="1200" dirty="0">
                          <a:solidFill>
                            <a:srgbClr val="000000"/>
                          </a:solidFill>
                          <a:effectLst/>
                          <a:latin typeface="Calibri" panose="020F0502020204030204" pitchFamily="34" charset="0"/>
                          <a:ea typeface="+mn-ea"/>
                          <a:cs typeface="+mn-cs"/>
                        </a:rPr>
                        <a:t>Esta competencia específica</a:t>
                      </a:r>
                    </a:p>
                    <a:p>
                      <a:pPr marL="0" algn="l" defTabSz="1007943" rtl="0" eaLnBrk="1" latinLnBrk="0" hangingPunct="1"/>
                      <a:r>
                        <a:rPr lang="es-ES" sz="800" b="0" i="0" u="none" strike="noStrike" kern="1200" dirty="0">
                          <a:solidFill>
                            <a:srgbClr val="000000"/>
                          </a:solidFill>
                          <a:effectLst/>
                          <a:latin typeface="Calibri" panose="020F0502020204030204" pitchFamily="34" charset="0"/>
                          <a:ea typeface="+mn-ea"/>
                          <a:cs typeface="+mn-cs"/>
                        </a:rPr>
                        <a:t>se conecta con los siguientes</a:t>
                      </a:r>
                    </a:p>
                    <a:p>
                      <a:pPr marL="0" algn="l" defTabSz="1007943" rtl="0" eaLnBrk="1" latinLnBrk="0" hangingPunct="1"/>
                      <a:r>
                        <a:rPr lang="es-ES" sz="800" b="0" i="0" u="none" strike="noStrike" kern="1200" dirty="0">
                          <a:solidFill>
                            <a:srgbClr val="000000"/>
                          </a:solidFill>
                          <a:effectLst/>
                          <a:latin typeface="Calibri" panose="020F0502020204030204" pitchFamily="34" charset="0"/>
                          <a:ea typeface="+mn-ea"/>
                          <a:cs typeface="+mn-cs"/>
                        </a:rPr>
                        <a:t>descriptores del Perfil de salida: CCL1, CCL5, CP2, CP3, CC1, CC2, CCEC1, CCEC3.</a:t>
                      </a:r>
                    </a:p>
                  </a:txBody>
                  <a:tcPr marL="360000" marR="360000" marT="6350">
                    <a:solidFill>
                      <a:srgbClr val="E9EBF5"/>
                    </a:solidFill>
                  </a:tcPr>
                </a:tc>
                <a:tc>
                  <a:txBody>
                    <a:bodyPr/>
                    <a:lstStyle/>
                    <a:p>
                      <a:pPr marL="0" marR="0" lvl="0" indent="0" algn="ctr" defTabSz="1007943" rtl="0" eaLnBrk="1" fontAlgn="ctr" latinLnBrk="0" hangingPunct="1">
                        <a:lnSpc>
                          <a:spcPct val="100000"/>
                        </a:lnSpc>
                        <a:spcBef>
                          <a:spcPts val="0"/>
                        </a:spcBef>
                        <a:spcAft>
                          <a:spcPts val="0"/>
                        </a:spcAft>
                        <a:buClrTx/>
                        <a:buSzTx/>
                        <a:buFontTx/>
                        <a:buNone/>
                        <a:tabLst/>
                        <a:defRPr/>
                      </a:pPr>
                      <a:r>
                        <a:rPr lang="es-ES" sz="800" b="0" i="0" u="none" strike="noStrike" dirty="0">
                          <a:solidFill>
                            <a:srgbClr val="000000"/>
                          </a:solidFill>
                          <a:effectLst/>
                          <a:latin typeface="+mn-lt"/>
                        </a:rPr>
                        <a:t>CE1. </a:t>
                      </a:r>
                      <a:r>
                        <a:rPr lang="es-ES" sz="800" b="0" i="0" dirty="0">
                          <a:solidFill>
                            <a:srgbClr val="000000"/>
                          </a:solidFill>
                          <a:effectLst/>
                          <a:latin typeface="+mn-lt"/>
                        </a:rPr>
                        <a:t>Reconocer la diversidad lingüística del mundo a partir de la identificación de las lenguas del alumnado y de la realidad plurilingüe y multicultural de España, para favorecer la reflexión interlingüística, para identificar y rechazar estereotipos y prejuicios lingüísticos y para valorar dicha diversidad como fuente de riqueza cultural.</a:t>
                      </a:r>
                      <a:endParaRPr lang="es-ES" sz="800" b="0" i="0" u="none" strike="noStrike" dirty="0">
                        <a:solidFill>
                          <a:srgbClr val="000000"/>
                        </a:solidFill>
                        <a:effectLst/>
                        <a:latin typeface="+mn-lt"/>
                      </a:endParaRPr>
                    </a:p>
                  </a:txBody>
                  <a:tcPr marL="360000" marR="360000" marT="6350">
                    <a:solidFill>
                      <a:srgbClr val="E9EBF5"/>
                    </a:solidFill>
                  </a:tcPr>
                </a:tc>
                <a:tc>
                  <a:txBody>
                    <a:bodyPr/>
                    <a:lstStyle/>
                    <a:p>
                      <a:pPr algn="l" fontAlgn="ctr"/>
                      <a:r>
                        <a:rPr lang="es-ES" sz="800" b="0" i="0" kern="1200" dirty="0">
                          <a:solidFill>
                            <a:srgbClr val="000000"/>
                          </a:solidFill>
                          <a:effectLst/>
                          <a:latin typeface="+mn-lt"/>
                          <a:ea typeface="+mn-ea"/>
                          <a:cs typeface="+mn-cs"/>
                        </a:rPr>
                        <a:t>1.1. </a:t>
                      </a:r>
                      <a:r>
                        <a:rPr lang="es-ES" sz="800" b="0" i="0" dirty="0">
                          <a:solidFill>
                            <a:srgbClr val="000000"/>
                          </a:solidFill>
                          <a:effectLst/>
                          <a:latin typeface="+mn-lt"/>
                        </a:rPr>
                        <a:t>Mostrar interés y respeto a las distintas lenguas y variedades dialectales de su entorno, valorando </a:t>
                      </a:r>
                      <a:r>
                        <a:rPr lang="es-ES" sz="800" b="0" i="0" dirty="0">
                          <a:solidFill>
                            <a:schemeClr val="accent1">
                              <a:lumMod val="20000"/>
                              <a:lumOff val="80000"/>
                            </a:schemeClr>
                          </a:solidFill>
                          <a:effectLst/>
                          <a:latin typeface="+mn-lt"/>
                        </a:rPr>
                        <a:t>la</a:t>
                      </a:r>
                      <a:r>
                        <a:rPr lang="es-ES" sz="800" b="0" i="0" dirty="0">
                          <a:solidFill>
                            <a:srgbClr val="000000"/>
                          </a:solidFill>
                          <a:effectLst/>
                          <a:latin typeface="+mn-lt"/>
                        </a:rPr>
                        <a:t> igualdad en las diferencias.</a:t>
                      </a:r>
                      <a:endParaRPr lang="es-ES" sz="800" b="0" i="0" kern="1200" dirty="0">
                        <a:solidFill>
                          <a:srgbClr val="000000"/>
                        </a:solidFill>
                        <a:effectLst/>
                        <a:latin typeface="+mn-lt"/>
                        <a:ea typeface="+mn-ea"/>
                        <a:cs typeface="+mn-cs"/>
                      </a:endParaRPr>
                    </a:p>
                  </a:txBody>
                  <a:tcPr marL="360000" marR="360000" marT="6350" anchor="ctr"/>
                </a:tc>
                <a:extLst>
                  <a:ext uri="{0D108BD9-81ED-4DB2-BD59-A6C34878D82A}">
                    <a16:rowId xmlns:a16="http://schemas.microsoft.com/office/drawing/2014/main" val="1051539758"/>
                  </a:ext>
                </a:extLst>
              </a:tr>
              <a:tr h="306338">
                <a:tc rowSpan="2">
                  <a:txBody>
                    <a:bodyPr/>
                    <a:lstStyle/>
                    <a:p>
                      <a:r>
                        <a:rPr lang="es-ES" sz="800" b="0" i="0" u="none" strike="noStrike" kern="1200" dirty="0">
                          <a:solidFill>
                            <a:srgbClr val="000000"/>
                          </a:solidFill>
                          <a:effectLst/>
                          <a:latin typeface="Calibri" panose="020F0502020204030204" pitchFamily="34" charset="0"/>
                          <a:ea typeface="+mn-ea"/>
                          <a:cs typeface="+mn-cs"/>
                        </a:rPr>
                        <a:t>Esta competencia específica</a:t>
                      </a:r>
                    </a:p>
                    <a:p>
                      <a:r>
                        <a:rPr lang="es-ES" sz="800" b="0" i="0" u="none" strike="noStrike" kern="1200" dirty="0">
                          <a:solidFill>
                            <a:srgbClr val="000000"/>
                          </a:solidFill>
                          <a:effectLst/>
                          <a:latin typeface="Calibri" panose="020F0502020204030204" pitchFamily="34" charset="0"/>
                          <a:ea typeface="+mn-ea"/>
                          <a:cs typeface="+mn-cs"/>
                        </a:rPr>
                        <a:t>se conecta con los siguientes</a:t>
                      </a:r>
                    </a:p>
                    <a:p>
                      <a:pPr marL="0" marR="0" lvl="0" indent="0" algn="l" defTabSz="1007943" rtl="0" eaLnBrk="1" fontAlgn="auto" latinLnBrk="0" hangingPunct="1">
                        <a:lnSpc>
                          <a:spcPct val="100000"/>
                        </a:lnSpc>
                        <a:spcBef>
                          <a:spcPts val="0"/>
                        </a:spcBef>
                        <a:spcAft>
                          <a:spcPts val="0"/>
                        </a:spcAft>
                        <a:buClrTx/>
                        <a:buSzTx/>
                        <a:buFontTx/>
                        <a:buNone/>
                        <a:tabLst/>
                        <a:defRPr/>
                      </a:pPr>
                      <a:r>
                        <a:rPr lang="es-ES" sz="800" b="0" i="0" u="none" strike="noStrike" kern="1200" dirty="0">
                          <a:solidFill>
                            <a:srgbClr val="000000"/>
                          </a:solidFill>
                          <a:effectLst/>
                          <a:latin typeface="Calibri" panose="020F0502020204030204" pitchFamily="34" charset="0"/>
                          <a:ea typeface="+mn-ea"/>
                          <a:cs typeface="+mn-cs"/>
                        </a:rPr>
                        <a:t>descriptores del Perfil de salida: </a:t>
                      </a:r>
                      <a:r>
                        <a:rPr lang="pt-BR" sz="800" b="0" i="0" u="none" strike="noStrike" kern="1200" dirty="0">
                          <a:solidFill>
                            <a:srgbClr val="000000"/>
                          </a:solidFill>
                          <a:effectLst/>
                          <a:latin typeface="Calibri" panose="020F0502020204030204" pitchFamily="34" charset="0"/>
                          <a:ea typeface="+mn-ea"/>
                          <a:cs typeface="+mn-cs"/>
                        </a:rPr>
                        <a:t>CCL1, CCL3, CCL5, CP2, STEM1, CD2, CD3, CC2, CE1.</a:t>
                      </a:r>
                      <a:endParaRPr lang="es-ES" sz="800" b="0" i="0" u="none" strike="noStrike" kern="1200" dirty="0">
                        <a:solidFill>
                          <a:srgbClr val="000000"/>
                        </a:solidFill>
                        <a:effectLst/>
                        <a:latin typeface="Calibri" panose="020F0502020204030204" pitchFamily="34" charset="0"/>
                        <a:ea typeface="+mn-ea"/>
                        <a:cs typeface="+mn-cs"/>
                      </a:endParaRPr>
                    </a:p>
                  </a:txBody>
                  <a:tcPr marL="360000" marR="360000" marT="6350">
                    <a:solidFill>
                      <a:srgbClr val="E9EBF5"/>
                    </a:solidFill>
                  </a:tcPr>
                </a:tc>
                <a:tc rowSpan="2">
                  <a:txBody>
                    <a:bodyPr/>
                    <a:lstStyle/>
                    <a:p>
                      <a:pPr marL="0" marR="0" lvl="0" indent="0" algn="ctr" defTabSz="1007943" rtl="0" eaLnBrk="1" fontAlgn="ctr" latinLnBrk="0" hangingPunct="1">
                        <a:lnSpc>
                          <a:spcPct val="100000"/>
                        </a:lnSpc>
                        <a:spcBef>
                          <a:spcPts val="0"/>
                        </a:spcBef>
                        <a:spcAft>
                          <a:spcPts val="0"/>
                        </a:spcAft>
                        <a:buClrTx/>
                        <a:buSzTx/>
                        <a:buFontTx/>
                        <a:buNone/>
                        <a:tabLst/>
                        <a:defRPr/>
                      </a:pPr>
                      <a:r>
                        <a:rPr lang="es-ES" sz="800" b="0" i="0" u="none" strike="noStrike" dirty="0">
                          <a:solidFill>
                            <a:srgbClr val="000000"/>
                          </a:solidFill>
                          <a:effectLst/>
                          <a:latin typeface="Calibri" panose="020F0502020204030204" pitchFamily="34" charset="0"/>
                        </a:rPr>
                        <a:t>CE3. 3. </a:t>
                      </a:r>
                      <a:r>
                        <a:rPr lang="es-ES" sz="800" b="0" i="0" kern="1200" dirty="0">
                          <a:solidFill>
                            <a:srgbClr val="000000"/>
                          </a:solidFill>
                          <a:effectLst/>
                          <a:latin typeface="+mn-lt"/>
                          <a:ea typeface="+mn-ea"/>
                          <a:cs typeface="+mn-cs"/>
                        </a:rPr>
                        <a:t>Producir textos orales y multimodales, con coherencia, claridad y registro adecuados, para expresar ideas, sentimientos y conceptos; construir conocimiento; establecer vínculos personales; y participar con autonomía y una actitud cooperativa y empática en interacciones orales variadas.</a:t>
                      </a:r>
                    </a:p>
                  </a:txBody>
                  <a:tcPr marL="360000" marR="360000" marT="6350">
                    <a:solidFill>
                      <a:srgbClr val="E9EBF5"/>
                    </a:solidFill>
                  </a:tcPr>
                </a:tc>
                <a:tc>
                  <a:txBody>
                    <a:bodyPr/>
                    <a:lstStyle/>
                    <a:p>
                      <a:pPr algn="just"/>
                      <a:r>
                        <a:rPr lang="es-ES" sz="800" b="0" i="0" dirty="0">
                          <a:solidFill>
                            <a:srgbClr val="000000"/>
                          </a:solidFill>
                          <a:effectLst/>
                          <a:latin typeface="+mn-lt"/>
                        </a:rPr>
                        <a:t>3.1 Producir textos orales y multimodales coherentes, con planificación acompañada y utilizando recursos no verbales elementales.</a:t>
                      </a:r>
                    </a:p>
                  </a:txBody>
                  <a:tcPr marL="360000" marR="360000" marT="6350" anchor="ctr">
                    <a:solidFill>
                      <a:srgbClr val="CFD5EA"/>
                    </a:solidFill>
                  </a:tcPr>
                </a:tc>
                <a:extLst>
                  <a:ext uri="{0D108BD9-81ED-4DB2-BD59-A6C34878D82A}">
                    <a16:rowId xmlns:a16="http://schemas.microsoft.com/office/drawing/2014/main" val="1677292177"/>
                  </a:ext>
                </a:extLst>
              </a:tr>
              <a:tr h="389824">
                <a:tc vMerge="1">
                  <a:txBody>
                    <a:bodyPr/>
                    <a:lstStyle/>
                    <a:p>
                      <a:endParaRPr lang="es-ES"/>
                    </a:p>
                  </a:txBody>
                  <a:tcPr/>
                </a:tc>
                <a:tc vMerge="1">
                  <a:txBody>
                    <a:bodyPr/>
                    <a:lstStyle/>
                    <a:p>
                      <a:endParaRPr lang="es-ES"/>
                    </a:p>
                  </a:txBody>
                  <a:tcPr/>
                </a:tc>
                <a:tc>
                  <a:txBody>
                    <a:bodyPr/>
                    <a:lstStyle/>
                    <a:p>
                      <a:pPr algn="just"/>
                      <a:r>
                        <a:rPr lang="es-ES" sz="800" b="0" i="0" u="none" strike="noStrike" kern="1200" dirty="0">
                          <a:solidFill>
                            <a:srgbClr val="000000"/>
                          </a:solidFill>
                          <a:effectLst/>
                          <a:latin typeface="Calibri" panose="020F0502020204030204" pitchFamily="34" charset="0"/>
                          <a:ea typeface="+mn-ea"/>
                          <a:cs typeface="+mn-cs"/>
                        </a:rPr>
                        <a:t>3.2 Participar en interacciones orales espontáneas, incorporando estrategias elementales de escucha activa y cortesía lingüística.</a:t>
                      </a:r>
                    </a:p>
                  </a:txBody>
                  <a:tcPr marL="360000" marR="360000" marT="6350">
                    <a:solidFill>
                      <a:srgbClr val="E9EBF5"/>
                    </a:solidFill>
                  </a:tcPr>
                </a:tc>
                <a:extLst>
                  <a:ext uri="{0D108BD9-81ED-4DB2-BD59-A6C34878D82A}">
                    <a16:rowId xmlns:a16="http://schemas.microsoft.com/office/drawing/2014/main" val="1209167520"/>
                  </a:ext>
                </a:extLst>
              </a:tr>
              <a:tr h="432554">
                <a:tc rowSpan="2">
                  <a:txBody>
                    <a:bodyPr/>
                    <a:lstStyle/>
                    <a:p>
                      <a:r>
                        <a:rPr lang="es-ES" sz="800" b="0" i="0" u="none" strike="noStrike" kern="1200" dirty="0">
                          <a:solidFill>
                            <a:srgbClr val="000000"/>
                          </a:solidFill>
                          <a:effectLst/>
                          <a:latin typeface="Calibri" panose="020F0502020204030204" pitchFamily="34" charset="0"/>
                          <a:ea typeface="+mn-ea"/>
                          <a:cs typeface="+mn-cs"/>
                        </a:rPr>
                        <a:t>Esta competencia específica</a:t>
                      </a:r>
                    </a:p>
                    <a:p>
                      <a:r>
                        <a:rPr lang="es-ES" sz="800" b="0" i="0" u="none" strike="noStrike" kern="1200" dirty="0">
                          <a:solidFill>
                            <a:srgbClr val="000000"/>
                          </a:solidFill>
                          <a:effectLst/>
                          <a:latin typeface="Calibri" panose="020F0502020204030204" pitchFamily="34" charset="0"/>
                          <a:ea typeface="+mn-ea"/>
                          <a:cs typeface="+mn-cs"/>
                        </a:rPr>
                        <a:t>se conecta con los siguientes</a:t>
                      </a:r>
                    </a:p>
                    <a:p>
                      <a:pPr marL="0" marR="0" lvl="0" indent="0" algn="l" defTabSz="1007943" rtl="0" eaLnBrk="1" fontAlgn="auto" latinLnBrk="0" hangingPunct="1">
                        <a:lnSpc>
                          <a:spcPct val="100000"/>
                        </a:lnSpc>
                        <a:spcBef>
                          <a:spcPts val="0"/>
                        </a:spcBef>
                        <a:spcAft>
                          <a:spcPts val="0"/>
                        </a:spcAft>
                        <a:buClrTx/>
                        <a:buSzTx/>
                        <a:buFontTx/>
                        <a:buNone/>
                        <a:tabLst/>
                        <a:defRPr/>
                      </a:pPr>
                      <a:r>
                        <a:rPr lang="es-ES" sz="800" b="0" i="0" u="none" strike="noStrike" kern="1200" dirty="0">
                          <a:solidFill>
                            <a:srgbClr val="000000"/>
                          </a:solidFill>
                          <a:effectLst/>
                          <a:latin typeface="Calibri" panose="020F0502020204030204" pitchFamily="34" charset="0"/>
                          <a:ea typeface="+mn-ea"/>
                          <a:cs typeface="+mn-cs"/>
                        </a:rPr>
                        <a:t>descriptores del Perfil de salida: CCL2, CCL3, CCL5, CP2, STEM1, CD1, CPSAA4, CPSAA5.</a:t>
                      </a:r>
                    </a:p>
                  </a:txBody>
                  <a:tcPr marL="360000" marR="360000" marT="6350">
                    <a:solidFill>
                      <a:srgbClr val="E9EBF5"/>
                    </a:solidFill>
                  </a:tcPr>
                </a:tc>
                <a:tc rowSpan="2">
                  <a:txBody>
                    <a:bodyPr/>
                    <a:lstStyle/>
                    <a:p>
                      <a:pPr algn="ctr" fontAlgn="ctr"/>
                      <a:r>
                        <a:rPr lang="es-ES" sz="800" b="0" i="0" u="none" strike="noStrike" dirty="0">
                          <a:solidFill>
                            <a:srgbClr val="000000"/>
                          </a:solidFill>
                          <a:effectLst/>
                          <a:latin typeface="Calibri" panose="020F0502020204030204" pitchFamily="34" charset="0"/>
                        </a:rPr>
                        <a:t>CE4. </a:t>
                      </a:r>
                      <a:r>
                        <a:rPr lang="es-ES" sz="800" b="0" i="0" kern="1200" dirty="0">
                          <a:solidFill>
                            <a:srgbClr val="000000"/>
                          </a:solidFill>
                          <a:effectLst/>
                          <a:latin typeface="+mn-lt"/>
                          <a:ea typeface="+mn-ea"/>
                          <a:cs typeface="+mn-cs"/>
                        </a:rPr>
                        <a:t>Comprender e interpretar textos escritos y multimodales, reconociendo el sentido global, las ideas principales y la información explícita e implícita, y realizando con ayuda reflexiones elementales sobre aspectos formales y de contenido, para adquirir y construir conocimiento y para responder a necesidades e intereses comunicativos diversos.</a:t>
                      </a:r>
                    </a:p>
                  </a:txBody>
                  <a:tcPr marL="360000" marR="360000" marT="6350">
                    <a:solidFill>
                      <a:srgbClr val="E9EBF5"/>
                    </a:solidFill>
                  </a:tcPr>
                </a:tc>
                <a:tc>
                  <a:txBody>
                    <a:bodyPr/>
                    <a:lstStyle/>
                    <a:p>
                      <a:pPr algn="l" fontAlgn="ctr"/>
                      <a:r>
                        <a:rPr lang="es-ES" sz="800" b="0" i="0" u="none" strike="noStrike" dirty="0">
                          <a:solidFill>
                            <a:srgbClr val="000000"/>
                          </a:solidFill>
                          <a:effectLst/>
                          <a:latin typeface="Calibri" panose="020F0502020204030204" pitchFamily="34" charset="0"/>
                        </a:rPr>
                        <a:t>4.1. </a:t>
                      </a:r>
                      <a:r>
                        <a:rPr lang="es-ES" sz="800" b="0" i="0" kern="1200" dirty="0">
                          <a:solidFill>
                            <a:srgbClr val="000000"/>
                          </a:solidFill>
                          <a:effectLst/>
                          <a:latin typeface="+mn-lt"/>
                          <a:ea typeface="+mn-ea"/>
                          <a:cs typeface="+mn-cs"/>
                        </a:rPr>
                        <a:t>Comprender el sentido global y la información relevante de textos cercanos, escritos y multimodales, a partir de estrategias básicas de comprensión antes, durante y después de la lectura.</a:t>
                      </a:r>
                    </a:p>
                  </a:txBody>
                  <a:tcPr marL="360000" marR="360000" marT="6350" anchor="ctr">
                    <a:solidFill>
                      <a:srgbClr val="CFD5EA"/>
                    </a:solidFill>
                  </a:tcPr>
                </a:tc>
                <a:extLst>
                  <a:ext uri="{0D108BD9-81ED-4DB2-BD59-A6C34878D82A}">
                    <a16:rowId xmlns:a16="http://schemas.microsoft.com/office/drawing/2014/main" val="314843970"/>
                  </a:ext>
                </a:extLst>
              </a:tr>
              <a:tr h="432554">
                <a:tc vMerge="1">
                  <a:txBody>
                    <a:bodyPr/>
                    <a:lstStyle/>
                    <a:p>
                      <a:endParaRPr lang="es-ES"/>
                    </a:p>
                  </a:txBody>
                  <a:tcPr/>
                </a:tc>
                <a:tc vMerge="1">
                  <a:txBody>
                    <a:bodyPr/>
                    <a:lstStyle/>
                    <a:p>
                      <a:endParaRPr lang="es-ES"/>
                    </a:p>
                  </a:txBody>
                  <a:tcPr/>
                </a:tc>
                <a:tc>
                  <a:txBody>
                    <a:bodyPr/>
                    <a:lstStyle/>
                    <a:p>
                      <a:pPr marL="0" marR="0" lvl="0" indent="0" algn="l" defTabSz="1007943" rtl="0" eaLnBrk="1" fontAlgn="ctr" latinLnBrk="0" hangingPunct="1">
                        <a:lnSpc>
                          <a:spcPct val="100000"/>
                        </a:lnSpc>
                        <a:spcBef>
                          <a:spcPts val="0"/>
                        </a:spcBef>
                        <a:spcAft>
                          <a:spcPts val="0"/>
                        </a:spcAft>
                        <a:buClrTx/>
                        <a:buSzTx/>
                        <a:buFontTx/>
                        <a:buNone/>
                        <a:tabLst/>
                        <a:defRPr/>
                      </a:pPr>
                      <a:r>
                        <a:rPr lang="es-ES" sz="800" b="0" i="0" u="none" strike="noStrike" dirty="0">
                          <a:solidFill>
                            <a:srgbClr val="000000"/>
                          </a:solidFill>
                          <a:effectLst/>
                          <a:latin typeface="Calibri" panose="020F0502020204030204" pitchFamily="34" charset="0"/>
                        </a:rPr>
                        <a:t>4.2.</a:t>
                      </a:r>
                      <a:r>
                        <a:rPr lang="es-ES" sz="800" b="0" i="0" kern="1200" dirty="0">
                          <a:solidFill>
                            <a:srgbClr val="000000"/>
                          </a:solidFill>
                          <a:effectLst/>
                          <a:latin typeface="+mn-lt"/>
                          <a:ea typeface="+mn-ea"/>
                          <a:cs typeface="+mn-cs"/>
                        </a:rPr>
                        <a:t> Analizar, de manera acompañada, el contenido y aspectos formales y no formales elementales de textos escritos y multimodales sencillos, valorando su contenido y estructura.</a:t>
                      </a:r>
                    </a:p>
                  </a:txBody>
                  <a:tcPr marL="360000" marR="360000" marT="6350" anchor="ctr">
                    <a:solidFill>
                      <a:srgbClr val="E9EBF5"/>
                    </a:solidFill>
                  </a:tcPr>
                </a:tc>
                <a:extLst>
                  <a:ext uri="{0D108BD9-81ED-4DB2-BD59-A6C34878D82A}">
                    <a16:rowId xmlns:a16="http://schemas.microsoft.com/office/drawing/2014/main" val="621628667"/>
                  </a:ext>
                </a:extLst>
              </a:tr>
              <a:tr h="0">
                <a:tc>
                  <a:txBody>
                    <a:bodyPr/>
                    <a:lstStyle/>
                    <a:p>
                      <a:r>
                        <a:rPr lang="es-ES" sz="800" b="0" i="0" u="none" strike="noStrike" kern="1200" dirty="0">
                          <a:solidFill>
                            <a:srgbClr val="000000"/>
                          </a:solidFill>
                          <a:effectLst/>
                          <a:latin typeface="Calibri" panose="020F0502020204030204" pitchFamily="34" charset="0"/>
                          <a:ea typeface="+mn-ea"/>
                          <a:cs typeface="+mn-cs"/>
                        </a:rPr>
                        <a:t>Esta competencia específica</a:t>
                      </a:r>
                    </a:p>
                    <a:p>
                      <a:r>
                        <a:rPr lang="es-ES" sz="800" b="0" i="0" u="none" strike="noStrike" kern="1200" dirty="0">
                          <a:solidFill>
                            <a:srgbClr val="000000"/>
                          </a:solidFill>
                          <a:effectLst/>
                          <a:latin typeface="Calibri" panose="020F0502020204030204" pitchFamily="34" charset="0"/>
                          <a:ea typeface="+mn-ea"/>
                          <a:cs typeface="+mn-cs"/>
                        </a:rPr>
                        <a:t>se conecta con los siguientes</a:t>
                      </a:r>
                    </a:p>
                    <a:p>
                      <a:r>
                        <a:rPr lang="es-ES" sz="800" b="0" i="0" u="none" strike="noStrike" kern="1200" dirty="0">
                          <a:solidFill>
                            <a:srgbClr val="000000"/>
                          </a:solidFill>
                          <a:effectLst/>
                          <a:latin typeface="Calibri" panose="020F0502020204030204" pitchFamily="34" charset="0"/>
                          <a:ea typeface="+mn-ea"/>
                          <a:cs typeface="+mn-cs"/>
                        </a:rPr>
                        <a:t>descriptores del Perfil de salida: </a:t>
                      </a:r>
                      <a:r>
                        <a:rPr lang="pt-BR" sz="800" b="0" i="0" u="none" strike="noStrike" kern="1200" dirty="0">
                          <a:solidFill>
                            <a:srgbClr val="000000"/>
                          </a:solidFill>
                          <a:effectLst/>
                          <a:latin typeface="Calibri" panose="020F0502020204030204" pitchFamily="34" charset="0"/>
                          <a:ea typeface="+mn-ea"/>
                          <a:cs typeface="+mn-cs"/>
                        </a:rPr>
                        <a:t>CCL1, CCL3, CCL5, STEM1, CD2, CD3, CPSAA5, CC2.</a:t>
                      </a:r>
                    </a:p>
                  </a:txBody>
                  <a:tcPr marL="360000" marR="360000" marT="6350">
                    <a:solidFill>
                      <a:srgbClr val="E9EBF5"/>
                    </a:solidFill>
                  </a:tcPr>
                </a:tc>
                <a:tc>
                  <a:txBody>
                    <a:bodyPr/>
                    <a:lstStyle/>
                    <a:p>
                      <a:pPr algn="ctr" fontAlgn="ctr"/>
                      <a:r>
                        <a:rPr lang="es-ES" sz="800" b="0" i="0" u="none" strike="noStrike" dirty="0">
                          <a:solidFill>
                            <a:srgbClr val="000000"/>
                          </a:solidFill>
                          <a:effectLst/>
                          <a:latin typeface="Calibri" panose="020F0502020204030204" pitchFamily="34" charset="0"/>
                        </a:rPr>
                        <a:t>CE5</a:t>
                      </a:r>
                      <a:r>
                        <a:rPr lang="es-ES" sz="800" b="0" i="0" u="none" strike="noStrike" kern="1200" dirty="0">
                          <a:solidFill>
                            <a:srgbClr val="000000"/>
                          </a:solidFill>
                          <a:effectLst/>
                          <a:latin typeface="Calibri" panose="020F0502020204030204" pitchFamily="34" charset="0"/>
                          <a:ea typeface="+mn-ea"/>
                          <a:cs typeface="+mn-cs"/>
                        </a:rPr>
                        <a:t>. Producir textos escritos y multimodales, con corrección gramatical y ortográfica básicas, secuenciando correctamente los contenidos y aplicando estrategias elementales de planificación, textualización, revisión y edición, para construir conocimiento y para dar respuesta a demandas comunicativas concretas.</a:t>
                      </a:r>
                    </a:p>
                  </a:txBody>
                  <a:tcPr marL="360000" marR="360000" marT="6350">
                    <a:solidFill>
                      <a:srgbClr val="E9EBF5"/>
                    </a:solidFill>
                  </a:tcPr>
                </a:tc>
                <a:tc>
                  <a:txBody>
                    <a:bodyPr/>
                    <a:lstStyle/>
                    <a:p>
                      <a:pPr algn="l" fontAlgn="ctr"/>
                      <a:r>
                        <a:rPr lang="es-ES" sz="800" b="0" i="0" u="none" strike="noStrike" dirty="0">
                          <a:solidFill>
                            <a:srgbClr val="000000"/>
                          </a:solidFill>
                          <a:effectLst/>
                          <a:latin typeface="Calibri" panose="020F0502020204030204" pitchFamily="34" charset="0"/>
                        </a:rPr>
                        <a:t>5.1. </a:t>
                      </a:r>
                      <a:r>
                        <a:rPr lang="es-ES" sz="800" b="0" i="0" kern="1200" dirty="0">
                          <a:solidFill>
                            <a:srgbClr val="000000"/>
                          </a:solidFill>
                          <a:effectLst/>
                          <a:latin typeface="+mn-lt"/>
                          <a:ea typeface="+mn-ea"/>
                          <a:cs typeface="+mn-cs"/>
                        </a:rPr>
                        <a:t>Producir textos escritos y multimodales sencillos y coherentes en distintos soportes, desde las diferentes etapas del proceso evolutivo de la escritura, ajustándose a modelos dados y movilizando, de manera acompañada, estrategias elementales, individuales o grupales, de planificación, textualización y revisión.</a:t>
                      </a:r>
                    </a:p>
                  </a:txBody>
                  <a:tcPr marL="360000" marR="360000" marT="6350" anchor="ctr">
                    <a:solidFill>
                      <a:srgbClr val="CFD5EA"/>
                    </a:solidFill>
                  </a:tcPr>
                </a:tc>
                <a:extLst>
                  <a:ext uri="{0D108BD9-81ED-4DB2-BD59-A6C34878D82A}">
                    <a16:rowId xmlns:a16="http://schemas.microsoft.com/office/drawing/2014/main" val="1048174755"/>
                  </a:ext>
                </a:extLst>
              </a:tr>
              <a:tr h="684986">
                <a:tc rowSpan="2">
                  <a:txBody>
                    <a:bodyPr/>
                    <a:lstStyle/>
                    <a:p>
                      <a:endParaRPr lang="es-ES" sz="800" b="0" i="0" u="none" strike="noStrike" kern="1200" dirty="0">
                        <a:solidFill>
                          <a:srgbClr val="000000"/>
                        </a:solidFill>
                        <a:effectLst/>
                        <a:latin typeface="Calibri" panose="020F0502020204030204" pitchFamily="34" charset="0"/>
                        <a:ea typeface="+mn-ea"/>
                        <a:cs typeface="+mn-cs"/>
                      </a:endParaRPr>
                    </a:p>
                    <a:p>
                      <a:endParaRPr lang="es-ES" sz="800" b="0" i="0" u="none" strike="noStrike" kern="1200" dirty="0">
                        <a:solidFill>
                          <a:srgbClr val="000000"/>
                        </a:solidFill>
                        <a:effectLst/>
                        <a:latin typeface="Calibri" panose="020F0502020204030204" pitchFamily="34" charset="0"/>
                        <a:ea typeface="+mn-ea"/>
                        <a:cs typeface="+mn-cs"/>
                      </a:endParaRPr>
                    </a:p>
                    <a:p>
                      <a:endParaRPr lang="es-ES" sz="800" b="0" i="0" u="none" strike="noStrike" kern="1200" dirty="0">
                        <a:solidFill>
                          <a:srgbClr val="000000"/>
                        </a:solidFill>
                        <a:effectLst/>
                        <a:latin typeface="Calibri" panose="020F0502020204030204" pitchFamily="34" charset="0"/>
                        <a:ea typeface="+mn-ea"/>
                        <a:cs typeface="+mn-cs"/>
                      </a:endParaRPr>
                    </a:p>
                    <a:p>
                      <a:r>
                        <a:rPr lang="es-ES" sz="800" b="0" i="0" u="none" strike="noStrike" kern="1200" dirty="0">
                          <a:solidFill>
                            <a:srgbClr val="000000"/>
                          </a:solidFill>
                          <a:effectLst/>
                          <a:latin typeface="Calibri" panose="020F0502020204030204" pitchFamily="34" charset="0"/>
                          <a:ea typeface="+mn-ea"/>
                          <a:cs typeface="+mn-cs"/>
                        </a:rPr>
                        <a:t>Esta competencia específica</a:t>
                      </a:r>
                    </a:p>
                    <a:p>
                      <a:r>
                        <a:rPr lang="es-ES" sz="800" b="0" i="0" u="none" strike="noStrike" kern="1200" dirty="0">
                          <a:solidFill>
                            <a:srgbClr val="000000"/>
                          </a:solidFill>
                          <a:effectLst/>
                          <a:latin typeface="Calibri" panose="020F0502020204030204" pitchFamily="34" charset="0"/>
                          <a:ea typeface="+mn-ea"/>
                          <a:cs typeface="+mn-cs"/>
                        </a:rPr>
                        <a:t>se conecta con los siguientes</a:t>
                      </a:r>
                    </a:p>
                    <a:p>
                      <a:pPr marL="0" marR="0" lvl="0" indent="0" algn="l" defTabSz="1007943" rtl="0" eaLnBrk="1" fontAlgn="auto" latinLnBrk="0" hangingPunct="1">
                        <a:lnSpc>
                          <a:spcPct val="100000"/>
                        </a:lnSpc>
                        <a:spcBef>
                          <a:spcPts val="0"/>
                        </a:spcBef>
                        <a:spcAft>
                          <a:spcPts val="0"/>
                        </a:spcAft>
                        <a:buClrTx/>
                        <a:buSzTx/>
                        <a:buFontTx/>
                        <a:buNone/>
                        <a:tabLst/>
                        <a:defRPr/>
                      </a:pPr>
                      <a:r>
                        <a:rPr lang="es-ES" sz="800" b="0" i="0" u="none" strike="noStrike" kern="1200" dirty="0">
                          <a:solidFill>
                            <a:srgbClr val="000000"/>
                          </a:solidFill>
                          <a:effectLst/>
                          <a:latin typeface="Calibri" panose="020F0502020204030204" pitchFamily="34" charset="0"/>
                          <a:ea typeface="+mn-ea"/>
                          <a:cs typeface="+mn-cs"/>
                        </a:rPr>
                        <a:t>descriptores del Perfil de salida: CCL1, CCL2, CCL4, CCEC1, CCEC2, CCEC3, CCEC4.</a:t>
                      </a:r>
                    </a:p>
                  </a:txBody>
                  <a:tcPr marL="360000" marR="360000" marT="6350">
                    <a:solidFill>
                      <a:srgbClr val="E9EBF5"/>
                    </a:solidFill>
                  </a:tcPr>
                </a:tc>
                <a:tc rowSpan="2">
                  <a:txBody>
                    <a:bodyPr/>
                    <a:lstStyle/>
                    <a:p>
                      <a:pPr marL="0" marR="0" lvl="0" indent="0" algn="ctr" defTabSz="1007943" rtl="0" eaLnBrk="1" fontAlgn="ctr" latinLnBrk="0" hangingPunct="1">
                        <a:lnSpc>
                          <a:spcPct val="100000"/>
                        </a:lnSpc>
                        <a:spcBef>
                          <a:spcPts val="0"/>
                        </a:spcBef>
                        <a:spcAft>
                          <a:spcPts val="0"/>
                        </a:spcAft>
                        <a:buClrTx/>
                        <a:buSzTx/>
                        <a:buFontTx/>
                        <a:buNone/>
                        <a:tabLst/>
                        <a:defRPr/>
                      </a:pPr>
                      <a:endParaRPr lang="es-ES" sz="800" b="0" i="0" u="none" strike="noStrike" kern="1200" dirty="0">
                        <a:solidFill>
                          <a:srgbClr val="000000"/>
                        </a:solidFill>
                        <a:effectLst/>
                        <a:latin typeface="Calibri" panose="020F0502020204030204" pitchFamily="34" charset="0"/>
                        <a:ea typeface="+mn-ea"/>
                        <a:cs typeface="+mn-cs"/>
                      </a:endParaRPr>
                    </a:p>
                    <a:p>
                      <a:pPr marL="0" marR="0" lvl="0" indent="0" algn="ctr" defTabSz="1007943" rtl="0" eaLnBrk="1" fontAlgn="ctr" latinLnBrk="0" hangingPunct="1">
                        <a:lnSpc>
                          <a:spcPct val="100000"/>
                        </a:lnSpc>
                        <a:spcBef>
                          <a:spcPts val="0"/>
                        </a:spcBef>
                        <a:spcAft>
                          <a:spcPts val="0"/>
                        </a:spcAft>
                        <a:buClrTx/>
                        <a:buSzTx/>
                        <a:buFontTx/>
                        <a:buNone/>
                        <a:tabLst/>
                        <a:defRPr/>
                      </a:pPr>
                      <a:endParaRPr lang="es-ES" sz="800" b="0" i="0" u="none" strike="noStrike" kern="1200" dirty="0">
                        <a:solidFill>
                          <a:srgbClr val="000000"/>
                        </a:solidFill>
                        <a:effectLst/>
                        <a:latin typeface="Calibri" panose="020F0502020204030204" pitchFamily="34" charset="0"/>
                        <a:ea typeface="+mn-ea"/>
                        <a:cs typeface="+mn-cs"/>
                      </a:endParaRPr>
                    </a:p>
                    <a:p>
                      <a:pPr marL="0" marR="0" lvl="0" indent="0" algn="ctr" defTabSz="1007943" rtl="0" eaLnBrk="1" fontAlgn="ctr" latinLnBrk="0" hangingPunct="1">
                        <a:lnSpc>
                          <a:spcPct val="100000"/>
                        </a:lnSpc>
                        <a:spcBef>
                          <a:spcPts val="0"/>
                        </a:spcBef>
                        <a:spcAft>
                          <a:spcPts val="0"/>
                        </a:spcAft>
                        <a:buClrTx/>
                        <a:buSzTx/>
                        <a:buFontTx/>
                        <a:buNone/>
                        <a:tabLst/>
                        <a:defRPr/>
                      </a:pPr>
                      <a:endParaRPr lang="es-ES" sz="800" b="0" i="0" u="none" strike="noStrike" kern="1200" dirty="0">
                        <a:solidFill>
                          <a:srgbClr val="000000"/>
                        </a:solidFill>
                        <a:effectLst/>
                        <a:latin typeface="Calibri" panose="020F0502020204030204" pitchFamily="34" charset="0"/>
                        <a:ea typeface="+mn-ea"/>
                        <a:cs typeface="+mn-cs"/>
                      </a:endParaRPr>
                    </a:p>
                    <a:p>
                      <a:pPr marL="0" marR="0" lvl="0" indent="0" algn="ctr" defTabSz="1007943" rtl="0" eaLnBrk="1" fontAlgn="ctr" latinLnBrk="0" hangingPunct="1">
                        <a:lnSpc>
                          <a:spcPct val="100000"/>
                        </a:lnSpc>
                        <a:spcBef>
                          <a:spcPts val="0"/>
                        </a:spcBef>
                        <a:spcAft>
                          <a:spcPts val="0"/>
                        </a:spcAft>
                        <a:buClrTx/>
                        <a:buSzTx/>
                        <a:buFontTx/>
                        <a:buNone/>
                        <a:tabLst/>
                        <a:defRPr/>
                      </a:pPr>
                      <a:r>
                        <a:rPr lang="es-ES" sz="800" b="0" i="0" u="none" strike="noStrike" kern="1200" dirty="0">
                          <a:solidFill>
                            <a:srgbClr val="000000"/>
                          </a:solidFill>
                          <a:effectLst/>
                          <a:latin typeface="Calibri" panose="020F0502020204030204" pitchFamily="34" charset="0"/>
                          <a:ea typeface="+mn-ea"/>
                          <a:cs typeface="+mn-cs"/>
                        </a:rPr>
                        <a:t>CE8. Leer, interpretar y analizar, de manera acompañada, obras o fragmentos literarios adecuados a su desarrollo, estableciendo relaciones entre ellos e identificando el género literario y sus convenciones fundamentales, para iniciarse en el reconocimiento de la literatura como manifestación artística y fuente de placer, conocimiento e inspiración para crear textos de intención literaria.</a:t>
                      </a:r>
                    </a:p>
                  </a:txBody>
                  <a:tcPr marL="360000" marR="360000" marT="6350">
                    <a:solidFill>
                      <a:srgbClr val="E9EBF5"/>
                    </a:solidFill>
                  </a:tcPr>
                </a:tc>
                <a:tc>
                  <a:txBody>
                    <a:bodyPr/>
                    <a:lstStyle/>
                    <a:p>
                      <a:pPr marL="0" marR="0" lvl="0" indent="0" algn="l" defTabSz="1007943" rtl="0" eaLnBrk="1" fontAlgn="ctr" latinLnBrk="0" hangingPunct="1">
                        <a:lnSpc>
                          <a:spcPct val="100000"/>
                        </a:lnSpc>
                        <a:spcBef>
                          <a:spcPts val="0"/>
                        </a:spcBef>
                        <a:spcAft>
                          <a:spcPts val="0"/>
                        </a:spcAft>
                        <a:buClrTx/>
                        <a:buSzTx/>
                        <a:buFontTx/>
                        <a:buNone/>
                        <a:tabLst/>
                        <a:defRPr/>
                      </a:pPr>
                      <a:r>
                        <a:rPr lang="es-ES" sz="800" b="0" i="0" u="none" strike="noStrike" kern="1200" dirty="0">
                          <a:solidFill>
                            <a:srgbClr val="000000"/>
                          </a:solidFill>
                          <a:effectLst/>
                          <a:latin typeface="Calibri" panose="020F0502020204030204" pitchFamily="34" charset="0"/>
                          <a:ea typeface="+mn-ea"/>
                          <a:cs typeface="+mn-cs"/>
                        </a:rPr>
                        <a:t>8.1. Escuchar y leer textos orales y escritos de la literatura infantil, que recojan diversidad de autores y autoras, estableciendo de manera acompañada relaciones elementales entre ellos y con otras manifestaciones artísticas o culturales.</a:t>
                      </a:r>
                    </a:p>
                  </a:txBody>
                  <a:tcPr marL="360000" marR="360000" marT="6350" anchor="ctr">
                    <a:solidFill>
                      <a:srgbClr val="CFD5EA"/>
                    </a:solidFill>
                  </a:tcPr>
                </a:tc>
                <a:extLst>
                  <a:ext uri="{0D108BD9-81ED-4DB2-BD59-A6C34878D82A}">
                    <a16:rowId xmlns:a16="http://schemas.microsoft.com/office/drawing/2014/main" val="538349344"/>
                  </a:ext>
                </a:extLst>
              </a:tr>
              <a:tr h="684986">
                <a:tc vMerge="1">
                  <a:txBody>
                    <a:bodyPr/>
                    <a:lstStyle/>
                    <a:p>
                      <a:endParaRPr lang="es-ES"/>
                    </a:p>
                  </a:txBody>
                  <a:tcPr>
                    <a:solidFill>
                      <a:srgbClr val="E9EBF5"/>
                    </a:solidFill>
                  </a:tcPr>
                </a:tc>
                <a:tc vMerge="1">
                  <a:txBody>
                    <a:bodyPr/>
                    <a:lstStyle/>
                    <a:p>
                      <a:endParaRPr lang="es-ES"/>
                    </a:p>
                  </a:txBody>
                  <a:tcPr>
                    <a:solidFill>
                      <a:srgbClr val="E9EBF5"/>
                    </a:solidFill>
                  </a:tcPr>
                </a:tc>
                <a:tc>
                  <a:txBody>
                    <a:bodyPr/>
                    <a:lstStyle/>
                    <a:p>
                      <a:pPr marL="0" marR="0" lvl="0" indent="0" algn="l" defTabSz="1007943" rtl="0" eaLnBrk="1" fontAlgn="ctr" latinLnBrk="0" hangingPunct="1">
                        <a:lnSpc>
                          <a:spcPct val="100000"/>
                        </a:lnSpc>
                        <a:spcBef>
                          <a:spcPts val="0"/>
                        </a:spcBef>
                        <a:spcAft>
                          <a:spcPts val="0"/>
                        </a:spcAft>
                        <a:buClrTx/>
                        <a:buSzTx/>
                        <a:buFontTx/>
                        <a:buNone/>
                        <a:tabLst/>
                        <a:defRPr/>
                      </a:pPr>
                      <a:r>
                        <a:rPr lang="es-ES" sz="800" b="0" i="0" u="none" strike="noStrike" kern="1200" dirty="0">
                          <a:solidFill>
                            <a:srgbClr val="000000"/>
                          </a:solidFill>
                          <a:effectLst/>
                          <a:latin typeface="Calibri" panose="020F0502020204030204" pitchFamily="34" charset="0"/>
                          <a:ea typeface="+mn-ea"/>
                          <a:cs typeface="+mn-cs"/>
                        </a:rPr>
                        <a:t>8.2. Producir, de manera acompañada, textos sencillos individuales o colectivos con intención literaria, adaptados a las diferentes etapas del proceso evolutivo de la escritura, ajustándose a modelos dados, en distintos soportes y complementándolos con otros lenguajes artísticos.</a:t>
                      </a:r>
                    </a:p>
                  </a:txBody>
                  <a:tcPr marL="360000" marR="360000" marT="6350">
                    <a:solidFill>
                      <a:srgbClr val="CFD5EA"/>
                    </a:solidFill>
                  </a:tcPr>
                </a:tc>
                <a:extLst>
                  <a:ext uri="{0D108BD9-81ED-4DB2-BD59-A6C34878D82A}">
                    <a16:rowId xmlns:a16="http://schemas.microsoft.com/office/drawing/2014/main" val="4055848577"/>
                  </a:ext>
                </a:extLst>
              </a:tr>
            </a:tbl>
          </a:graphicData>
        </a:graphic>
      </p:graphicFrame>
      <p:pic>
        <p:nvPicPr>
          <p:cNvPr id="4" name="Afbeelding 16">
            <a:extLst>
              <a:ext uri="{FF2B5EF4-FFF2-40B4-BE49-F238E27FC236}">
                <a16:creationId xmlns:a16="http://schemas.microsoft.com/office/drawing/2014/main" id="{D9DBA90F-2EB5-4E43-8D7A-573C3B6C605C}"/>
              </a:ext>
            </a:extLst>
          </p:cNvPr>
          <p:cNvPicPr>
            <a:picLocks noChangeAspect="1"/>
          </p:cNvPicPr>
          <p:nvPr/>
        </p:nvPicPr>
        <p:blipFill>
          <a:blip r:embed="rId2"/>
          <a:stretch>
            <a:fillRect/>
          </a:stretch>
        </p:blipFill>
        <p:spPr>
          <a:xfrm>
            <a:off x="9150317" y="7011608"/>
            <a:ext cx="804656" cy="227691"/>
          </a:xfrm>
          <a:prstGeom prst="rect">
            <a:avLst/>
          </a:prstGeom>
        </p:spPr>
      </p:pic>
      <p:sp>
        <p:nvSpPr>
          <p:cNvPr id="5" name="Ondertitel 2">
            <a:extLst>
              <a:ext uri="{FF2B5EF4-FFF2-40B4-BE49-F238E27FC236}">
                <a16:creationId xmlns:a16="http://schemas.microsoft.com/office/drawing/2014/main" id="{84EFFBB7-008C-49EE-A539-E4B33E029D5E}"/>
              </a:ext>
            </a:extLst>
          </p:cNvPr>
          <p:cNvSpPr txBox="1">
            <a:spLocks/>
          </p:cNvSpPr>
          <p:nvPr/>
        </p:nvSpPr>
        <p:spPr>
          <a:xfrm>
            <a:off x="567426" y="418299"/>
            <a:ext cx="9556959" cy="453571"/>
          </a:xfrm>
          <a:prstGeom prst="rect">
            <a:avLst/>
          </a:prstGeom>
        </p:spPr>
        <p:txBody>
          <a:bodyPr vert="horz" lIns="129326" tIns="64663" rIns="129326" bIns="64663" rtlCol="0">
            <a:noAutofit/>
          </a:bodyPr>
          <a:lstStyle>
            <a:lvl1pPr marL="0" indent="0" algn="ctr" defTabSz="755934" rtl="0" eaLnBrk="1" latinLnBrk="0" hangingPunct="1">
              <a:lnSpc>
                <a:spcPct val="90000"/>
              </a:lnSpc>
              <a:spcBef>
                <a:spcPts val="827"/>
              </a:spcBef>
              <a:buFont typeface="Arial" panose="020B0604020202020204" pitchFamily="34" charset="0"/>
              <a:buNone/>
              <a:defRPr sz="1984" kern="1200">
                <a:solidFill>
                  <a:schemeClr val="tx1"/>
                </a:solidFill>
                <a:latin typeface="+mn-lt"/>
                <a:ea typeface="+mn-ea"/>
                <a:cs typeface="+mn-cs"/>
              </a:defRPr>
            </a:lvl1pPr>
            <a:lvl2pPr marL="377967" indent="0" algn="ctr" defTabSz="755934" rtl="0" eaLnBrk="1" latinLnBrk="0" hangingPunct="1">
              <a:lnSpc>
                <a:spcPct val="90000"/>
              </a:lnSpc>
              <a:spcBef>
                <a:spcPts val="413"/>
              </a:spcBef>
              <a:buFont typeface="Arial" panose="020B0604020202020204" pitchFamily="34" charset="0"/>
              <a:buNone/>
              <a:defRPr sz="1653" kern="1200">
                <a:solidFill>
                  <a:schemeClr val="tx1"/>
                </a:solidFill>
                <a:latin typeface="+mn-lt"/>
                <a:ea typeface="+mn-ea"/>
                <a:cs typeface="+mn-cs"/>
              </a:defRPr>
            </a:lvl2pPr>
            <a:lvl3pPr marL="755934" indent="0" algn="ctr" defTabSz="755934" rtl="0" eaLnBrk="1" latinLnBrk="0" hangingPunct="1">
              <a:lnSpc>
                <a:spcPct val="90000"/>
              </a:lnSpc>
              <a:spcBef>
                <a:spcPts val="413"/>
              </a:spcBef>
              <a:buFont typeface="Arial" panose="020B0604020202020204" pitchFamily="34" charset="0"/>
              <a:buNone/>
              <a:defRPr sz="1488" kern="1200">
                <a:solidFill>
                  <a:schemeClr val="tx1"/>
                </a:solidFill>
                <a:latin typeface="+mn-lt"/>
                <a:ea typeface="+mn-ea"/>
                <a:cs typeface="+mn-cs"/>
              </a:defRPr>
            </a:lvl3pPr>
            <a:lvl4pPr marL="1133902"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4pPr>
            <a:lvl5pPr marL="1511869"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5pPr>
            <a:lvl6pPr marL="1889836"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6pPr>
            <a:lvl7pPr marL="2267803"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7pPr>
            <a:lvl8pPr marL="2645771"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8pPr>
            <a:lvl9pPr marL="3023738"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9pPr>
          </a:lstStyle>
          <a:p>
            <a:pPr algn="l">
              <a:lnSpc>
                <a:spcPct val="100000"/>
              </a:lnSpc>
            </a:pPr>
            <a:endParaRPr lang="es-ES_tradnl" sz="1600" dirty="0">
              <a:solidFill>
                <a:srgbClr val="009ED0"/>
              </a:solidFill>
              <a:latin typeface="ABeZeh" pitchFamily="2" charset="0"/>
              <a:ea typeface="ABeZeh" pitchFamily="2" charset="0"/>
            </a:endParaRPr>
          </a:p>
        </p:txBody>
      </p:sp>
      <p:sp>
        <p:nvSpPr>
          <p:cNvPr id="2" name="Rectángulo 1">
            <a:extLst>
              <a:ext uri="{FF2B5EF4-FFF2-40B4-BE49-F238E27FC236}">
                <a16:creationId xmlns:a16="http://schemas.microsoft.com/office/drawing/2014/main" id="{06EA7887-5AB8-1548-BB10-6804F9D897EA}"/>
              </a:ext>
            </a:extLst>
          </p:cNvPr>
          <p:cNvSpPr/>
          <p:nvPr/>
        </p:nvSpPr>
        <p:spPr>
          <a:xfrm>
            <a:off x="567426" y="513824"/>
            <a:ext cx="5146345" cy="461665"/>
          </a:xfrm>
          <a:prstGeom prst="rect">
            <a:avLst/>
          </a:prstGeom>
        </p:spPr>
        <p:txBody>
          <a:bodyPr wrap="none">
            <a:spAutoFit/>
          </a:bodyPr>
          <a:lstStyle/>
          <a:p>
            <a:r>
              <a:rPr lang="es-ES_tradnl" sz="2400" b="1" dirty="0">
                <a:solidFill>
                  <a:srgbClr val="009ED0"/>
                </a:solidFill>
                <a:latin typeface="ABeZeh" pitchFamily="2" charset="0"/>
                <a:ea typeface="ABeZeh" pitchFamily="2" charset="0"/>
              </a:rPr>
              <a:t>Competencias y criterios de evaluación</a:t>
            </a:r>
            <a:endParaRPr lang="es-ES_tradnl" sz="2400" dirty="0">
              <a:solidFill>
                <a:srgbClr val="009ED0"/>
              </a:solidFill>
              <a:latin typeface="ABeZeh" pitchFamily="2" charset="0"/>
              <a:ea typeface="ABeZeh" pitchFamily="2" charset="0"/>
            </a:endParaRPr>
          </a:p>
        </p:txBody>
      </p:sp>
    </p:spTree>
    <p:extLst>
      <p:ext uri="{BB962C8B-B14F-4D97-AF65-F5344CB8AC3E}">
        <p14:creationId xmlns:p14="http://schemas.microsoft.com/office/powerpoint/2010/main" val="192506331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Ondertitel 2">
            <a:extLst>
              <a:ext uri="{FF2B5EF4-FFF2-40B4-BE49-F238E27FC236}">
                <a16:creationId xmlns:a16="http://schemas.microsoft.com/office/drawing/2014/main" id="{CF55B64B-946E-E84E-961A-030457A34687}"/>
              </a:ext>
            </a:extLst>
          </p:cNvPr>
          <p:cNvSpPr txBox="1">
            <a:spLocks/>
          </p:cNvSpPr>
          <p:nvPr/>
        </p:nvSpPr>
        <p:spPr>
          <a:xfrm>
            <a:off x="709408" y="103518"/>
            <a:ext cx="8850971" cy="448574"/>
          </a:xfrm>
          <a:prstGeom prst="rect">
            <a:avLst/>
          </a:prstGeom>
        </p:spPr>
        <p:txBody>
          <a:bodyPr vert="horz" lIns="129326" tIns="64663" rIns="129326" bIns="64663" rtlCol="0" anchor="t">
            <a:noAutofit/>
          </a:bodyPr>
          <a:lstStyle>
            <a:lvl1pPr marL="0" indent="0" algn="ctr" defTabSz="755934" rtl="0" eaLnBrk="1" latinLnBrk="0" hangingPunct="1">
              <a:lnSpc>
                <a:spcPct val="90000"/>
              </a:lnSpc>
              <a:spcBef>
                <a:spcPts val="827"/>
              </a:spcBef>
              <a:buFont typeface="Arial" panose="020B0604020202020204" pitchFamily="34" charset="0"/>
              <a:buNone/>
              <a:defRPr sz="1984" kern="1200">
                <a:solidFill>
                  <a:schemeClr val="tx1"/>
                </a:solidFill>
                <a:latin typeface="+mn-lt"/>
                <a:ea typeface="+mn-ea"/>
                <a:cs typeface="+mn-cs"/>
              </a:defRPr>
            </a:lvl1pPr>
            <a:lvl2pPr marL="377967" indent="0" algn="ctr" defTabSz="755934" rtl="0" eaLnBrk="1" latinLnBrk="0" hangingPunct="1">
              <a:lnSpc>
                <a:spcPct val="90000"/>
              </a:lnSpc>
              <a:spcBef>
                <a:spcPts val="413"/>
              </a:spcBef>
              <a:buFont typeface="Arial" panose="020B0604020202020204" pitchFamily="34" charset="0"/>
              <a:buNone/>
              <a:defRPr sz="1653" kern="1200">
                <a:solidFill>
                  <a:schemeClr val="tx1"/>
                </a:solidFill>
                <a:latin typeface="+mn-lt"/>
                <a:ea typeface="+mn-ea"/>
                <a:cs typeface="+mn-cs"/>
              </a:defRPr>
            </a:lvl2pPr>
            <a:lvl3pPr marL="755934" indent="0" algn="ctr" defTabSz="755934" rtl="0" eaLnBrk="1" latinLnBrk="0" hangingPunct="1">
              <a:lnSpc>
                <a:spcPct val="90000"/>
              </a:lnSpc>
              <a:spcBef>
                <a:spcPts val="413"/>
              </a:spcBef>
              <a:buFont typeface="Arial" panose="020B0604020202020204" pitchFamily="34" charset="0"/>
              <a:buNone/>
              <a:defRPr sz="1488" kern="1200">
                <a:solidFill>
                  <a:schemeClr val="tx1"/>
                </a:solidFill>
                <a:latin typeface="+mn-lt"/>
                <a:ea typeface="+mn-ea"/>
                <a:cs typeface="+mn-cs"/>
              </a:defRPr>
            </a:lvl3pPr>
            <a:lvl4pPr marL="1133902"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4pPr>
            <a:lvl5pPr marL="1511869"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5pPr>
            <a:lvl6pPr marL="1889836"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6pPr>
            <a:lvl7pPr marL="2267803"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7pPr>
            <a:lvl8pPr marL="2645771"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8pPr>
            <a:lvl9pPr marL="3023738"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r>
              <a:rPr lang="es-ES_tradnl" sz="2400" b="1" dirty="0">
                <a:solidFill>
                  <a:srgbClr val="009ED0"/>
                </a:solidFill>
                <a:latin typeface="ABeZeh"/>
                <a:ea typeface="ABeZeh" pitchFamily="2" charset="0"/>
              </a:rPr>
              <a:t>Unidad 11 – 2º de primaria</a:t>
            </a:r>
            <a:r>
              <a:rPr lang="es-ES_tradnl" sz="1800" b="1" dirty="0">
                <a:solidFill>
                  <a:srgbClr val="009ED0"/>
                </a:solidFill>
                <a:latin typeface="ABeZeh"/>
                <a:ea typeface="ABeZeh" pitchFamily="2" charset="0"/>
              </a:rPr>
              <a:t> </a:t>
            </a:r>
            <a:r>
              <a:rPr lang="es-ES_tradnl" sz="2400" b="1" dirty="0">
                <a:solidFill>
                  <a:srgbClr val="009ED0"/>
                </a:solidFill>
                <a:latin typeface="ABeZeh"/>
                <a:ea typeface="ABeZeh" pitchFamily="2" charset="0"/>
              </a:rPr>
              <a:t>                                      </a:t>
            </a:r>
            <a:r>
              <a:rPr kumimoji="0" lang="es-ES" sz="1000" b="0" i="0" u="none" strike="noStrike" kern="1200" cap="none" spc="0" normalizeH="0" baseline="0" noProof="0" dirty="0">
                <a:ln>
                  <a:noFill/>
                </a:ln>
                <a:solidFill>
                  <a:srgbClr val="333333"/>
                </a:solidFill>
                <a:effectLst/>
                <a:uLnTx/>
                <a:uFillTx/>
                <a:latin typeface="ABeZeh" pitchFamily="2" charset="0"/>
                <a:ea typeface="ABeZeh" pitchFamily="2" charset="0"/>
                <a:cs typeface="+mn-cs"/>
              </a:rPr>
              <a:t>DURACIÓN: 10-12 sesiones. 1</a:t>
            </a:r>
            <a:endParaRPr kumimoji="0" lang="es-ES_tradnl" sz="1000" b="0" i="0" u="none" strike="noStrike" kern="1200" cap="none" spc="0" normalizeH="0" baseline="0" noProof="0" dirty="0">
              <a:ln>
                <a:noFill/>
              </a:ln>
              <a:solidFill>
                <a:srgbClr val="333333"/>
              </a:solidFill>
              <a:effectLst/>
              <a:uLnTx/>
              <a:uFillTx/>
              <a:latin typeface="ABeZeh" pitchFamily="2" charset="0"/>
              <a:ea typeface="ABeZeh" pitchFamily="2" charset="0"/>
              <a:cs typeface="+mn-cs"/>
            </a:endParaRPr>
          </a:p>
          <a:p>
            <a:pPr algn="l">
              <a:lnSpc>
                <a:spcPct val="100000"/>
              </a:lnSpc>
            </a:pPr>
            <a:r>
              <a:rPr lang="es-ES_tradnl" sz="2400" b="1" dirty="0">
                <a:solidFill>
                  <a:srgbClr val="009ED0"/>
                </a:solidFill>
                <a:latin typeface="ABeZeh"/>
                <a:ea typeface="ABeZeh" pitchFamily="2" charset="0"/>
              </a:rPr>
              <a:t>    </a:t>
            </a:r>
            <a:endParaRPr lang="es-ES_tradnl" sz="1600" dirty="0">
              <a:solidFill>
                <a:srgbClr val="009ED0"/>
              </a:solidFill>
              <a:latin typeface="ABeZeh"/>
              <a:ea typeface="ABeZeh" pitchFamily="2" charset="0"/>
            </a:endParaRPr>
          </a:p>
        </p:txBody>
      </p:sp>
      <p:pic>
        <p:nvPicPr>
          <p:cNvPr id="17" name="Afbeelding 16">
            <a:extLst>
              <a:ext uri="{FF2B5EF4-FFF2-40B4-BE49-F238E27FC236}">
                <a16:creationId xmlns:a16="http://schemas.microsoft.com/office/drawing/2014/main" id="{738754DC-9EB5-DF47-A2B3-7225365D0C7F}"/>
              </a:ext>
            </a:extLst>
          </p:cNvPr>
          <p:cNvPicPr>
            <a:picLocks noChangeAspect="1"/>
          </p:cNvPicPr>
          <p:nvPr/>
        </p:nvPicPr>
        <p:blipFill>
          <a:blip r:embed="rId3"/>
          <a:stretch>
            <a:fillRect/>
          </a:stretch>
        </p:blipFill>
        <p:spPr>
          <a:xfrm>
            <a:off x="9150317" y="7011608"/>
            <a:ext cx="804656" cy="227691"/>
          </a:xfrm>
          <a:prstGeom prst="rect">
            <a:avLst/>
          </a:prstGeom>
        </p:spPr>
      </p:pic>
      <p:graphicFrame>
        <p:nvGraphicFramePr>
          <p:cNvPr id="8" name="Tabel 9">
            <a:extLst>
              <a:ext uri="{FF2B5EF4-FFF2-40B4-BE49-F238E27FC236}">
                <a16:creationId xmlns:a16="http://schemas.microsoft.com/office/drawing/2014/main" id="{907F1A0A-1899-4D41-BE0A-70A9A73A182E}"/>
              </a:ext>
            </a:extLst>
          </p:cNvPr>
          <p:cNvGraphicFramePr>
            <a:graphicFrameLocks noGrp="1"/>
          </p:cNvGraphicFramePr>
          <p:nvPr>
            <p:extLst>
              <p:ext uri="{D42A27DB-BD31-4B8C-83A1-F6EECF244321}">
                <p14:modId xmlns:p14="http://schemas.microsoft.com/office/powerpoint/2010/main" val="4037087572"/>
              </p:ext>
            </p:extLst>
          </p:nvPr>
        </p:nvGraphicFramePr>
        <p:xfrm>
          <a:off x="414067" y="1021284"/>
          <a:ext cx="9540905" cy="5128068"/>
        </p:xfrm>
        <a:graphic>
          <a:graphicData uri="http://schemas.openxmlformats.org/drawingml/2006/table">
            <a:tbl>
              <a:tblPr firstRow="1" bandRow="1">
                <a:solidFill>
                  <a:srgbClr val="34A3D7">
                    <a:alpha val="89804"/>
                  </a:srgbClr>
                </a:solidFill>
                <a:tableStyleId>{5C22544A-7EE6-4342-B048-85BDC9FD1C3A}</a:tableStyleId>
              </a:tblPr>
              <a:tblGrid>
                <a:gridCol w="980840">
                  <a:extLst>
                    <a:ext uri="{9D8B030D-6E8A-4147-A177-3AD203B41FA5}">
                      <a16:colId xmlns:a16="http://schemas.microsoft.com/office/drawing/2014/main" val="3899748336"/>
                    </a:ext>
                  </a:extLst>
                </a:gridCol>
                <a:gridCol w="1377226">
                  <a:extLst>
                    <a:ext uri="{9D8B030D-6E8A-4147-A177-3AD203B41FA5}">
                      <a16:colId xmlns:a16="http://schemas.microsoft.com/office/drawing/2014/main" val="107338468"/>
                    </a:ext>
                  </a:extLst>
                </a:gridCol>
                <a:gridCol w="1241960">
                  <a:extLst>
                    <a:ext uri="{9D8B030D-6E8A-4147-A177-3AD203B41FA5}">
                      <a16:colId xmlns:a16="http://schemas.microsoft.com/office/drawing/2014/main" val="2909573878"/>
                    </a:ext>
                  </a:extLst>
                </a:gridCol>
                <a:gridCol w="2188808">
                  <a:extLst>
                    <a:ext uri="{9D8B030D-6E8A-4147-A177-3AD203B41FA5}">
                      <a16:colId xmlns:a16="http://schemas.microsoft.com/office/drawing/2014/main" val="3597174438"/>
                    </a:ext>
                  </a:extLst>
                </a:gridCol>
                <a:gridCol w="909951">
                  <a:extLst>
                    <a:ext uri="{9D8B030D-6E8A-4147-A177-3AD203B41FA5}">
                      <a16:colId xmlns:a16="http://schemas.microsoft.com/office/drawing/2014/main" val="1243946523"/>
                    </a:ext>
                  </a:extLst>
                </a:gridCol>
                <a:gridCol w="1623645">
                  <a:extLst>
                    <a:ext uri="{9D8B030D-6E8A-4147-A177-3AD203B41FA5}">
                      <a16:colId xmlns:a16="http://schemas.microsoft.com/office/drawing/2014/main" val="274613623"/>
                    </a:ext>
                  </a:extLst>
                </a:gridCol>
                <a:gridCol w="1218475">
                  <a:extLst>
                    <a:ext uri="{9D8B030D-6E8A-4147-A177-3AD203B41FA5}">
                      <a16:colId xmlns:a16="http://schemas.microsoft.com/office/drawing/2014/main" val="3074727180"/>
                    </a:ext>
                  </a:extLst>
                </a:gridCol>
              </a:tblGrid>
              <a:tr h="454565">
                <a:tc>
                  <a:txBody>
                    <a:bodyPr/>
                    <a:lstStyle/>
                    <a:p>
                      <a:pPr marL="0" marR="0" lvl="0" indent="0" algn="ctr" defTabSz="1007943" rtl="0" eaLnBrk="1" fontAlgn="auto" latinLnBrk="0" hangingPunct="1">
                        <a:lnSpc>
                          <a:spcPct val="100000"/>
                        </a:lnSpc>
                        <a:spcBef>
                          <a:spcPts val="0"/>
                        </a:spcBef>
                        <a:spcAft>
                          <a:spcPts val="0"/>
                        </a:spcAft>
                        <a:buClrTx/>
                        <a:buSzTx/>
                        <a:buFontTx/>
                        <a:buNone/>
                        <a:tabLst/>
                        <a:defRPr/>
                      </a:pPr>
                      <a:r>
                        <a:rPr lang="es-ES_tradnl" sz="900" b="1" kern="1200" noProof="0" dirty="0">
                          <a:solidFill>
                            <a:srgbClr val="009ED0"/>
                          </a:solidFill>
                          <a:latin typeface="+mn-lt"/>
                          <a:ea typeface="ABeZeh" pitchFamily="2" charset="0"/>
                          <a:cs typeface="+mn-cs"/>
                        </a:rPr>
                        <a:t>Evidencia</a:t>
                      </a:r>
                    </a:p>
                  </a:txBody>
                  <a:tcPr marL="90268" marR="90268" marT="45134" marB="45134" anchor="ctr">
                    <a:lnR w="12700" cap="flat" cmpd="sng" algn="ctr">
                      <a:solidFill>
                        <a:schemeClr val="bg1"/>
                      </a:solidFill>
                      <a:prstDash val="solid"/>
                      <a:round/>
                      <a:headEnd type="none" w="med" len="med"/>
                      <a:tailEnd type="none" w="med" len="med"/>
                    </a:lnR>
                    <a:lnB w="12700" cap="flat" cmpd="sng" algn="ctr">
                      <a:solidFill>
                        <a:schemeClr val="bg1"/>
                      </a:solidFill>
                      <a:prstDash val="solid"/>
                      <a:round/>
                      <a:headEnd type="none" w="med" len="med"/>
                      <a:tailEnd type="none" w="med" len="med"/>
                    </a:lnB>
                    <a:solidFill>
                      <a:srgbClr val="E7F5FA"/>
                    </a:solidFill>
                  </a:tcPr>
                </a:tc>
                <a:tc rowSpan="2">
                  <a:txBody>
                    <a:bodyPr/>
                    <a:lstStyle/>
                    <a:p>
                      <a:pPr algn="ctr"/>
                      <a:r>
                        <a:rPr lang="es-ES_tradnl" sz="900" noProof="0" dirty="0">
                          <a:solidFill>
                            <a:srgbClr val="009ED0"/>
                          </a:solidFill>
                          <a:latin typeface="+mn-lt"/>
                          <a:ea typeface="ABeZeh" pitchFamily="2" charset="0"/>
                        </a:rPr>
                        <a:t>LO</a:t>
                      </a:r>
                      <a:endParaRPr lang="es-ES_tradnl" sz="900" noProof="0" dirty="0">
                        <a:latin typeface="+mn-lt"/>
                        <a:ea typeface="ABeZeh" pitchFamily="2" charset="0"/>
                      </a:endParaRPr>
                    </a:p>
                  </a:txBody>
                  <a:tcPr marL="90268" marR="90268" marT="45134" marB="45134"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B w="12700" cap="flat" cmpd="sng" algn="ctr">
                      <a:solidFill>
                        <a:schemeClr val="bg1"/>
                      </a:solidFill>
                      <a:prstDash val="solid"/>
                      <a:round/>
                      <a:headEnd type="none" w="med" len="med"/>
                      <a:tailEnd type="none" w="med" len="med"/>
                    </a:lnB>
                    <a:solidFill>
                      <a:srgbClr val="E7F5FA"/>
                    </a:solidFill>
                  </a:tcPr>
                </a:tc>
                <a:tc rowSpan="2">
                  <a:txBody>
                    <a:bodyPr/>
                    <a:lstStyle/>
                    <a:p>
                      <a:pPr algn="ctr"/>
                      <a:r>
                        <a:rPr lang="es-ES_tradnl" sz="900" noProof="0" dirty="0">
                          <a:solidFill>
                            <a:srgbClr val="009ED0"/>
                          </a:solidFill>
                          <a:latin typeface="+mn-lt"/>
                          <a:ea typeface="ABeZeh" pitchFamily="2" charset="0"/>
                        </a:rPr>
                        <a:t>SABER</a:t>
                      </a:r>
                    </a:p>
                  </a:txBody>
                  <a:tcPr marL="90268" marR="90268" marT="45134" marB="45134"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B w="12700" cap="flat" cmpd="sng" algn="ctr">
                      <a:solidFill>
                        <a:schemeClr val="bg1"/>
                      </a:solidFill>
                      <a:prstDash val="solid"/>
                      <a:round/>
                      <a:headEnd type="none" w="med" len="med"/>
                      <a:tailEnd type="none" w="med" len="med"/>
                    </a:lnB>
                    <a:solidFill>
                      <a:srgbClr val="E7F5FA"/>
                    </a:solidFill>
                  </a:tcPr>
                </a:tc>
                <a:tc rowSpan="2">
                  <a:txBody>
                    <a:bodyPr/>
                    <a:lstStyle/>
                    <a:p>
                      <a:pPr algn="ctr"/>
                      <a:r>
                        <a:rPr lang="es-ES_tradnl" sz="900" noProof="0" dirty="0">
                          <a:solidFill>
                            <a:srgbClr val="009ED0"/>
                          </a:solidFill>
                          <a:latin typeface="+mn-lt"/>
                          <a:ea typeface="ABeZeh" pitchFamily="2" charset="0"/>
                        </a:rPr>
                        <a:t>Saberes básicos</a:t>
                      </a:r>
                    </a:p>
                  </a:txBody>
                  <a:tcPr marL="90268" marR="90268" marT="45134" marB="45134"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B w="12700" cap="flat" cmpd="sng" algn="ctr">
                      <a:solidFill>
                        <a:schemeClr val="bg1"/>
                      </a:solidFill>
                      <a:prstDash val="solid"/>
                      <a:round/>
                      <a:headEnd type="none" w="med" len="med"/>
                      <a:tailEnd type="none" w="med" len="med"/>
                    </a:lnB>
                    <a:solidFill>
                      <a:srgbClr val="E7F5FA"/>
                    </a:solidFill>
                  </a:tcPr>
                </a:tc>
                <a:tc rowSpan="2">
                  <a:txBody>
                    <a:bodyPr/>
                    <a:lstStyle/>
                    <a:p>
                      <a:pPr algn="ctr"/>
                      <a:r>
                        <a:rPr lang="es-ES_tradnl" sz="900" noProof="0" dirty="0">
                          <a:solidFill>
                            <a:srgbClr val="009ED0"/>
                          </a:solidFill>
                          <a:latin typeface="+mn-lt"/>
                          <a:ea typeface="ABeZeh" pitchFamily="2" charset="0"/>
                        </a:rPr>
                        <a:t>Criterios de evaluación</a:t>
                      </a:r>
                    </a:p>
                  </a:txBody>
                  <a:tcPr marL="90268" marR="90268" marT="45134" marB="45134"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B w="12700" cap="flat" cmpd="sng" algn="ctr">
                      <a:solidFill>
                        <a:schemeClr val="bg1"/>
                      </a:solidFill>
                      <a:prstDash val="solid"/>
                      <a:round/>
                      <a:headEnd type="none" w="med" len="med"/>
                      <a:tailEnd type="none" w="med" len="med"/>
                    </a:lnB>
                    <a:solidFill>
                      <a:srgbClr val="E7F5FA"/>
                    </a:solidFill>
                  </a:tcPr>
                </a:tc>
                <a:tc rowSpan="2">
                  <a:txBody>
                    <a:bodyPr/>
                    <a:lstStyle/>
                    <a:p>
                      <a:pPr algn="ctr"/>
                      <a:r>
                        <a:rPr lang="es-ES_tradnl" sz="900" noProof="0" dirty="0">
                          <a:solidFill>
                            <a:srgbClr val="009ED0"/>
                          </a:solidFill>
                          <a:latin typeface="+mn-lt"/>
                          <a:ea typeface="ABeZeh" pitchFamily="2" charset="0"/>
                        </a:rPr>
                        <a:t>Competencias específicas</a:t>
                      </a:r>
                    </a:p>
                  </a:txBody>
                  <a:tcPr marL="90268" marR="90268" marT="45134" marB="45134"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B w="12700" cap="flat" cmpd="sng" algn="ctr">
                      <a:solidFill>
                        <a:schemeClr val="bg1"/>
                      </a:solidFill>
                      <a:prstDash val="solid"/>
                      <a:round/>
                      <a:headEnd type="none" w="med" len="med"/>
                      <a:tailEnd type="none" w="med" len="med"/>
                    </a:lnB>
                    <a:solidFill>
                      <a:srgbClr val="E7F5FA"/>
                    </a:solidFill>
                  </a:tcPr>
                </a:tc>
                <a:tc rowSpan="2">
                  <a:txBody>
                    <a:bodyPr/>
                    <a:lstStyle/>
                    <a:p>
                      <a:pPr marL="0" algn="ctr" defTabSz="1007943" rtl="0" eaLnBrk="1" latinLnBrk="0" hangingPunct="1"/>
                      <a:r>
                        <a:rPr lang="es-ES" sz="900" b="1" kern="1200" dirty="0">
                          <a:solidFill>
                            <a:srgbClr val="009ED0"/>
                          </a:solidFill>
                          <a:latin typeface="+mn-lt"/>
                          <a:cs typeface="+mn-cs"/>
                        </a:rPr>
                        <a:t>Perfil de salida asociado</a:t>
                      </a:r>
                      <a:endParaRPr lang="es-ES_tradnl" sz="900" b="1" kern="1200" noProof="0" dirty="0">
                        <a:solidFill>
                          <a:srgbClr val="009ED0"/>
                        </a:solidFill>
                        <a:latin typeface="+mn-lt"/>
                        <a:ea typeface="ABeZeh" pitchFamily="2" charset="0"/>
                        <a:cs typeface="+mn-cs"/>
                      </a:endParaRPr>
                    </a:p>
                  </a:txBody>
                  <a:tcPr marL="90268" marR="90268" marT="45134" marB="45134"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B w="12700" cap="flat" cmpd="sng" algn="ctr">
                      <a:solidFill>
                        <a:schemeClr val="bg1"/>
                      </a:solidFill>
                      <a:prstDash val="solid"/>
                      <a:round/>
                      <a:headEnd type="none" w="med" len="med"/>
                      <a:tailEnd type="none" w="med" len="med"/>
                    </a:lnB>
                    <a:solidFill>
                      <a:srgbClr val="E7F5FA"/>
                    </a:solidFill>
                  </a:tcPr>
                </a:tc>
                <a:extLst>
                  <a:ext uri="{0D108BD9-81ED-4DB2-BD59-A6C34878D82A}">
                    <a16:rowId xmlns:a16="http://schemas.microsoft.com/office/drawing/2014/main" val="4160253532"/>
                  </a:ext>
                </a:extLst>
              </a:tr>
              <a:tr h="271967">
                <a:tc>
                  <a:txBody>
                    <a:bodyPr/>
                    <a:lstStyle/>
                    <a:p>
                      <a:pPr marL="0" marR="0" lvl="0" indent="0" algn="l" defTabSz="1007943" rtl="0" eaLnBrk="1" fontAlgn="auto" latinLnBrk="0" hangingPunct="1">
                        <a:lnSpc>
                          <a:spcPct val="100000"/>
                        </a:lnSpc>
                        <a:spcBef>
                          <a:spcPts val="0"/>
                        </a:spcBef>
                        <a:spcAft>
                          <a:spcPts val="0"/>
                        </a:spcAft>
                        <a:buClrTx/>
                        <a:buSzTx/>
                        <a:buFontTx/>
                        <a:buNone/>
                        <a:tabLst/>
                        <a:defRPr/>
                      </a:pPr>
                      <a:r>
                        <a:rPr lang="es-ES_tradnl" sz="900" b="1" kern="1200" noProof="0" dirty="0">
                          <a:solidFill>
                            <a:srgbClr val="009ED0"/>
                          </a:solidFill>
                          <a:latin typeface="ABeZeh" pitchFamily="2" charset="0"/>
                          <a:ea typeface="ABeZeh" pitchFamily="2" charset="0"/>
                          <a:cs typeface="+mn-cs"/>
                        </a:rPr>
                        <a:t>Lección</a:t>
                      </a:r>
                    </a:p>
                  </a:txBody>
                  <a:tcPr marL="106615" marR="106615" marT="63969" marB="63969" anchor="ctr">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E7F5FA"/>
                    </a:solidFill>
                  </a:tcPr>
                </a:tc>
                <a:tc vMerge="1">
                  <a:txBody>
                    <a:bodyPr/>
                    <a:lstStyle/>
                    <a:p>
                      <a:endParaRPr lang="es-ES"/>
                    </a:p>
                  </a:txBody>
                  <a:tcPr>
                    <a:lnL w="12700" cap="flat" cmpd="sng" algn="ctr">
                      <a:solidFill>
                        <a:schemeClr val="bg1"/>
                      </a:solidFill>
                      <a:prstDash val="solid"/>
                      <a:round/>
                      <a:headEnd type="none" w="med" len="med"/>
                      <a:tailEnd type="none" w="med" len="med"/>
                    </a:lnL>
                    <a:lnT w="12700" cap="flat" cmpd="sng" algn="ctr">
                      <a:solidFill>
                        <a:schemeClr val="bg1"/>
                      </a:solidFill>
                      <a:prstDash val="solid"/>
                      <a:round/>
                      <a:headEnd type="none" w="med" len="med"/>
                      <a:tailEnd type="none" w="med" len="med"/>
                    </a:lnT>
                  </a:tcPr>
                </a:tc>
                <a:tc vMerge="1">
                  <a:txBody>
                    <a:bodyPr/>
                    <a:lstStyle/>
                    <a:p>
                      <a:endParaRPr lang="es-ES"/>
                    </a:p>
                  </a:txBody>
                  <a:tcPr>
                    <a:lnT w="12700" cap="flat" cmpd="sng" algn="ctr">
                      <a:solidFill>
                        <a:schemeClr val="bg1"/>
                      </a:solidFill>
                      <a:prstDash val="solid"/>
                      <a:round/>
                      <a:headEnd type="none" w="med" len="med"/>
                      <a:tailEnd type="none" w="med" len="med"/>
                    </a:lnT>
                  </a:tcPr>
                </a:tc>
                <a:tc vMerge="1">
                  <a:txBody>
                    <a:bodyPr/>
                    <a:lstStyle/>
                    <a:p>
                      <a:endParaRPr lang="es-ES"/>
                    </a:p>
                  </a:txBody>
                  <a:tcPr>
                    <a:lnT w="12700" cap="flat" cmpd="sng" algn="ctr">
                      <a:solidFill>
                        <a:schemeClr val="bg1"/>
                      </a:solidFill>
                      <a:prstDash val="solid"/>
                      <a:round/>
                      <a:headEnd type="none" w="med" len="med"/>
                      <a:tailEnd type="none" w="med" len="med"/>
                    </a:lnT>
                  </a:tcPr>
                </a:tc>
                <a:tc vMerge="1">
                  <a:txBody>
                    <a:bodyPr/>
                    <a:lstStyle/>
                    <a:p>
                      <a:endParaRPr lang="es-ES"/>
                    </a:p>
                  </a:txBody>
                  <a:tcPr>
                    <a:lnT w="12700" cap="flat" cmpd="sng" algn="ctr">
                      <a:solidFill>
                        <a:schemeClr val="bg1"/>
                      </a:solidFill>
                      <a:prstDash val="solid"/>
                      <a:round/>
                      <a:headEnd type="none" w="med" len="med"/>
                      <a:tailEnd type="none" w="med" len="med"/>
                    </a:lnT>
                  </a:tcPr>
                </a:tc>
                <a:tc vMerge="1">
                  <a:txBody>
                    <a:bodyPr/>
                    <a:lstStyle/>
                    <a:p>
                      <a:endParaRPr lang="es-ES"/>
                    </a:p>
                  </a:txBody>
                  <a:tcPr>
                    <a:lnT w="12700" cap="flat" cmpd="sng" algn="ctr">
                      <a:solidFill>
                        <a:schemeClr val="bg1"/>
                      </a:solidFill>
                      <a:prstDash val="solid"/>
                      <a:round/>
                      <a:headEnd type="none" w="med" len="med"/>
                      <a:tailEnd type="none" w="med" len="med"/>
                    </a:lnT>
                  </a:tcPr>
                </a:tc>
                <a:tc vMerge="1">
                  <a:txBody>
                    <a:bodyPr/>
                    <a:lstStyle/>
                    <a:p>
                      <a:endParaRPr lang="es-ES" dirty="0"/>
                    </a:p>
                  </a:txBody>
                  <a:tcPr/>
                </a:tc>
                <a:extLst>
                  <a:ext uri="{0D108BD9-81ED-4DB2-BD59-A6C34878D82A}">
                    <a16:rowId xmlns:a16="http://schemas.microsoft.com/office/drawing/2014/main" val="1953537355"/>
                  </a:ext>
                </a:extLst>
              </a:tr>
              <a:tr h="1006810">
                <a:tc>
                  <a:txBody>
                    <a:bodyPr/>
                    <a:lstStyle/>
                    <a:p>
                      <a:pPr>
                        <a:tabLst>
                          <a:tab pos="984250" algn="l"/>
                        </a:tabLst>
                      </a:pPr>
                      <a:r>
                        <a:rPr lang="es-ES_tradnl" sz="800" b="1" kern="1200" noProof="0" dirty="0">
                          <a:solidFill>
                            <a:srgbClr val="009ED0"/>
                          </a:solidFill>
                          <a:effectLst/>
                          <a:latin typeface="ABeZeh" pitchFamily="2" charset="0"/>
                          <a:ea typeface="ABeZeh" pitchFamily="2" charset="0"/>
                          <a:cs typeface="+mn-cs"/>
                        </a:rPr>
                        <a:t>1 . Vocabulario</a:t>
                      </a:r>
                      <a:endParaRPr lang="es-ES_tradnl" sz="800" noProof="0" dirty="0">
                        <a:solidFill>
                          <a:srgbClr val="009ED0"/>
                        </a:solidFill>
                        <a:latin typeface="ABeZeh" pitchFamily="2" charset="0"/>
                        <a:ea typeface="ABeZeh" pitchFamily="2" charset="0"/>
                      </a:endParaRPr>
                    </a:p>
                  </a:txBody>
                  <a:tcPr marL="90268" marR="90268" marT="45134" marB="45134">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E7F5FA"/>
                    </a:solidFill>
                  </a:tcPr>
                </a:tc>
                <a:tc>
                  <a:txBody>
                    <a:bodyPr/>
                    <a:lstStyle/>
                    <a:p>
                      <a:r>
                        <a:rPr lang="es-ES" sz="800" b="1" kern="1200" dirty="0">
                          <a:solidFill>
                            <a:srgbClr val="009ED0"/>
                          </a:solidFill>
                          <a:effectLst/>
                          <a:latin typeface="ABeZeh" pitchFamily="2" charset="0"/>
                          <a:ea typeface="ABeZeh" pitchFamily="2" charset="0"/>
                          <a:cs typeface="+mn-cs"/>
                        </a:rPr>
                        <a:t>Aprendemos</a:t>
                      </a:r>
                      <a:r>
                        <a:rPr lang="es-ES" sz="800" b="1" kern="1200" baseline="0" dirty="0">
                          <a:solidFill>
                            <a:srgbClr val="009ED0"/>
                          </a:solidFill>
                          <a:effectLst/>
                          <a:latin typeface="ABeZeh" pitchFamily="2" charset="0"/>
                          <a:ea typeface="ABeZeh" pitchFamily="2" charset="0"/>
                          <a:cs typeface="+mn-cs"/>
                        </a:rPr>
                        <a:t> palabras relacionadas con la información</a:t>
                      </a:r>
                      <a:endParaRPr lang="es-ES" sz="800" b="1" kern="1200" dirty="0">
                        <a:solidFill>
                          <a:srgbClr val="009ED0"/>
                        </a:solidFill>
                        <a:effectLst/>
                        <a:latin typeface="ABeZeh" pitchFamily="2" charset="0"/>
                        <a:ea typeface="ABeZeh" pitchFamily="2" charset="0"/>
                        <a:cs typeface="+mn-cs"/>
                      </a:endParaRPr>
                    </a:p>
                  </a:txBody>
                  <a:tcPr marL="106615" marR="106615" marT="63969" marB="63969">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E7F5FA"/>
                    </a:solidFill>
                  </a:tcPr>
                </a:tc>
                <a:tc>
                  <a:txBody>
                    <a:bodyPr/>
                    <a:lstStyle/>
                    <a:p>
                      <a:pPr algn="l"/>
                      <a:r>
                        <a:rPr lang="es-ES_tradnl" sz="800" noProof="0" dirty="0">
                          <a:solidFill>
                            <a:srgbClr val="333333"/>
                          </a:solidFill>
                          <a:latin typeface="ABeZeh" pitchFamily="2" charset="0"/>
                          <a:ea typeface="ABeZeh" pitchFamily="2" charset="0"/>
                        </a:rPr>
                        <a:t>Reflexión</a:t>
                      </a:r>
                      <a:r>
                        <a:rPr lang="es-ES_tradnl" sz="800" baseline="0" noProof="0" dirty="0">
                          <a:solidFill>
                            <a:srgbClr val="333333"/>
                          </a:solidFill>
                          <a:latin typeface="ABeZeh" pitchFamily="2" charset="0"/>
                          <a:ea typeface="ABeZeh" pitchFamily="2" charset="0"/>
                        </a:rPr>
                        <a:t> sobre la lengua y sus usos</a:t>
                      </a:r>
                      <a:endParaRPr lang="es-ES_tradnl" sz="800" noProof="0" dirty="0">
                        <a:solidFill>
                          <a:srgbClr val="333333"/>
                        </a:solidFill>
                        <a:latin typeface="ABeZeh" pitchFamily="2" charset="0"/>
                        <a:ea typeface="ABeZeh" pitchFamily="2" charset="0"/>
                      </a:endParaRPr>
                    </a:p>
                  </a:txBody>
                  <a:tcPr marL="106615" marR="106615" marT="63969" marB="63969">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solidFill>
                  </a:tcPr>
                </a:tc>
                <a:tc>
                  <a:txBody>
                    <a:bodyPr/>
                    <a:lstStyle/>
                    <a:p>
                      <a:pPr marL="0" marR="0" indent="0" algn="just" defTabSz="1007943" rtl="0" eaLnBrk="1" fontAlgn="auto" latinLnBrk="0" hangingPunct="1">
                        <a:lnSpc>
                          <a:spcPct val="100000"/>
                        </a:lnSpc>
                        <a:spcBef>
                          <a:spcPts val="0"/>
                        </a:spcBef>
                        <a:spcAft>
                          <a:spcPts val="0"/>
                        </a:spcAft>
                        <a:buClrTx/>
                        <a:buSzTx/>
                        <a:buFontTx/>
                        <a:buNone/>
                        <a:tabLst/>
                        <a:defRPr/>
                      </a:pPr>
                      <a:r>
                        <a:rPr lang="es-ES" sz="800" b="0" i="0" kern="1200" dirty="0">
                          <a:solidFill>
                            <a:srgbClr val="000000"/>
                          </a:solidFill>
                          <a:effectLst/>
                          <a:latin typeface="+mn-lt"/>
                          <a:ea typeface="+mn-ea"/>
                          <a:cs typeface="+mn-cs"/>
                        </a:rPr>
                        <a:t>D.3  Procedimientos elementales de adquisición de vocabulario. Reflexión contextualizada sobre la relación de significado entre unas palabras y otras.</a:t>
                      </a:r>
                    </a:p>
                    <a:p>
                      <a:pPr algn="just"/>
                      <a:endParaRPr lang="es-ES_tradnl" sz="800" noProof="0" dirty="0">
                        <a:solidFill>
                          <a:srgbClr val="333333"/>
                        </a:solidFill>
                        <a:latin typeface="ABeZeh" pitchFamily="2" charset="0"/>
                        <a:ea typeface="ABeZeh" pitchFamily="2" charset="0"/>
                      </a:endParaRPr>
                    </a:p>
                  </a:txBody>
                  <a:tcPr marL="106615" marR="106615" marT="63969" marB="63969">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solidFill>
                  </a:tcPr>
                </a:tc>
                <a:tc>
                  <a:txBody>
                    <a:bodyPr/>
                    <a:lstStyle/>
                    <a:p>
                      <a:pPr marL="0" algn="ctr" defTabSz="1007943" rtl="0" eaLnBrk="1" fontAlgn="ctr" latinLnBrk="0" hangingPunct="1"/>
                      <a:r>
                        <a:rPr lang="es-ES" sz="800" kern="1200" dirty="0">
                          <a:solidFill>
                            <a:srgbClr val="333333"/>
                          </a:solidFill>
                          <a:latin typeface="ABeZeh" pitchFamily="2" charset="0"/>
                          <a:cs typeface="+mn-cs"/>
                        </a:rPr>
                        <a:t>9.1.</a:t>
                      </a:r>
                    </a:p>
                  </a:txBody>
                  <a:tcPr marL="108000" marR="108000" marT="64800" marB="6480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solidFill>
                  </a:tcPr>
                </a:tc>
                <a:tc>
                  <a:txBody>
                    <a:bodyPr/>
                    <a:lstStyle/>
                    <a:p>
                      <a:pPr marL="0" marR="0" indent="0" algn="l" defTabSz="1007943" rtl="0" eaLnBrk="1" fontAlgn="auto" latinLnBrk="0" hangingPunct="1">
                        <a:lnSpc>
                          <a:spcPct val="100000"/>
                        </a:lnSpc>
                        <a:spcBef>
                          <a:spcPts val="0"/>
                        </a:spcBef>
                        <a:spcAft>
                          <a:spcPts val="0"/>
                        </a:spcAft>
                        <a:buClrTx/>
                        <a:buSzTx/>
                        <a:buFontTx/>
                        <a:buNone/>
                        <a:tabLst/>
                        <a:defRPr/>
                      </a:pPr>
                      <a:r>
                        <a:rPr lang="es-ES" sz="800" b="0" i="0" u="none" strike="noStrike" dirty="0">
                          <a:solidFill>
                            <a:srgbClr val="000000"/>
                          </a:solidFill>
                          <a:effectLst/>
                          <a:latin typeface="Calibri" panose="020F0502020204030204" pitchFamily="34" charset="0"/>
                        </a:rPr>
                        <a:t>CE9. </a:t>
                      </a:r>
                      <a:r>
                        <a:rPr lang="es-ES" sz="800" b="0" i="0" u="none" strike="noStrike" kern="1200" dirty="0">
                          <a:solidFill>
                            <a:srgbClr val="000000"/>
                          </a:solidFill>
                          <a:effectLst/>
                          <a:latin typeface="Calibri" panose="020F0502020204030204" pitchFamily="34" charset="0"/>
                          <a:ea typeface="+mn-ea"/>
                          <a:cs typeface="+mn-cs"/>
                        </a:rPr>
                        <a:t>Reflexionar de forma guiada sobre el lenguaje a partir de procesos de producción y comprensión de textos en contextos significativos, utilizando la terminología elemental adecuada….</a:t>
                      </a:r>
                      <a:endParaRPr lang="es-ES_tradnl" sz="800" noProof="0" dirty="0">
                        <a:solidFill>
                          <a:srgbClr val="333333"/>
                        </a:solidFill>
                        <a:latin typeface="ABeZeh" pitchFamily="2" charset="0"/>
                        <a:ea typeface="ABeZeh" pitchFamily="2" charset="0"/>
                      </a:endParaRPr>
                    </a:p>
                  </a:txBody>
                  <a:tcPr marL="106615" marR="106615" marT="63969" marB="63969">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solidFill>
                  </a:tcPr>
                </a:tc>
                <a:tc>
                  <a:txBody>
                    <a:bodyPr/>
                    <a:lstStyle/>
                    <a:p>
                      <a:pPr marL="0" marR="0" lvl="0" indent="0" algn="l" defTabSz="1007943" rtl="0" eaLnBrk="1" fontAlgn="ctr" latinLnBrk="0" hangingPunct="1">
                        <a:lnSpc>
                          <a:spcPct val="100000"/>
                        </a:lnSpc>
                        <a:spcBef>
                          <a:spcPts val="0"/>
                        </a:spcBef>
                        <a:spcAft>
                          <a:spcPts val="0"/>
                        </a:spcAft>
                        <a:buClrTx/>
                        <a:buSzTx/>
                        <a:buFontTx/>
                        <a:buNone/>
                        <a:tabLst/>
                        <a:defRPr/>
                      </a:pPr>
                      <a:r>
                        <a:rPr lang="nb-NO" sz="800" b="0" i="0" u="none" strike="noStrike" kern="1200" dirty="0">
                          <a:solidFill>
                            <a:srgbClr val="000000"/>
                          </a:solidFill>
                          <a:effectLst/>
                          <a:latin typeface="Calibri" panose="020F0502020204030204" pitchFamily="34" charset="0"/>
                          <a:ea typeface="+mn-ea"/>
                          <a:cs typeface="+mn-cs"/>
                        </a:rPr>
                        <a:t>CCL1, CCL2, CP2, STEM1, STEM2, CPSAA5.</a:t>
                      </a:r>
                      <a:endParaRPr lang="es-ES" sz="800" b="0" i="0" u="none" strike="noStrike" kern="1200" dirty="0">
                        <a:solidFill>
                          <a:srgbClr val="000000"/>
                        </a:solidFill>
                        <a:effectLst/>
                        <a:latin typeface="Calibri" panose="020F0502020204030204" pitchFamily="34" charset="0"/>
                        <a:ea typeface="+mn-ea"/>
                        <a:cs typeface="+mn-cs"/>
                      </a:endParaRPr>
                    </a:p>
                    <a:p>
                      <a:pPr marL="0" algn="l" defTabSz="1007943" rtl="0" eaLnBrk="1" fontAlgn="ctr" latinLnBrk="0" hangingPunct="1"/>
                      <a:endParaRPr lang="es-ES" sz="800" b="0" i="0" kern="1200" dirty="0">
                        <a:solidFill>
                          <a:srgbClr val="000000"/>
                        </a:solidFill>
                        <a:effectLst/>
                        <a:latin typeface="Calibri" panose="020F0502020204030204" pitchFamily="34" charset="0"/>
                        <a:ea typeface="+mn-ea"/>
                        <a:cs typeface="+mn-cs"/>
                      </a:endParaRPr>
                    </a:p>
                  </a:txBody>
                  <a:tcPr marL="6350" marR="6350" marT="635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solidFill>
                  </a:tcPr>
                </a:tc>
                <a:extLst>
                  <a:ext uri="{0D108BD9-81ED-4DB2-BD59-A6C34878D82A}">
                    <a16:rowId xmlns:a16="http://schemas.microsoft.com/office/drawing/2014/main" val="68554231"/>
                  </a:ext>
                </a:extLst>
              </a:tr>
              <a:tr h="1006810">
                <a:tc>
                  <a:txBody>
                    <a:bodyPr/>
                    <a:lstStyle/>
                    <a:p>
                      <a:r>
                        <a:rPr lang="es-ES_tradnl" sz="800" b="1" noProof="0" dirty="0">
                          <a:solidFill>
                            <a:srgbClr val="009ED0"/>
                          </a:solidFill>
                          <a:latin typeface="ABeZeh" pitchFamily="2" charset="0"/>
                          <a:ea typeface="ABeZeh" pitchFamily="2" charset="0"/>
                        </a:rPr>
                        <a:t>2. Comunicación oral</a:t>
                      </a:r>
                    </a:p>
                  </a:txBody>
                  <a:tcPr marL="90268" marR="90268" marT="45134" marB="45134">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E7F5FA"/>
                    </a:solidFill>
                  </a:tcPr>
                </a:tc>
                <a:tc>
                  <a:txBody>
                    <a:bodyPr/>
                    <a:lstStyle/>
                    <a:p>
                      <a:pPr marL="0" marR="0" lvl="0" indent="0" algn="l" defTabSz="1007943" rtl="0" eaLnBrk="1" fontAlgn="auto" latinLnBrk="0" hangingPunct="1">
                        <a:lnSpc>
                          <a:spcPct val="100000"/>
                        </a:lnSpc>
                        <a:spcBef>
                          <a:spcPts val="0"/>
                        </a:spcBef>
                        <a:spcAft>
                          <a:spcPts val="0"/>
                        </a:spcAft>
                        <a:buClrTx/>
                        <a:buSzTx/>
                        <a:buFontTx/>
                        <a:buNone/>
                        <a:tabLst/>
                        <a:defRPr/>
                      </a:pPr>
                      <a:r>
                        <a:rPr lang="es-ES" sz="800" b="1" kern="1200" dirty="0">
                          <a:solidFill>
                            <a:srgbClr val="009ED0"/>
                          </a:solidFill>
                          <a:effectLst/>
                          <a:latin typeface="ABeZeh" pitchFamily="2" charset="0"/>
                          <a:ea typeface="ABeZeh" pitchFamily="2" charset="0"/>
                          <a:cs typeface="+mn-cs"/>
                        </a:rPr>
                        <a:t>Aprendemos</a:t>
                      </a:r>
                      <a:r>
                        <a:rPr lang="es-ES" sz="800" b="1" kern="1200" baseline="0" dirty="0">
                          <a:solidFill>
                            <a:srgbClr val="009ED0"/>
                          </a:solidFill>
                          <a:effectLst/>
                          <a:latin typeface="ABeZeh" pitchFamily="2" charset="0"/>
                          <a:ea typeface="ABeZeh" pitchFamily="2" charset="0"/>
                          <a:cs typeface="+mn-cs"/>
                        </a:rPr>
                        <a:t> a dar opiniones y argumentarlas</a:t>
                      </a:r>
                      <a:endParaRPr lang="es-ES" sz="800" b="1" kern="1200" dirty="0">
                        <a:solidFill>
                          <a:srgbClr val="009ED0"/>
                        </a:solidFill>
                        <a:effectLst/>
                        <a:latin typeface="ABeZeh" pitchFamily="2" charset="0"/>
                        <a:ea typeface="ABeZeh" pitchFamily="2" charset="0"/>
                        <a:cs typeface="+mn-cs"/>
                      </a:endParaRPr>
                    </a:p>
                    <a:p>
                      <a:endParaRPr lang="es-ES" sz="800" b="1" dirty="0">
                        <a:solidFill>
                          <a:srgbClr val="34A3D7"/>
                        </a:solidFill>
                        <a:latin typeface="ABeZeh"/>
                      </a:endParaRPr>
                    </a:p>
                  </a:txBody>
                  <a:tcPr marL="106615" marR="106615" marT="63969" marB="63969">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E7F5FA"/>
                    </a:solidFill>
                  </a:tcPr>
                </a:tc>
                <a:tc>
                  <a:txBody>
                    <a:bodyPr/>
                    <a:lstStyle/>
                    <a:p>
                      <a:pPr algn="l"/>
                      <a:r>
                        <a:rPr lang="es-ES_tradnl" sz="800" noProof="0" dirty="0">
                          <a:solidFill>
                            <a:srgbClr val="333333"/>
                          </a:solidFill>
                          <a:latin typeface="ABeZeh" pitchFamily="2" charset="0"/>
                          <a:ea typeface="ABeZeh" pitchFamily="2" charset="0"/>
                        </a:rPr>
                        <a:t>Comunicación </a:t>
                      </a:r>
                    </a:p>
                  </a:txBody>
                  <a:tcPr marL="106615" marR="106615" marT="63969" marB="63969">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F7F7F9"/>
                    </a:solidFill>
                  </a:tcPr>
                </a:tc>
                <a:tc>
                  <a:txBody>
                    <a:bodyPr/>
                    <a:lstStyle/>
                    <a:p>
                      <a:pPr marL="108000" algn="just" defTabSz="1007943" rtl="0" eaLnBrk="1" latinLnBrk="0" hangingPunct="1">
                        <a:spcBef>
                          <a:spcPts val="0"/>
                        </a:spcBef>
                      </a:pPr>
                      <a:r>
                        <a:rPr lang="es-ES" sz="800" b="0" i="0" kern="1200" dirty="0">
                          <a:solidFill>
                            <a:srgbClr val="000000"/>
                          </a:solidFill>
                          <a:effectLst/>
                          <a:latin typeface="+mn-lt"/>
                          <a:ea typeface="+mn-ea"/>
                          <a:cs typeface="+mn-cs"/>
                        </a:rPr>
                        <a:t>B.3.1  Interacción oral: interacción oral adecuada en contextos informales, escucha activa, asertividad, resolución dialogada de conflictos y cortesía lingüística…</a:t>
                      </a:r>
                    </a:p>
                    <a:p>
                      <a:pPr marL="108000" algn="just" defTabSz="1007943" rtl="0" eaLnBrk="1" latinLnBrk="0" hangingPunct="1">
                        <a:spcBef>
                          <a:spcPts val="0"/>
                        </a:spcBef>
                      </a:pPr>
                      <a:r>
                        <a:rPr lang="es-ES" sz="800" b="0" i="0" kern="1200" dirty="0">
                          <a:solidFill>
                            <a:srgbClr val="000000"/>
                          </a:solidFill>
                          <a:effectLst/>
                          <a:latin typeface="+mn-lt"/>
                          <a:ea typeface="+mn-ea"/>
                          <a:cs typeface="+mn-cs"/>
                        </a:rPr>
                        <a:t>B.3.2  Comprensión oral: identificación de las ideas más relevantes e interpretación del sentido global….</a:t>
                      </a:r>
                    </a:p>
                  </a:txBody>
                  <a:tcPr marL="106615" marR="106615" marT="63969" marB="63969">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F7F7F9"/>
                    </a:solidFill>
                  </a:tcPr>
                </a:tc>
                <a:tc>
                  <a:txBody>
                    <a:bodyPr/>
                    <a:lstStyle/>
                    <a:p>
                      <a:pPr algn="ctr"/>
                      <a:r>
                        <a:rPr lang="es-ES_tradnl" sz="800" noProof="0" dirty="0">
                          <a:solidFill>
                            <a:srgbClr val="333333"/>
                          </a:solidFill>
                          <a:latin typeface="ABeZeh" pitchFamily="2" charset="0"/>
                          <a:ea typeface="ABeZeh" pitchFamily="2" charset="0"/>
                        </a:rPr>
                        <a:t>3.1./3.2.</a:t>
                      </a:r>
                    </a:p>
                  </a:txBody>
                  <a:tcPr marL="108000" marR="108000" marT="64800" marB="6480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F7F7F9"/>
                    </a:solidFill>
                  </a:tcPr>
                </a:tc>
                <a:tc>
                  <a:txBody>
                    <a:bodyPr/>
                    <a:lstStyle/>
                    <a:p>
                      <a:pPr marL="0" marR="0" lvl="0" indent="0" algn="just" defTabSz="1007943" rtl="0" eaLnBrk="1" fontAlgn="auto" latinLnBrk="0" hangingPunct="1">
                        <a:lnSpc>
                          <a:spcPct val="100000"/>
                        </a:lnSpc>
                        <a:spcBef>
                          <a:spcPts val="0"/>
                        </a:spcBef>
                        <a:spcAft>
                          <a:spcPts val="0"/>
                        </a:spcAft>
                        <a:buClrTx/>
                        <a:buSzTx/>
                        <a:buFontTx/>
                        <a:buNone/>
                        <a:tabLst/>
                        <a:defRPr/>
                      </a:pPr>
                      <a:r>
                        <a:rPr lang="es-ES" sz="800" b="0" i="0" u="none" strike="noStrike" dirty="0">
                          <a:solidFill>
                            <a:srgbClr val="000000"/>
                          </a:solidFill>
                          <a:effectLst/>
                          <a:latin typeface="Calibri" panose="020F0502020204030204" pitchFamily="34" charset="0"/>
                        </a:rPr>
                        <a:t>CE3. 3. </a:t>
                      </a:r>
                      <a:r>
                        <a:rPr lang="es-ES" sz="800" b="0" i="0" kern="1200" dirty="0">
                          <a:solidFill>
                            <a:srgbClr val="000000"/>
                          </a:solidFill>
                          <a:effectLst/>
                          <a:latin typeface="+mn-lt"/>
                          <a:ea typeface="+mn-ea"/>
                          <a:cs typeface="+mn-cs"/>
                        </a:rPr>
                        <a:t>Producir textos orales y multimodales, con coherencia, claridad y registro adecuados, para expresar ideas, sentimientos y conceptos; construir conocimiento……</a:t>
                      </a:r>
                      <a:endParaRPr lang="es-ES_tradnl" sz="800" noProof="0" dirty="0">
                        <a:solidFill>
                          <a:srgbClr val="333333"/>
                        </a:solidFill>
                        <a:latin typeface="ABeZeh" pitchFamily="2" charset="0"/>
                        <a:ea typeface="ABeZeh" pitchFamily="2" charset="0"/>
                      </a:endParaRPr>
                    </a:p>
                  </a:txBody>
                  <a:tcPr marL="106615" marR="106615" marT="63969" marB="63969">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F7F7F9"/>
                    </a:solidFill>
                  </a:tcPr>
                </a:tc>
                <a:tc>
                  <a:txBody>
                    <a:bodyPr/>
                    <a:lstStyle/>
                    <a:p>
                      <a:pPr algn="just">
                        <a:lnSpc>
                          <a:spcPct val="107000"/>
                        </a:lnSpc>
                        <a:spcBef>
                          <a:spcPts val="200"/>
                        </a:spcBef>
                        <a:spcAft>
                          <a:spcPts val="200"/>
                        </a:spcAft>
                        <a:tabLst>
                          <a:tab pos="694690" algn="l"/>
                        </a:tabLst>
                      </a:pPr>
                      <a:endParaRPr lang="pt-BR" sz="800" b="0" i="0" u="none" strike="noStrike" kern="1200" dirty="0">
                        <a:solidFill>
                          <a:srgbClr val="000000"/>
                        </a:solidFill>
                        <a:effectLst/>
                        <a:latin typeface="Calibri" panose="020F0502020204030204" pitchFamily="34" charset="0"/>
                        <a:ea typeface="+mn-ea"/>
                        <a:cs typeface="+mn-cs"/>
                      </a:endParaRPr>
                    </a:p>
                    <a:p>
                      <a:pPr algn="just">
                        <a:lnSpc>
                          <a:spcPct val="107000"/>
                        </a:lnSpc>
                        <a:spcBef>
                          <a:spcPts val="200"/>
                        </a:spcBef>
                        <a:spcAft>
                          <a:spcPts val="200"/>
                        </a:spcAft>
                        <a:tabLst>
                          <a:tab pos="694690" algn="l"/>
                        </a:tabLst>
                      </a:pPr>
                      <a:r>
                        <a:rPr lang="pt-BR" sz="800" b="0" i="0" u="none" strike="noStrike" kern="1200" dirty="0">
                          <a:solidFill>
                            <a:srgbClr val="000000"/>
                          </a:solidFill>
                          <a:effectLst/>
                          <a:latin typeface="Calibri" panose="020F0502020204030204" pitchFamily="34" charset="0"/>
                          <a:ea typeface="+mn-ea"/>
                          <a:cs typeface="+mn-cs"/>
                        </a:rPr>
                        <a:t>CCL1, CCL3, CCL5, CP2, STEM1, CD2, CD3, CC2, CE1.</a:t>
                      </a:r>
                      <a:endParaRPr lang="nl-NL" sz="800" dirty="0">
                        <a:solidFill>
                          <a:srgbClr val="333333"/>
                        </a:solidFill>
                        <a:effectLst/>
                        <a:latin typeface="ABeZeh" pitchFamily="2" charset="0"/>
                        <a:ea typeface="ABeZeh" pitchFamily="2" charset="0"/>
                        <a:cs typeface="Times New Roman" panose="02020603050405020304" pitchFamily="18" charset="0"/>
                      </a:endParaRPr>
                    </a:p>
                  </a:txBody>
                  <a:tcPr marL="106615" marR="106615" marT="63969" marB="63969">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F7F7F9"/>
                    </a:solidFill>
                  </a:tcPr>
                </a:tc>
                <a:extLst>
                  <a:ext uri="{0D108BD9-81ED-4DB2-BD59-A6C34878D82A}">
                    <a16:rowId xmlns:a16="http://schemas.microsoft.com/office/drawing/2014/main" val="1323712179"/>
                  </a:ext>
                </a:extLst>
              </a:tr>
              <a:tr h="912840">
                <a:tc>
                  <a:txBody>
                    <a:bodyPr/>
                    <a:lstStyle/>
                    <a:p>
                      <a:r>
                        <a:rPr lang="es-ES_tradnl" sz="800" b="1" noProof="0" dirty="0">
                          <a:solidFill>
                            <a:srgbClr val="009ED0"/>
                          </a:solidFill>
                          <a:latin typeface="ABeZeh" pitchFamily="2" charset="0"/>
                          <a:ea typeface="ABeZeh" pitchFamily="2" charset="0"/>
                        </a:rPr>
                        <a:t>3.</a:t>
                      </a:r>
                      <a:r>
                        <a:rPr lang="es-ES_tradnl" sz="800" b="1" baseline="0" noProof="0" dirty="0">
                          <a:solidFill>
                            <a:srgbClr val="009ED0"/>
                          </a:solidFill>
                          <a:latin typeface="ABeZeh" pitchFamily="2" charset="0"/>
                          <a:ea typeface="ABeZeh" pitchFamily="2" charset="0"/>
                        </a:rPr>
                        <a:t> Compresión lectora</a:t>
                      </a:r>
                      <a:endParaRPr lang="es-ES_tradnl" sz="800" b="1" noProof="0" dirty="0">
                        <a:solidFill>
                          <a:srgbClr val="009ED0"/>
                        </a:solidFill>
                        <a:latin typeface="ABeZeh" pitchFamily="2" charset="0"/>
                        <a:ea typeface="ABeZeh" pitchFamily="2" charset="0"/>
                      </a:endParaRPr>
                    </a:p>
                  </a:txBody>
                  <a:tcPr marL="90268" marR="90268" marT="45134" marB="45134">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E7F5FA"/>
                    </a:solidFill>
                  </a:tcPr>
                </a:tc>
                <a:tc>
                  <a:txBody>
                    <a:bodyPr/>
                    <a:lstStyle/>
                    <a:p>
                      <a:r>
                        <a:rPr lang="es-ES" sz="800" b="1" dirty="0">
                          <a:solidFill>
                            <a:srgbClr val="34A3D7"/>
                          </a:solidFill>
                          <a:latin typeface="ABeZeh"/>
                        </a:rPr>
                        <a:t>Leemos</a:t>
                      </a:r>
                      <a:r>
                        <a:rPr lang="es-ES" sz="800" b="1" baseline="0" dirty="0">
                          <a:solidFill>
                            <a:srgbClr val="34A3D7"/>
                          </a:solidFill>
                          <a:latin typeface="ABeZeh"/>
                        </a:rPr>
                        <a:t> y comprendemos un texto científico</a:t>
                      </a:r>
                      <a:endParaRPr lang="es-ES" sz="800" b="1" dirty="0">
                        <a:solidFill>
                          <a:srgbClr val="34A3D7"/>
                        </a:solidFill>
                        <a:latin typeface="ABeZeh"/>
                      </a:endParaRPr>
                    </a:p>
                  </a:txBody>
                  <a:tcPr marL="106615" marR="106615" marT="63969" marB="63969">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E7F5FA"/>
                    </a:solidFill>
                  </a:tcPr>
                </a:tc>
                <a:tc>
                  <a:txBody>
                    <a:bodyPr/>
                    <a:lstStyle/>
                    <a:p>
                      <a:pPr algn="l"/>
                      <a:r>
                        <a:rPr lang="es-ES_tradnl" sz="800" noProof="0" dirty="0">
                          <a:solidFill>
                            <a:srgbClr val="333333"/>
                          </a:solidFill>
                          <a:latin typeface="ABeZeh" pitchFamily="2" charset="0"/>
                          <a:ea typeface="ABeZeh" pitchFamily="2" charset="0"/>
                        </a:rPr>
                        <a:t>Comunicación </a:t>
                      </a:r>
                    </a:p>
                  </a:txBody>
                  <a:tcPr marL="106615" marR="106615" marT="63969" marB="63969">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solidFill>
                  </a:tcPr>
                </a:tc>
                <a:tc>
                  <a:txBody>
                    <a:bodyPr/>
                    <a:lstStyle/>
                    <a:p>
                      <a:pPr marL="0" marR="0" indent="0" algn="just" defTabSz="1007943" rtl="0" eaLnBrk="1" fontAlgn="auto" latinLnBrk="0" hangingPunct="1">
                        <a:lnSpc>
                          <a:spcPct val="100000"/>
                        </a:lnSpc>
                        <a:spcBef>
                          <a:spcPts val="0"/>
                        </a:spcBef>
                        <a:spcAft>
                          <a:spcPts val="0"/>
                        </a:spcAft>
                        <a:buClrTx/>
                        <a:buSzTx/>
                        <a:buFontTx/>
                        <a:buNone/>
                        <a:tabLst/>
                        <a:defRPr/>
                      </a:pPr>
                      <a:r>
                        <a:rPr lang="es-ES" sz="800" b="0" i="0" kern="1200" dirty="0">
                          <a:solidFill>
                            <a:srgbClr val="000000"/>
                          </a:solidFill>
                          <a:effectLst/>
                          <a:latin typeface="+mn-lt"/>
                          <a:ea typeface="+mn-ea"/>
                          <a:cs typeface="+mn-cs"/>
                        </a:rPr>
                        <a:t>B.3.4  Comprensión lectora: estrategias elementales de comprensión lectora antes, durante y después de la lectura. Identificación de las ideas más relevantes e interpretación del sentido global. …</a:t>
                      </a:r>
                      <a:endParaRPr lang="es-ES_tradnl" sz="800" noProof="0" dirty="0">
                        <a:solidFill>
                          <a:srgbClr val="333333"/>
                        </a:solidFill>
                        <a:latin typeface="ABeZeh" pitchFamily="2" charset="0"/>
                        <a:ea typeface="ABeZeh" pitchFamily="2" charset="0"/>
                      </a:endParaRPr>
                    </a:p>
                  </a:txBody>
                  <a:tcPr marL="106615" marR="106615" marT="63969" marB="63969">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solidFill>
                  </a:tcPr>
                </a:tc>
                <a:tc>
                  <a:txBody>
                    <a:bodyPr/>
                    <a:lstStyle/>
                    <a:p>
                      <a:pPr algn="ctr"/>
                      <a:r>
                        <a:rPr lang="es-ES_tradnl" sz="800" noProof="0" dirty="0">
                          <a:solidFill>
                            <a:srgbClr val="333333"/>
                          </a:solidFill>
                          <a:latin typeface="ABeZeh" pitchFamily="2" charset="0"/>
                          <a:ea typeface="ABeZeh" pitchFamily="2" charset="0"/>
                        </a:rPr>
                        <a:t>4.1./4.2. </a:t>
                      </a:r>
                    </a:p>
                  </a:txBody>
                  <a:tcPr marL="108000" marR="108000" marT="64800" marB="6480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solidFill>
                  </a:tcPr>
                </a:tc>
                <a:tc>
                  <a:txBody>
                    <a:bodyPr/>
                    <a:lstStyle/>
                    <a:p>
                      <a:pPr marL="0" marR="0" indent="0" algn="just" defTabSz="1007943" rtl="0" eaLnBrk="1" fontAlgn="auto" latinLnBrk="0" hangingPunct="1">
                        <a:lnSpc>
                          <a:spcPct val="100000"/>
                        </a:lnSpc>
                        <a:spcBef>
                          <a:spcPts val="0"/>
                        </a:spcBef>
                        <a:spcAft>
                          <a:spcPts val="0"/>
                        </a:spcAft>
                        <a:buClrTx/>
                        <a:buSzTx/>
                        <a:buFontTx/>
                        <a:buNone/>
                        <a:tabLst>
                          <a:tab pos="694690" algn="l"/>
                        </a:tabLst>
                        <a:defRPr/>
                      </a:pPr>
                      <a:r>
                        <a:rPr lang="es-ES" sz="800" b="0" i="0" u="none" strike="noStrike" dirty="0">
                          <a:solidFill>
                            <a:srgbClr val="000000"/>
                          </a:solidFill>
                          <a:effectLst/>
                          <a:latin typeface="Calibri" panose="020F0502020204030204" pitchFamily="34" charset="0"/>
                        </a:rPr>
                        <a:t>CE4. </a:t>
                      </a:r>
                      <a:r>
                        <a:rPr lang="es-ES" sz="800" b="0" i="0" kern="1200" dirty="0">
                          <a:solidFill>
                            <a:srgbClr val="000000"/>
                          </a:solidFill>
                          <a:effectLst/>
                          <a:latin typeface="+mn-lt"/>
                          <a:ea typeface="+mn-ea"/>
                          <a:cs typeface="+mn-cs"/>
                        </a:rPr>
                        <a:t>Comprender e interpretar textos escritos y multimodales, reconociendo el sentido global, las ideas principales y la información explícita e implícita…..</a:t>
                      </a:r>
                      <a:endParaRPr lang="nl-NL" sz="800" dirty="0">
                        <a:solidFill>
                          <a:srgbClr val="333333"/>
                        </a:solidFill>
                        <a:effectLst/>
                        <a:latin typeface="ABeZeh" pitchFamily="2" charset="0"/>
                        <a:ea typeface="ABeZeh" pitchFamily="2" charset="0"/>
                        <a:cs typeface="Times New Roman" panose="02020603050405020304" pitchFamily="18" charset="0"/>
                      </a:endParaRPr>
                    </a:p>
                  </a:txBody>
                  <a:tcPr marL="106615" marR="106615" marT="63969" marB="63969">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solidFill>
                  </a:tcPr>
                </a:tc>
                <a:tc>
                  <a:txBody>
                    <a:bodyPr/>
                    <a:lstStyle/>
                    <a:p>
                      <a:endParaRPr lang="es-ES" sz="800" b="0" i="0" u="none" strike="noStrike" kern="1200" dirty="0">
                        <a:solidFill>
                          <a:srgbClr val="000000"/>
                        </a:solidFill>
                        <a:effectLst/>
                        <a:latin typeface="Calibri" panose="020F0502020204030204" pitchFamily="34" charset="0"/>
                        <a:ea typeface="+mn-ea"/>
                        <a:cs typeface="+mn-cs"/>
                      </a:endParaRPr>
                    </a:p>
                    <a:p>
                      <a:r>
                        <a:rPr lang="es-ES" sz="800" b="0" i="0" u="none" strike="noStrike" kern="1200" dirty="0">
                          <a:solidFill>
                            <a:srgbClr val="000000"/>
                          </a:solidFill>
                          <a:effectLst/>
                          <a:latin typeface="Calibri" panose="020F0502020204030204" pitchFamily="34" charset="0"/>
                          <a:ea typeface="+mn-ea"/>
                          <a:cs typeface="+mn-cs"/>
                        </a:rPr>
                        <a:t>CCL2, CCL3, CCL5, CP2, STEM1, CD1, CPSAA4, CPSAA5.</a:t>
                      </a:r>
                    </a:p>
                    <a:p>
                      <a:pPr>
                        <a:lnSpc>
                          <a:spcPct val="107000"/>
                        </a:lnSpc>
                        <a:spcBef>
                          <a:spcPts val="200"/>
                        </a:spcBef>
                        <a:spcAft>
                          <a:spcPts val="200"/>
                        </a:spcAft>
                        <a:tabLst>
                          <a:tab pos="694690" algn="l"/>
                        </a:tabLst>
                      </a:pPr>
                      <a:endParaRPr lang="nl-NL" sz="800" dirty="0">
                        <a:solidFill>
                          <a:srgbClr val="333333"/>
                        </a:solidFill>
                        <a:effectLst/>
                        <a:latin typeface="ABeZeh" pitchFamily="2" charset="0"/>
                        <a:ea typeface="ABeZeh" pitchFamily="2" charset="0"/>
                        <a:cs typeface="Times New Roman" panose="02020603050405020304" pitchFamily="18" charset="0"/>
                      </a:endParaRPr>
                    </a:p>
                  </a:txBody>
                  <a:tcPr marL="106615" marR="106615" marT="63969" marB="63969">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solidFill>
                  </a:tcPr>
                </a:tc>
                <a:extLst>
                  <a:ext uri="{0D108BD9-81ED-4DB2-BD59-A6C34878D82A}">
                    <a16:rowId xmlns:a16="http://schemas.microsoft.com/office/drawing/2014/main" val="222275345"/>
                  </a:ext>
                </a:extLst>
              </a:tr>
              <a:tr h="800299">
                <a:tc>
                  <a:txBody>
                    <a:bodyPr/>
                    <a:lstStyle/>
                    <a:p>
                      <a:r>
                        <a:rPr lang="es-ES_tradnl" sz="800" b="1" noProof="0" dirty="0">
                          <a:solidFill>
                            <a:srgbClr val="009ED0"/>
                          </a:solidFill>
                          <a:latin typeface="ABeZeh" pitchFamily="2" charset="0"/>
                          <a:ea typeface="ABeZeh" pitchFamily="2" charset="0"/>
                        </a:rPr>
                        <a:t>4.</a:t>
                      </a:r>
                      <a:r>
                        <a:rPr lang="es-ES_tradnl" sz="800" b="1" baseline="0" noProof="0" dirty="0">
                          <a:solidFill>
                            <a:srgbClr val="009ED0"/>
                          </a:solidFill>
                          <a:latin typeface="ABeZeh" pitchFamily="2" charset="0"/>
                          <a:ea typeface="ABeZeh" pitchFamily="2" charset="0"/>
                        </a:rPr>
                        <a:t> Vocabulario semántico</a:t>
                      </a:r>
                      <a:endParaRPr lang="es-ES_tradnl" sz="800" b="1" noProof="0" dirty="0">
                        <a:solidFill>
                          <a:srgbClr val="009ED0"/>
                        </a:solidFill>
                        <a:latin typeface="ABeZeh" pitchFamily="2" charset="0"/>
                        <a:ea typeface="ABeZeh" pitchFamily="2" charset="0"/>
                      </a:endParaRPr>
                    </a:p>
                  </a:txBody>
                  <a:tcPr marL="90268" marR="90268" marT="45134" marB="45134">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E7F5FA"/>
                    </a:solidFill>
                  </a:tcPr>
                </a:tc>
                <a:tc>
                  <a:txBody>
                    <a:bodyPr/>
                    <a:lstStyle/>
                    <a:p>
                      <a:pPr marL="0" marR="0" lvl="0" indent="0" algn="l" defTabSz="1007943" rtl="0" eaLnBrk="1" fontAlgn="auto" latinLnBrk="0" hangingPunct="1">
                        <a:lnSpc>
                          <a:spcPct val="100000"/>
                        </a:lnSpc>
                        <a:spcBef>
                          <a:spcPts val="0"/>
                        </a:spcBef>
                        <a:spcAft>
                          <a:spcPts val="0"/>
                        </a:spcAft>
                        <a:buClrTx/>
                        <a:buSzTx/>
                        <a:buFontTx/>
                        <a:buNone/>
                        <a:tabLst/>
                        <a:defRPr/>
                      </a:pPr>
                      <a:r>
                        <a:rPr lang="es-ES" sz="800" b="1" kern="1200" dirty="0">
                          <a:solidFill>
                            <a:srgbClr val="009ED0"/>
                          </a:solidFill>
                          <a:effectLst/>
                          <a:latin typeface="ABeZeh" pitchFamily="2" charset="0"/>
                          <a:ea typeface="ABeZeh" pitchFamily="2" charset="0"/>
                          <a:cs typeface="+mn-cs"/>
                        </a:rPr>
                        <a:t>Conoceremos</a:t>
                      </a:r>
                      <a:r>
                        <a:rPr lang="es-ES" sz="800" b="1" kern="1200" baseline="0" dirty="0">
                          <a:solidFill>
                            <a:srgbClr val="009ED0"/>
                          </a:solidFill>
                          <a:effectLst/>
                          <a:latin typeface="ABeZeh" pitchFamily="2" charset="0"/>
                          <a:ea typeface="ABeZeh" pitchFamily="2" charset="0"/>
                          <a:cs typeface="+mn-cs"/>
                        </a:rPr>
                        <a:t> las lenguas cooficiales </a:t>
                      </a:r>
                      <a:endParaRPr lang="es-ES" sz="800" b="1" kern="1200" dirty="0">
                        <a:solidFill>
                          <a:srgbClr val="009ED0"/>
                        </a:solidFill>
                        <a:effectLst/>
                        <a:latin typeface="ABeZeh" pitchFamily="2" charset="0"/>
                        <a:ea typeface="ABeZeh" pitchFamily="2" charset="0"/>
                        <a:cs typeface="+mn-cs"/>
                      </a:endParaRPr>
                    </a:p>
                  </a:txBody>
                  <a:tcPr marL="106615" marR="106615" marT="63969" marB="63969">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E7F5FA"/>
                    </a:solidFill>
                  </a:tcPr>
                </a:tc>
                <a:tc>
                  <a:txBody>
                    <a:bodyPr/>
                    <a:lstStyle/>
                    <a:p>
                      <a:pPr algn="l"/>
                      <a:r>
                        <a:rPr lang="es-ES_tradnl" sz="800" noProof="0" dirty="0">
                          <a:solidFill>
                            <a:srgbClr val="333333"/>
                          </a:solidFill>
                          <a:latin typeface="ABeZeh" pitchFamily="2" charset="0"/>
                          <a:ea typeface="ABeZeh" pitchFamily="2" charset="0"/>
                        </a:rPr>
                        <a:t>Las</a:t>
                      </a:r>
                      <a:r>
                        <a:rPr lang="es-ES_tradnl" sz="800" baseline="0" noProof="0" dirty="0">
                          <a:solidFill>
                            <a:srgbClr val="333333"/>
                          </a:solidFill>
                          <a:latin typeface="ABeZeh" pitchFamily="2" charset="0"/>
                          <a:ea typeface="ABeZeh" pitchFamily="2" charset="0"/>
                        </a:rPr>
                        <a:t> lenguas y los hablantes </a:t>
                      </a:r>
                      <a:endParaRPr lang="es-ES_tradnl" sz="800" noProof="0" dirty="0">
                        <a:solidFill>
                          <a:srgbClr val="333333"/>
                        </a:solidFill>
                        <a:latin typeface="ABeZeh" pitchFamily="2" charset="0"/>
                        <a:ea typeface="ABeZeh" pitchFamily="2" charset="0"/>
                      </a:endParaRPr>
                    </a:p>
                  </a:txBody>
                  <a:tcPr marL="106615" marR="106615" marT="63969" marB="63969">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F7F7F9"/>
                    </a:solidFill>
                  </a:tcPr>
                </a:tc>
                <a:tc>
                  <a:txBody>
                    <a:bodyPr/>
                    <a:lstStyle/>
                    <a:p>
                      <a:pPr marL="0" marR="0" indent="0" algn="just" defTabSz="1007943" rtl="0" eaLnBrk="1" fontAlgn="auto" latinLnBrk="0" hangingPunct="1">
                        <a:lnSpc>
                          <a:spcPct val="100000"/>
                        </a:lnSpc>
                        <a:spcBef>
                          <a:spcPts val="0"/>
                        </a:spcBef>
                        <a:spcAft>
                          <a:spcPts val="0"/>
                        </a:spcAft>
                        <a:buClrTx/>
                        <a:buSzTx/>
                        <a:buFontTx/>
                        <a:buNone/>
                        <a:tabLst/>
                        <a:defRPr/>
                      </a:pPr>
                      <a:r>
                        <a:rPr lang="es-ES" sz="800" b="0" i="0" kern="1200" dirty="0">
                          <a:solidFill>
                            <a:srgbClr val="000000"/>
                          </a:solidFill>
                          <a:effectLst/>
                          <a:latin typeface="+mn-lt"/>
                          <a:ea typeface="+mn-ea"/>
                          <a:cs typeface="+mn-cs"/>
                        </a:rPr>
                        <a:t>A.1.2 La diversidad </a:t>
                      </a:r>
                      <a:r>
                        <a:rPr lang="es-ES" sz="800" b="0" i="0" kern="1200" dirty="0" err="1">
                          <a:solidFill>
                            <a:srgbClr val="000000"/>
                          </a:solidFill>
                          <a:effectLst/>
                          <a:latin typeface="+mn-lt"/>
                          <a:ea typeface="+mn-ea"/>
                          <a:cs typeface="+mn-cs"/>
                        </a:rPr>
                        <a:t>etnocultural</a:t>
                      </a:r>
                      <a:r>
                        <a:rPr lang="es-ES" sz="800" b="0" i="0" kern="1200" dirty="0">
                          <a:solidFill>
                            <a:srgbClr val="000000"/>
                          </a:solidFill>
                          <a:effectLst/>
                          <a:latin typeface="+mn-lt"/>
                          <a:ea typeface="+mn-ea"/>
                          <a:cs typeface="+mn-cs"/>
                        </a:rPr>
                        <a:t> y lingüística como riqueza y herramienta de reflexión </a:t>
                      </a:r>
                      <a:r>
                        <a:rPr lang="es-ES" sz="800" b="0" i="0" kern="1200" dirty="0" err="1">
                          <a:solidFill>
                            <a:srgbClr val="000000"/>
                          </a:solidFill>
                          <a:effectLst/>
                          <a:latin typeface="+mn-lt"/>
                          <a:ea typeface="+mn-ea"/>
                          <a:cs typeface="+mn-cs"/>
                        </a:rPr>
                        <a:t>interlingüística</a:t>
                      </a:r>
                      <a:r>
                        <a:rPr lang="es-ES" sz="800" b="0" i="0" kern="1200" dirty="0">
                          <a:solidFill>
                            <a:srgbClr val="000000"/>
                          </a:solidFill>
                          <a:effectLst/>
                          <a:latin typeface="+mn-lt"/>
                          <a:ea typeface="+mn-ea"/>
                          <a:cs typeface="+mn-cs"/>
                        </a:rPr>
                        <a:t>.</a:t>
                      </a:r>
                    </a:p>
                    <a:p>
                      <a:pPr marL="0" marR="0" indent="0" algn="just" defTabSz="1007943" rtl="0" eaLnBrk="1" fontAlgn="auto" latinLnBrk="0" hangingPunct="1">
                        <a:lnSpc>
                          <a:spcPct val="100000"/>
                        </a:lnSpc>
                        <a:spcBef>
                          <a:spcPts val="0"/>
                        </a:spcBef>
                        <a:spcAft>
                          <a:spcPts val="0"/>
                        </a:spcAft>
                        <a:buClrTx/>
                        <a:buSzTx/>
                        <a:buFontTx/>
                        <a:buNone/>
                        <a:tabLst/>
                        <a:defRPr/>
                      </a:pPr>
                      <a:endParaRPr lang="es-ES_tradnl" sz="800" noProof="0" dirty="0">
                        <a:solidFill>
                          <a:srgbClr val="333333"/>
                        </a:solidFill>
                        <a:latin typeface="ABeZeh" pitchFamily="2" charset="0"/>
                        <a:ea typeface="ABeZeh" pitchFamily="2" charset="0"/>
                      </a:endParaRPr>
                    </a:p>
                  </a:txBody>
                  <a:tcPr marL="106615" marR="106615" marT="63969" marB="63969">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F7F7F9"/>
                    </a:solidFill>
                  </a:tcPr>
                </a:tc>
                <a:tc>
                  <a:txBody>
                    <a:bodyPr/>
                    <a:lstStyle/>
                    <a:p>
                      <a:pPr algn="ctr">
                        <a:lnSpc>
                          <a:spcPct val="107000"/>
                        </a:lnSpc>
                        <a:spcBef>
                          <a:spcPts val="0"/>
                        </a:spcBef>
                        <a:spcAft>
                          <a:spcPts val="0"/>
                        </a:spcAft>
                        <a:tabLst>
                          <a:tab pos="694690" algn="l"/>
                        </a:tabLst>
                      </a:pPr>
                      <a:r>
                        <a:rPr lang="nl-NL" sz="800" dirty="0">
                          <a:solidFill>
                            <a:srgbClr val="333333"/>
                          </a:solidFill>
                          <a:effectLst/>
                          <a:latin typeface="ABeZeh" pitchFamily="2" charset="0"/>
                          <a:ea typeface="ABeZeh" pitchFamily="2" charset="0"/>
                          <a:cs typeface="Times New Roman" panose="02020603050405020304" pitchFamily="18" charset="0"/>
                        </a:rPr>
                        <a:t>1.1.</a:t>
                      </a:r>
                    </a:p>
                  </a:txBody>
                  <a:tcPr marL="108000" marR="108000" marT="64800" marB="6480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F7F7F9"/>
                    </a:solidFill>
                  </a:tcPr>
                </a:tc>
                <a:tc>
                  <a:txBody>
                    <a:bodyPr/>
                    <a:lstStyle/>
                    <a:p>
                      <a:pPr marL="0" marR="0" lvl="0" indent="0" algn="just" defTabSz="1007943" rtl="0" eaLnBrk="1" fontAlgn="auto" latinLnBrk="0" hangingPunct="1">
                        <a:lnSpc>
                          <a:spcPct val="100000"/>
                        </a:lnSpc>
                        <a:spcBef>
                          <a:spcPts val="0"/>
                        </a:spcBef>
                        <a:spcAft>
                          <a:spcPts val="0"/>
                        </a:spcAft>
                        <a:buClrTx/>
                        <a:buSzTx/>
                        <a:buFontTx/>
                        <a:buNone/>
                        <a:tabLst/>
                        <a:defRPr/>
                      </a:pPr>
                      <a:r>
                        <a:rPr lang="es-ES" sz="800" b="0" i="0" u="none" strike="noStrike" dirty="0">
                          <a:solidFill>
                            <a:srgbClr val="000000"/>
                          </a:solidFill>
                          <a:effectLst/>
                          <a:latin typeface="+mn-lt"/>
                        </a:rPr>
                        <a:t>CE1. </a:t>
                      </a:r>
                      <a:r>
                        <a:rPr lang="es-ES" sz="800" b="0" i="0" dirty="0">
                          <a:solidFill>
                            <a:srgbClr val="000000"/>
                          </a:solidFill>
                          <a:effectLst/>
                          <a:latin typeface="+mn-lt"/>
                        </a:rPr>
                        <a:t>Reconocer la diversidad lingüística del mundo a partir de la identificación de las lenguas del alumnado y de la realidad plurilingüe y multicultural de España…….</a:t>
                      </a:r>
                      <a:endParaRPr lang="es-ES" dirty="0"/>
                    </a:p>
                  </a:txBody>
                  <a:tcPr marL="106615" marR="106615" marT="63969" marB="63969">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F7F7F9"/>
                    </a:solidFill>
                  </a:tcPr>
                </a:tc>
                <a:tc>
                  <a:txBody>
                    <a:bodyPr/>
                    <a:lstStyle/>
                    <a:p>
                      <a:r>
                        <a:rPr lang="es-ES" sz="800" b="0" i="0" u="none" strike="noStrike" kern="1200" dirty="0">
                          <a:solidFill>
                            <a:srgbClr val="000000"/>
                          </a:solidFill>
                          <a:effectLst/>
                          <a:latin typeface="Calibri" panose="020F0502020204030204" pitchFamily="34" charset="0"/>
                          <a:ea typeface="+mn-ea"/>
                          <a:cs typeface="+mn-cs"/>
                        </a:rPr>
                        <a:t>CCL1, CCL5, CP2, CP3, CC1, CC2, CCEC1, CCEC3.</a:t>
                      </a:r>
                      <a:endParaRPr lang="es-ES" sz="800" dirty="0"/>
                    </a:p>
                  </a:txBody>
                  <a:tcPr marL="106615" marR="106615" marT="63969" marB="63969">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F7F7F9"/>
                    </a:solidFill>
                  </a:tcPr>
                </a:tc>
                <a:extLst>
                  <a:ext uri="{0D108BD9-81ED-4DB2-BD59-A6C34878D82A}">
                    <a16:rowId xmlns:a16="http://schemas.microsoft.com/office/drawing/2014/main" val="2040714713"/>
                  </a:ext>
                </a:extLst>
              </a:tr>
              <a:tr h="584037">
                <a:tc>
                  <a:txBody>
                    <a:bodyPr/>
                    <a:lstStyle/>
                    <a:p>
                      <a:r>
                        <a:rPr lang="es-ES_tradnl" sz="800" b="1" noProof="0" dirty="0">
                          <a:solidFill>
                            <a:srgbClr val="009ED0"/>
                          </a:solidFill>
                          <a:latin typeface="ABeZeh" pitchFamily="2" charset="0"/>
                          <a:ea typeface="ABeZeh" pitchFamily="2" charset="0"/>
                        </a:rPr>
                        <a:t>5. Ortografía</a:t>
                      </a:r>
                    </a:p>
                  </a:txBody>
                  <a:tcPr marL="90268" marR="90268" marT="45134" marB="45134">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E7F5FA"/>
                    </a:solidFill>
                  </a:tcPr>
                </a:tc>
                <a:tc>
                  <a:txBody>
                    <a:bodyPr/>
                    <a:lstStyle/>
                    <a:p>
                      <a:r>
                        <a:rPr lang="es-ES" sz="800" b="1" dirty="0">
                          <a:solidFill>
                            <a:srgbClr val="34A3D7"/>
                          </a:solidFill>
                          <a:latin typeface="ABeZeh"/>
                        </a:rPr>
                        <a:t>Repaso</a:t>
                      </a:r>
                      <a:r>
                        <a:rPr lang="es-ES" sz="800" b="1" baseline="0" dirty="0">
                          <a:solidFill>
                            <a:srgbClr val="34A3D7"/>
                          </a:solidFill>
                          <a:latin typeface="ABeZeh"/>
                        </a:rPr>
                        <a:t> de palabras con X</a:t>
                      </a:r>
                      <a:endParaRPr lang="es-ES" sz="800" b="1" dirty="0">
                        <a:solidFill>
                          <a:srgbClr val="34A3D7"/>
                        </a:solidFill>
                        <a:latin typeface="ABeZeh"/>
                      </a:endParaRPr>
                    </a:p>
                  </a:txBody>
                  <a:tcPr marL="106615" marR="106615" marT="63969" marB="63969">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E7F5FA"/>
                    </a:solidFill>
                  </a:tcPr>
                </a:tc>
                <a:tc>
                  <a:txBody>
                    <a:bodyPr/>
                    <a:lstStyle/>
                    <a:p>
                      <a:pPr marL="0" marR="0" indent="0" algn="l" defTabSz="1007943" rtl="0" eaLnBrk="1" fontAlgn="auto" latinLnBrk="0" hangingPunct="1">
                        <a:lnSpc>
                          <a:spcPct val="100000"/>
                        </a:lnSpc>
                        <a:spcBef>
                          <a:spcPts val="0"/>
                        </a:spcBef>
                        <a:spcAft>
                          <a:spcPts val="0"/>
                        </a:spcAft>
                        <a:buClrTx/>
                        <a:buSzTx/>
                        <a:buFontTx/>
                        <a:buNone/>
                        <a:tabLst/>
                        <a:defRPr/>
                      </a:pPr>
                      <a:r>
                        <a:rPr lang="es-ES_tradnl" sz="800" noProof="0" dirty="0">
                          <a:solidFill>
                            <a:srgbClr val="333333"/>
                          </a:solidFill>
                          <a:latin typeface="ABeZeh" pitchFamily="2" charset="0"/>
                          <a:ea typeface="ABeZeh" pitchFamily="2" charset="0"/>
                        </a:rPr>
                        <a:t>Reflexión</a:t>
                      </a:r>
                      <a:r>
                        <a:rPr lang="es-ES_tradnl" sz="800" baseline="0" noProof="0" dirty="0">
                          <a:solidFill>
                            <a:srgbClr val="333333"/>
                          </a:solidFill>
                          <a:latin typeface="ABeZeh" pitchFamily="2" charset="0"/>
                          <a:ea typeface="ABeZeh" pitchFamily="2" charset="0"/>
                        </a:rPr>
                        <a:t> sobre la lengua y sus usos</a:t>
                      </a:r>
                      <a:endParaRPr lang="es-ES_tradnl" sz="800" noProof="0" dirty="0">
                        <a:solidFill>
                          <a:srgbClr val="333333"/>
                        </a:solidFill>
                        <a:latin typeface="ABeZeh" pitchFamily="2" charset="0"/>
                        <a:ea typeface="ABeZeh" pitchFamily="2" charset="0"/>
                      </a:endParaRPr>
                    </a:p>
                    <a:p>
                      <a:pPr algn="l"/>
                      <a:endParaRPr lang="es-ES_tradnl" sz="800" noProof="0" dirty="0">
                        <a:solidFill>
                          <a:srgbClr val="333333"/>
                        </a:solidFill>
                        <a:latin typeface="ABeZeh" pitchFamily="2" charset="0"/>
                        <a:ea typeface="ABeZeh" pitchFamily="2" charset="0"/>
                      </a:endParaRPr>
                    </a:p>
                  </a:txBody>
                  <a:tcPr marL="106615" marR="106615" marT="63969" marB="63969">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solidFill>
                  </a:tcPr>
                </a:tc>
                <a:tc>
                  <a:txBody>
                    <a:bodyPr/>
                    <a:lstStyle/>
                    <a:p>
                      <a:pPr marL="0" marR="0" indent="0" algn="just" defTabSz="1007943" rtl="0" eaLnBrk="1" fontAlgn="auto" latinLnBrk="0" hangingPunct="1">
                        <a:lnSpc>
                          <a:spcPct val="100000"/>
                        </a:lnSpc>
                        <a:spcBef>
                          <a:spcPts val="0"/>
                        </a:spcBef>
                        <a:spcAft>
                          <a:spcPts val="0"/>
                        </a:spcAft>
                        <a:buClrTx/>
                        <a:buSzTx/>
                        <a:buFontTx/>
                        <a:buNone/>
                        <a:tabLst/>
                        <a:defRPr/>
                      </a:pPr>
                      <a:r>
                        <a:rPr lang="es-ES" sz="800" b="0" i="0" kern="1200" dirty="0">
                          <a:solidFill>
                            <a:srgbClr val="000000"/>
                          </a:solidFill>
                          <a:effectLst/>
                          <a:latin typeface="+mn-lt"/>
                          <a:ea typeface="+mn-ea"/>
                          <a:cs typeface="+mn-cs"/>
                        </a:rPr>
                        <a:t>D.3.</a:t>
                      </a:r>
                      <a:r>
                        <a:rPr lang="es-ES" sz="800" b="0" i="0" kern="1200" baseline="0" dirty="0">
                          <a:solidFill>
                            <a:srgbClr val="000000"/>
                          </a:solidFill>
                          <a:effectLst/>
                          <a:latin typeface="+mn-lt"/>
                          <a:ea typeface="+mn-ea"/>
                          <a:cs typeface="+mn-cs"/>
                        </a:rPr>
                        <a:t> </a:t>
                      </a:r>
                      <a:r>
                        <a:rPr lang="es-ES" sz="800" b="0" i="0" kern="1200" dirty="0">
                          <a:solidFill>
                            <a:srgbClr val="000000"/>
                          </a:solidFill>
                          <a:effectLst/>
                          <a:latin typeface="+mn-lt"/>
                          <a:ea typeface="+mn-ea"/>
                          <a:cs typeface="+mn-cs"/>
                        </a:rPr>
                        <a:t>Procedimientos elementales de adquisición de vocabulario. Reflexión contextualizada sobre la relación de significado entre unas palabras y otras.</a:t>
                      </a:r>
                      <a:endParaRPr lang="es-ES_tradnl" sz="800" noProof="0" dirty="0">
                        <a:solidFill>
                          <a:srgbClr val="333333"/>
                        </a:solidFill>
                        <a:latin typeface="ABeZeh" pitchFamily="2" charset="0"/>
                        <a:ea typeface="ABeZeh" pitchFamily="2" charset="0"/>
                      </a:endParaRPr>
                    </a:p>
                  </a:txBody>
                  <a:tcPr marL="106615" marR="106615" marT="63969" marB="63969">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solidFill>
                  </a:tcPr>
                </a:tc>
                <a:tc>
                  <a:txBody>
                    <a:bodyPr/>
                    <a:lstStyle/>
                    <a:p>
                      <a:pPr marL="0" marR="0" lvl="0" indent="0" algn="ctr" defTabSz="1007943" rtl="0" eaLnBrk="1" fontAlgn="auto" latinLnBrk="0" hangingPunct="1">
                        <a:lnSpc>
                          <a:spcPct val="107000"/>
                        </a:lnSpc>
                        <a:spcBef>
                          <a:spcPts val="200"/>
                        </a:spcBef>
                        <a:spcAft>
                          <a:spcPts val="200"/>
                        </a:spcAft>
                        <a:buClrTx/>
                        <a:buSzTx/>
                        <a:buFontTx/>
                        <a:buNone/>
                        <a:tabLst>
                          <a:tab pos="694690" algn="l"/>
                        </a:tabLst>
                        <a:defRPr/>
                      </a:pPr>
                      <a:r>
                        <a:rPr lang="nl-NL" sz="800" dirty="0">
                          <a:solidFill>
                            <a:srgbClr val="333333"/>
                          </a:solidFill>
                          <a:effectLst/>
                          <a:latin typeface="ABeZeh" pitchFamily="2" charset="0"/>
                          <a:ea typeface="ABeZeh" pitchFamily="2" charset="0"/>
                          <a:cs typeface="Times New Roman" panose="02020603050405020304" pitchFamily="18" charset="0"/>
                        </a:rPr>
                        <a:t>5.1.</a:t>
                      </a:r>
                    </a:p>
                  </a:txBody>
                  <a:tcPr marL="108000" marR="108000" marT="64800" marB="6480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solidFill>
                  </a:tcPr>
                </a:tc>
                <a:tc>
                  <a:txBody>
                    <a:bodyPr/>
                    <a:lstStyle/>
                    <a:p>
                      <a:pPr marL="0" marR="0" indent="0" algn="just" defTabSz="1007943" rtl="0" eaLnBrk="1" fontAlgn="auto" latinLnBrk="0" hangingPunct="1">
                        <a:lnSpc>
                          <a:spcPct val="107000"/>
                        </a:lnSpc>
                        <a:spcBef>
                          <a:spcPts val="0"/>
                        </a:spcBef>
                        <a:spcAft>
                          <a:spcPts val="0"/>
                        </a:spcAft>
                        <a:buClrTx/>
                        <a:buSzTx/>
                        <a:buFontTx/>
                        <a:buNone/>
                        <a:tabLst>
                          <a:tab pos="694690" algn="l"/>
                        </a:tabLst>
                        <a:defRPr/>
                      </a:pPr>
                      <a:r>
                        <a:rPr lang="es-ES" sz="800" b="0" i="0" u="none" strike="noStrike" dirty="0">
                          <a:solidFill>
                            <a:srgbClr val="000000"/>
                          </a:solidFill>
                          <a:effectLst/>
                          <a:latin typeface="Calibri" panose="020F0502020204030204" pitchFamily="34" charset="0"/>
                        </a:rPr>
                        <a:t>CE5</a:t>
                      </a:r>
                      <a:r>
                        <a:rPr lang="es-ES" sz="800" b="0" i="0" u="none" strike="noStrike" kern="1200" dirty="0">
                          <a:solidFill>
                            <a:srgbClr val="000000"/>
                          </a:solidFill>
                          <a:effectLst/>
                          <a:latin typeface="Calibri" panose="020F0502020204030204" pitchFamily="34" charset="0"/>
                          <a:ea typeface="+mn-ea"/>
                          <a:cs typeface="+mn-cs"/>
                        </a:rPr>
                        <a:t>. Producir textos escritos y multimodales, con corrección gramatical y ortográfica básicas….</a:t>
                      </a:r>
                      <a:endParaRPr lang="nl-NL" sz="800" dirty="0">
                        <a:solidFill>
                          <a:srgbClr val="333333"/>
                        </a:solidFill>
                        <a:effectLst/>
                        <a:latin typeface="ABeZeh" pitchFamily="2" charset="0"/>
                        <a:ea typeface="ABeZeh" pitchFamily="2" charset="0"/>
                        <a:cs typeface="Times New Roman" panose="02020603050405020304" pitchFamily="18" charset="0"/>
                      </a:endParaRPr>
                    </a:p>
                  </a:txBody>
                  <a:tcPr marL="106615" marR="106615" marT="63969" marB="63969">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solidFill>
                  </a:tcPr>
                </a:tc>
                <a:tc>
                  <a:txBody>
                    <a:bodyPr/>
                    <a:lstStyle/>
                    <a:p>
                      <a:pPr>
                        <a:lnSpc>
                          <a:spcPct val="107000"/>
                        </a:lnSpc>
                        <a:spcBef>
                          <a:spcPts val="200"/>
                        </a:spcBef>
                        <a:spcAft>
                          <a:spcPts val="200"/>
                        </a:spcAft>
                        <a:tabLst>
                          <a:tab pos="694690" algn="l"/>
                        </a:tabLst>
                      </a:pPr>
                      <a:r>
                        <a:rPr lang="pt-BR" sz="800" b="0" i="0" u="none" strike="noStrike" kern="1200" dirty="0">
                          <a:solidFill>
                            <a:srgbClr val="000000"/>
                          </a:solidFill>
                          <a:effectLst/>
                          <a:latin typeface="Calibri" panose="020F0502020204030204" pitchFamily="34" charset="0"/>
                          <a:ea typeface="+mn-ea"/>
                          <a:cs typeface="+mn-cs"/>
                        </a:rPr>
                        <a:t>CCL1, CCL3, CCL5, STEM1, CD2, CD3, CPSAA5, CC2.</a:t>
                      </a:r>
                      <a:endParaRPr lang="nl-NL" sz="800" dirty="0">
                        <a:solidFill>
                          <a:srgbClr val="333333"/>
                        </a:solidFill>
                        <a:effectLst/>
                        <a:latin typeface="ABeZeh" pitchFamily="2" charset="0"/>
                        <a:ea typeface="ABeZeh" pitchFamily="2" charset="0"/>
                        <a:cs typeface="Times New Roman" panose="02020603050405020304" pitchFamily="18" charset="0"/>
                      </a:endParaRPr>
                    </a:p>
                  </a:txBody>
                  <a:tcPr marL="106615" marR="106615" marT="63969" marB="63969">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solidFill>
                  </a:tcPr>
                </a:tc>
                <a:extLst>
                  <a:ext uri="{0D108BD9-81ED-4DB2-BD59-A6C34878D82A}">
                    <a16:rowId xmlns:a16="http://schemas.microsoft.com/office/drawing/2014/main" val="2781857005"/>
                  </a:ext>
                </a:extLst>
              </a:tr>
            </a:tbl>
          </a:graphicData>
        </a:graphic>
      </p:graphicFrame>
      <p:graphicFrame>
        <p:nvGraphicFramePr>
          <p:cNvPr id="2" name="Tabla 1">
            <a:extLst>
              <a:ext uri="{FF2B5EF4-FFF2-40B4-BE49-F238E27FC236}">
                <a16:creationId xmlns:a16="http://schemas.microsoft.com/office/drawing/2014/main" id="{C9A5DC0C-72A8-46B0-831F-401A8A48EB14}"/>
              </a:ext>
            </a:extLst>
          </p:cNvPr>
          <p:cNvGraphicFramePr>
            <a:graphicFrameLocks noGrp="1"/>
          </p:cNvGraphicFramePr>
          <p:nvPr>
            <p:extLst>
              <p:ext uri="{D42A27DB-BD31-4B8C-83A1-F6EECF244321}">
                <p14:modId xmlns:p14="http://schemas.microsoft.com/office/powerpoint/2010/main" val="289957389"/>
              </p:ext>
            </p:extLst>
          </p:nvPr>
        </p:nvGraphicFramePr>
        <p:xfrm>
          <a:off x="1436326" y="665833"/>
          <a:ext cx="7397133" cy="346697"/>
        </p:xfrm>
        <a:graphic>
          <a:graphicData uri="http://schemas.openxmlformats.org/drawingml/2006/table">
            <a:tbl>
              <a:tblPr firstRow="1" bandRow="1">
                <a:solidFill>
                  <a:srgbClr val="34A3D7">
                    <a:alpha val="89804"/>
                  </a:srgbClr>
                </a:solidFill>
                <a:tableStyleId>{5C22544A-7EE6-4342-B048-85BDC9FD1C3A}</a:tableStyleId>
              </a:tblPr>
              <a:tblGrid>
                <a:gridCol w="751784">
                  <a:extLst>
                    <a:ext uri="{9D8B030D-6E8A-4147-A177-3AD203B41FA5}">
                      <a16:colId xmlns:a16="http://schemas.microsoft.com/office/drawing/2014/main" val="2609070057"/>
                    </a:ext>
                  </a:extLst>
                </a:gridCol>
                <a:gridCol w="680484">
                  <a:extLst>
                    <a:ext uri="{9D8B030D-6E8A-4147-A177-3AD203B41FA5}">
                      <a16:colId xmlns:a16="http://schemas.microsoft.com/office/drawing/2014/main" val="1649306208"/>
                    </a:ext>
                  </a:extLst>
                </a:gridCol>
                <a:gridCol w="669851">
                  <a:extLst>
                    <a:ext uri="{9D8B030D-6E8A-4147-A177-3AD203B41FA5}">
                      <a16:colId xmlns:a16="http://schemas.microsoft.com/office/drawing/2014/main" val="898289322"/>
                    </a:ext>
                  </a:extLst>
                </a:gridCol>
                <a:gridCol w="531628">
                  <a:extLst>
                    <a:ext uri="{9D8B030D-6E8A-4147-A177-3AD203B41FA5}">
                      <a16:colId xmlns:a16="http://schemas.microsoft.com/office/drawing/2014/main" val="2289679965"/>
                    </a:ext>
                  </a:extLst>
                </a:gridCol>
                <a:gridCol w="606056">
                  <a:extLst>
                    <a:ext uri="{9D8B030D-6E8A-4147-A177-3AD203B41FA5}">
                      <a16:colId xmlns:a16="http://schemas.microsoft.com/office/drawing/2014/main" val="1197422144"/>
                    </a:ext>
                  </a:extLst>
                </a:gridCol>
                <a:gridCol w="744279">
                  <a:extLst>
                    <a:ext uri="{9D8B030D-6E8A-4147-A177-3AD203B41FA5}">
                      <a16:colId xmlns:a16="http://schemas.microsoft.com/office/drawing/2014/main" val="3371118360"/>
                    </a:ext>
                  </a:extLst>
                </a:gridCol>
                <a:gridCol w="765544">
                  <a:extLst>
                    <a:ext uri="{9D8B030D-6E8A-4147-A177-3AD203B41FA5}">
                      <a16:colId xmlns:a16="http://schemas.microsoft.com/office/drawing/2014/main" val="377946607"/>
                    </a:ext>
                  </a:extLst>
                </a:gridCol>
                <a:gridCol w="914400">
                  <a:extLst>
                    <a:ext uri="{9D8B030D-6E8A-4147-A177-3AD203B41FA5}">
                      <a16:colId xmlns:a16="http://schemas.microsoft.com/office/drawing/2014/main" val="2804903395"/>
                    </a:ext>
                  </a:extLst>
                </a:gridCol>
                <a:gridCol w="839972">
                  <a:extLst>
                    <a:ext uri="{9D8B030D-6E8A-4147-A177-3AD203B41FA5}">
                      <a16:colId xmlns:a16="http://schemas.microsoft.com/office/drawing/2014/main" val="1919728735"/>
                    </a:ext>
                  </a:extLst>
                </a:gridCol>
                <a:gridCol w="893135">
                  <a:extLst>
                    <a:ext uri="{9D8B030D-6E8A-4147-A177-3AD203B41FA5}">
                      <a16:colId xmlns:a16="http://schemas.microsoft.com/office/drawing/2014/main" val="2566579587"/>
                    </a:ext>
                  </a:extLst>
                </a:gridCol>
              </a:tblGrid>
              <a:tr h="346697">
                <a:tc>
                  <a:txBody>
                    <a:bodyPr/>
                    <a:lstStyle/>
                    <a:p>
                      <a:pPr marL="0" marR="0" lvl="0" indent="0" algn="ctr" defTabSz="1007943" rtl="0" eaLnBrk="1" fontAlgn="auto" latinLnBrk="0" hangingPunct="1">
                        <a:lnSpc>
                          <a:spcPct val="100000"/>
                        </a:lnSpc>
                        <a:spcBef>
                          <a:spcPts val="0"/>
                        </a:spcBef>
                        <a:spcAft>
                          <a:spcPts val="0"/>
                        </a:spcAft>
                        <a:buClrTx/>
                        <a:buSzTx/>
                        <a:buFontTx/>
                        <a:buNone/>
                        <a:tabLst/>
                        <a:defRPr/>
                      </a:pPr>
                      <a:r>
                        <a:rPr lang="es-ES_tradnl" sz="1100" b="1" kern="1200" noProof="0" dirty="0">
                          <a:solidFill>
                            <a:srgbClr val="009ED0"/>
                          </a:solidFill>
                          <a:latin typeface="ABeZeh" pitchFamily="2" charset="0"/>
                          <a:ea typeface="ABeZeh" pitchFamily="2" charset="0"/>
                          <a:cs typeface="+mn-cs"/>
                        </a:rPr>
                        <a:t>SEPT</a:t>
                      </a:r>
                      <a:endParaRPr lang="es-ES_tradnl" sz="1100" noProof="0" dirty="0">
                        <a:latin typeface="ABeZeh" pitchFamily="2" charset="0"/>
                        <a:ea typeface="ABeZeh" pitchFamily="2" charset="0"/>
                      </a:endParaRPr>
                    </a:p>
                  </a:txBody>
                  <a:tcPr marL="108000" marR="108000" marT="64800" marB="64800" anchor="ctr">
                    <a:lnR w="12700" cap="flat" cmpd="sng" algn="ctr">
                      <a:solidFill>
                        <a:schemeClr val="bg1"/>
                      </a:solidFill>
                      <a:prstDash val="solid"/>
                      <a:round/>
                      <a:headEnd type="none" w="med" len="med"/>
                      <a:tailEnd type="none" w="med" len="med"/>
                    </a:lnR>
                    <a:lnB w="12700" cap="flat" cmpd="sng" algn="ctr">
                      <a:solidFill>
                        <a:schemeClr val="bg1"/>
                      </a:solidFill>
                      <a:prstDash val="solid"/>
                      <a:round/>
                      <a:headEnd type="none" w="med" len="med"/>
                      <a:tailEnd type="none" w="med" len="med"/>
                    </a:lnB>
                    <a:solidFill>
                      <a:srgbClr val="E7F5FA"/>
                    </a:solidFill>
                  </a:tcPr>
                </a:tc>
                <a:tc>
                  <a:txBody>
                    <a:bodyPr/>
                    <a:lstStyle/>
                    <a:p>
                      <a:r>
                        <a:rPr lang="es-ES_tradnl" sz="1100" noProof="0" dirty="0">
                          <a:solidFill>
                            <a:srgbClr val="009ED0"/>
                          </a:solidFill>
                          <a:latin typeface="ABeZeh" pitchFamily="2" charset="0"/>
                          <a:ea typeface="ABeZeh" pitchFamily="2" charset="0"/>
                        </a:rPr>
                        <a:t>OCT</a:t>
                      </a:r>
                      <a:endParaRPr lang="es-ES_tradnl" sz="1100" noProof="0" dirty="0">
                        <a:latin typeface="ABeZeh" pitchFamily="2" charset="0"/>
                        <a:ea typeface="ABeZeh" pitchFamily="2" charset="0"/>
                      </a:endParaRPr>
                    </a:p>
                  </a:txBody>
                  <a:tcPr marL="108000" marR="108000" marT="64800" marB="648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B w="12700" cap="flat" cmpd="sng" algn="ctr">
                      <a:solidFill>
                        <a:schemeClr val="bg1"/>
                      </a:solidFill>
                      <a:prstDash val="solid"/>
                      <a:round/>
                      <a:headEnd type="none" w="med" len="med"/>
                      <a:tailEnd type="none" w="med" len="med"/>
                    </a:lnB>
                    <a:solidFill>
                      <a:srgbClr val="E7F5FA"/>
                    </a:solidFill>
                  </a:tcPr>
                </a:tc>
                <a:tc>
                  <a:txBody>
                    <a:bodyPr/>
                    <a:lstStyle/>
                    <a:p>
                      <a:pPr algn="ctr"/>
                      <a:r>
                        <a:rPr lang="es-ES_tradnl" sz="1000" noProof="0" dirty="0">
                          <a:solidFill>
                            <a:srgbClr val="009ED0"/>
                          </a:solidFill>
                          <a:latin typeface="ABeZeh" pitchFamily="2" charset="0"/>
                          <a:ea typeface="ABeZeh" pitchFamily="2" charset="0"/>
                        </a:rPr>
                        <a:t>NOV</a:t>
                      </a:r>
                    </a:p>
                  </a:txBody>
                  <a:tcPr marL="108000" marR="108000" marT="64800" marB="648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B w="12700" cap="flat" cmpd="sng" algn="ctr">
                      <a:solidFill>
                        <a:schemeClr val="bg1"/>
                      </a:solidFill>
                      <a:prstDash val="solid"/>
                      <a:round/>
                      <a:headEnd type="none" w="med" len="med"/>
                      <a:tailEnd type="none" w="med" len="med"/>
                    </a:lnB>
                    <a:solidFill>
                      <a:srgbClr val="E7F5FA"/>
                    </a:solidFill>
                  </a:tcPr>
                </a:tc>
                <a:tc>
                  <a:txBody>
                    <a:bodyPr/>
                    <a:lstStyle/>
                    <a:p>
                      <a:pPr algn="ctr"/>
                      <a:r>
                        <a:rPr lang="es-ES_tradnl" sz="1000" noProof="0" dirty="0">
                          <a:solidFill>
                            <a:srgbClr val="009ED0"/>
                          </a:solidFill>
                          <a:latin typeface="ABeZeh" pitchFamily="2" charset="0"/>
                          <a:ea typeface="ABeZeh" pitchFamily="2" charset="0"/>
                        </a:rPr>
                        <a:t>DIC</a:t>
                      </a:r>
                    </a:p>
                  </a:txBody>
                  <a:tcPr marL="108000" marR="108000" marT="64800" marB="648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B w="12700" cap="flat" cmpd="sng" algn="ctr">
                      <a:solidFill>
                        <a:schemeClr val="bg1"/>
                      </a:solidFill>
                      <a:prstDash val="solid"/>
                      <a:round/>
                      <a:headEnd type="none" w="med" len="med"/>
                      <a:tailEnd type="none" w="med" len="med"/>
                    </a:lnB>
                    <a:solidFill>
                      <a:srgbClr val="E7F5FA"/>
                    </a:solidFill>
                  </a:tcPr>
                </a:tc>
                <a:tc>
                  <a:txBody>
                    <a:bodyPr/>
                    <a:lstStyle/>
                    <a:p>
                      <a:pPr algn="ctr"/>
                      <a:r>
                        <a:rPr lang="es-ES_tradnl" sz="1000" noProof="0" dirty="0">
                          <a:solidFill>
                            <a:srgbClr val="009ED0"/>
                          </a:solidFill>
                          <a:latin typeface="ABeZeh" pitchFamily="2" charset="0"/>
                          <a:ea typeface="ABeZeh" pitchFamily="2" charset="0"/>
                        </a:rPr>
                        <a:t>ENE</a:t>
                      </a:r>
                    </a:p>
                  </a:txBody>
                  <a:tcPr marL="108000" marR="108000" marT="64800" marB="648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B w="12700" cap="flat" cmpd="sng" algn="ctr">
                      <a:solidFill>
                        <a:schemeClr val="bg1"/>
                      </a:solidFill>
                      <a:prstDash val="solid"/>
                      <a:round/>
                      <a:headEnd type="none" w="med" len="med"/>
                      <a:tailEnd type="none" w="med" len="med"/>
                    </a:lnB>
                    <a:solidFill>
                      <a:srgbClr val="E7F5FA"/>
                    </a:solidFill>
                  </a:tcPr>
                </a:tc>
                <a:tc>
                  <a:txBody>
                    <a:bodyPr/>
                    <a:lstStyle/>
                    <a:p>
                      <a:pPr algn="ctr"/>
                      <a:r>
                        <a:rPr lang="es-ES_tradnl" sz="1000" noProof="0" dirty="0">
                          <a:solidFill>
                            <a:srgbClr val="009ED0"/>
                          </a:solidFill>
                          <a:latin typeface="ABeZeh" pitchFamily="2" charset="0"/>
                          <a:ea typeface="ABeZeh" pitchFamily="2" charset="0"/>
                        </a:rPr>
                        <a:t>FEB</a:t>
                      </a:r>
                    </a:p>
                  </a:txBody>
                  <a:tcPr marL="108000" marR="108000" marT="64800" marB="648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B w="12700" cap="flat" cmpd="sng" algn="ctr">
                      <a:solidFill>
                        <a:schemeClr val="bg1"/>
                      </a:solidFill>
                      <a:prstDash val="solid"/>
                      <a:round/>
                      <a:headEnd type="none" w="med" len="med"/>
                      <a:tailEnd type="none" w="med" len="med"/>
                    </a:lnB>
                    <a:solidFill>
                      <a:srgbClr val="E7F5FA"/>
                    </a:solidFill>
                  </a:tcPr>
                </a:tc>
                <a:tc>
                  <a:txBody>
                    <a:bodyPr/>
                    <a:lstStyle/>
                    <a:p>
                      <a:pPr algn="ctr"/>
                      <a:r>
                        <a:rPr lang="es-ES_tradnl" sz="1000" noProof="0" dirty="0">
                          <a:solidFill>
                            <a:srgbClr val="009ED0"/>
                          </a:solidFill>
                          <a:latin typeface="ABeZeh" pitchFamily="2" charset="0"/>
                          <a:ea typeface="ABeZeh" pitchFamily="2" charset="0"/>
                        </a:rPr>
                        <a:t>MAR</a:t>
                      </a:r>
                    </a:p>
                  </a:txBody>
                  <a:tcPr marL="108000" marR="108000" marT="64800" marB="648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B w="12700" cap="flat" cmpd="sng" algn="ctr">
                      <a:solidFill>
                        <a:schemeClr val="bg1"/>
                      </a:solidFill>
                      <a:prstDash val="solid"/>
                      <a:round/>
                      <a:headEnd type="none" w="med" len="med"/>
                      <a:tailEnd type="none" w="med" len="med"/>
                    </a:lnB>
                    <a:solidFill>
                      <a:srgbClr val="E7F5FA"/>
                    </a:solidFill>
                  </a:tcPr>
                </a:tc>
                <a:tc>
                  <a:txBody>
                    <a:bodyPr/>
                    <a:lstStyle/>
                    <a:p>
                      <a:pPr algn="ctr"/>
                      <a:r>
                        <a:rPr lang="es-ES_tradnl" sz="1000" noProof="0" dirty="0">
                          <a:solidFill>
                            <a:srgbClr val="009ED0"/>
                          </a:solidFill>
                          <a:latin typeface="ABeZeh" pitchFamily="2" charset="0"/>
                          <a:ea typeface="ABeZeh" pitchFamily="2" charset="0"/>
                        </a:rPr>
                        <a:t>ABR</a:t>
                      </a:r>
                    </a:p>
                  </a:txBody>
                  <a:tcPr marL="108000" marR="108000" marT="64800" marB="648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B w="12700" cap="flat" cmpd="sng" algn="ctr">
                      <a:solidFill>
                        <a:schemeClr val="bg1"/>
                      </a:solidFill>
                      <a:prstDash val="solid"/>
                      <a:round/>
                      <a:headEnd type="none" w="med" len="med"/>
                      <a:tailEnd type="none" w="med" len="med"/>
                    </a:lnB>
                    <a:solidFill>
                      <a:srgbClr val="E7F5FA"/>
                    </a:solidFill>
                  </a:tcPr>
                </a:tc>
                <a:tc>
                  <a:txBody>
                    <a:bodyPr/>
                    <a:lstStyle/>
                    <a:p>
                      <a:pPr algn="ctr"/>
                      <a:r>
                        <a:rPr lang="es-ES_tradnl" sz="1000" noProof="0" dirty="0">
                          <a:solidFill>
                            <a:srgbClr val="009ED0"/>
                          </a:solidFill>
                          <a:latin typeface="ABeZeh" pitchFamily="2" charset="0"/>
                          <a:ea typeface="ABeZeh" pitchFamily="2" charset="0"/>
                        </a:rPr>
                        <a:t>MAYO</a:t>
                      </a:r>
                    </a:p>
                  </a:txBody>
                  <a:tcPr marL="108000" marR="108000" marT="64800" marB="648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B w="12700" cap="flat" cmpd="sng" algn="ctr">
                      <a:solidFill>
                        <a:schemeClr val="bg1"/>
                      </a:solidFill>
                      <a:prstDash val="solid"/>
                      <a:round/>
                      <a:headEnd type="none" w="med" len="med"/>
                      <a:tailEnd type="none" w="med" len="med"/>
                    </a:lnB>
                    <a:solidFill>
                      <a:srgbClr val="E7F5FA"/>
                    </a:solidFill>
                  </a:tcPr>
                </a:tc>
                <a:tc>
                  <a:txBody>
                    <a:bodyPr/>
                    <a:lstStyle/>
                    <a:p>
                      <a:pPr algn="ctr"/>
                      <a:r>
                        <a:rPr lang="es-ES_tradnl" sz="1000" noProof="0" dirty="0">
                          <a:solidFill>
                            <a:srgbClr val="009ED0"/>
                          </a:solidFill>
                          <a:latin typeface="ABeZeh" pitchFamily="2" charset="0"/>
                          <a:ea typeface="ABeZeh" pitchFamily="2" charset="0"/>
                        </a:rPr>
                        <a:t>JUN</a:t>
                      </a:r>
                    </a:p>
                  </a:txBody>
                  <a:tcPr marL="108000" marR="108000" marT="64800" marB="648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B w="12700" cap="flat" cmpd="sng" algn="ctr">
                      <a:solidFill>
                        <a:schemeClr val="bg1"/>
                      </a:solidFill>
                      <a:prstDash val="solid"/>
                      <a:round/>
                      <a:headEnd type="none" w="med" len="med"/>
                      <a:tailEnd type="none" w="med" len="med"/>
                    </a:lnB>
                    <a:solidFill>
                      <a:srgbClr val="E7F5FA"/>
                    </a:solidFill>
                  </a:tcPr>
                </a:tc>
                <a:extLst>
                  <a:ext uri="{0D108BD9-81ED-4DB2-BD59-A6C34878D82A}">
                    <a16:rowId xmlns:a16="http://schemas.microsoft.com/office/drawing/2014/main" val="2763961443"/>
                  </a:ext>
                </a:extLst>
              </a:tr>
            </a:tbl>
          </a:graphicData>
        </a:graphic>
      </p:graphicFrame>
      <p:sp>
        <p:nvSpPr>
          <p:cNvPr id="5" name="Rectángulo: esquinas redondeadas 4">
            <a:extLst>
              <a:ext uri="{FF2B5EF4-FFF2-40B4-BE49-F238E27FC236}">
                <a16:creationId xmlns:a16="http://schemas.microsoft.com/office/drawing/2014/main" id="{9CAEEDE0-3E0A-4432-B1D2-D4B2C5CC8B13}"/>
              </a:ext>
            </a:extLst>
          </p:cNvPr>
          <p:cNvSpPr/>
          <p:nvPr/>
        </p:nvSpPr>
        <p:spPr>
          <a:xfrm>
            <a:off x="7255821" y="714097"/>
            <a:ext cx="542261" cy="212457"/>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Tree>
    <p:extLst>
      <p:ext uri="{BB962C8B-B14F-4D97-AF65-F5344CB8AC3E}">
        <p14:creationId xmlns:p14="http://schemas.microsoft.com/office/powerpoint/2010/main" val="48941426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Ondertitel 2">
            <a:extLst>
              <a:ext uri="{FF2B5EF4-FFF2-40B4-BE49-F238E27FC236}">
                <a16:creationId xmlns:a16="http://schemas.microsoft.com/office/drawing/2014/main" id="{CF55B64B-946E-E84E-961A-030457A34687}"/>
              </a:ext>
            </a:extLst>
          </p:cNvPr>
          <p:cNvSpPr txBox="1">
            <a:spLocks/>
          </p:cNvSpPr>
          <p:nvPr/>
        </p:nvSpPr>
        <p:spPr>
          <a:xfrm>
            <a:off x="151915" y="418299"/>
            <a:ext cx="10256233" cy="453571"/>
          </a:xfrm>
          <a:prstGeom prst="rect">
            <a:avLst/>
          </a:prstGeom>
        </p:spPr>
        <p:txBody>
          <a:bodyPr vert="horz" lIns="129326" tIns="64663" rIns="129326" bIns="64663" rtlCol="0" anchor="t">
            <a:noAutofit/>
          </a:bodyPr>
          <a:lstStyle>
            <a:lvl1pPr marL="0" indent="0" algn="ctr" defTabSz="755934" rtl="0" eaLnBrk="1" latinLnBrk="0" hangingPunct="1">
              <a:lnSpc>
                <a:spcPct val="90000"/>
              </a:lnSpc>
              <a:spcBef>
                <a:spcPts val="827"/>
              </a:spcBef>
              <a:buFont typeface="Arial" panose="020B0604020202020204" pitchFamily="34" charset="0"/>
              <a:buNone/>
              <a:defRPr sz="1984" kern="1200">
                <a:solidFill>
                  <a:schemeClr val="tx1"/>
                </a:solidFill>
                <a:latin typeface="+mn-lt"/>
                <a:ea typeface="+mn-ea"/>
                <a:cs typeface="+mn-cs"/>
              </a:defRPr>
            </a:lvl1pPr>
            <a:lvl2pPr marL="377967" indent="0" algn="ctr" defTabSz="755934" rtl="0" eaLnBrk="1" latinLnBrk="0" hangingPunct="1">
              <a:lnSpc>
                <a:spcPct val="90000"/>
              </a:lnSpc>
              <a:spcBef>
                <a:spcPts val="413"/>
              </a:spcBef>
              <a:buFont typeface="Arial" panose="020B0604020202020204" pitchFamily="34" charset="0"/>
              <a:buNone/>
              <a:defRPr sz="1653" kern="1200">
                <a:solidFill>
                  <a:schemeClr val="tx1"/>
                </a:solidFill>
                <a:latin typeface="+mn-lt"/>
                <a:ea typeface="+mn-ea"/>
                <a:cs typeface="+mn-cs"/>
              </a:defRPr>
            </a:lvl2pPr>
            <a:lvl3pPr marL="755934" indent="0" algn="ctr" defTabSz="755934" rtl="0" eaLnBrk="1" latinLnBrk="0" hangingPunct="1">
              <a:lnSpc>
                <a:spcPct val="90000"/>
              </a:lnSpc>
              <a:spcBef>
                <a:spcPts val="413"/>
              </a:spcBef>
              <a:buFont typeface="Arial" panose="020B0604020202020204" pitchFamily="34" charset="0"/>
              <a:buNone/>
              <a:defRPr sz="1488" kern="1200">
                <a:solidFill>
                  <a:schemeClr val="tx1"/>
                </a:solidFill>
                <a:latin typeface="+mn-lt"/>
                <a:ea typeface="+mn-ea"/>
                <a:cs typeface="+mn-cs"/>
              </a:defRPr>
            </a:lvl3pPr>
            <a:lvl4pPr marL="1133902"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4pPr>
            <a:lvl5pPr marL="1511869"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5pPr>
            <a:lvl6pPr marL="1889836"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6pPr>
            <a:lvl7pPr marL="2267803"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7pPr>
            <a:lvl8pPr marL="2645771"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8pPr>
            <a:lvl9pPr marL="3023738"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9pPr>
          </a:lstStyle>
          <a:p>
            <a:pPr algn="l">
              <a:lnSpc>
                <a:spcPct val="100000"/>
              </a:lnSpc>
            </a:pPr>
            <a:r>
              <a:rPr lang="es-ES_tradnl" sz="2400" b="1" dirty="0">
                <a:solidFill>
                  <a:srgbClr val="009ED0"/>
                </a:solidFill>
                <a:latin typeface="ABeZeh"/>
                <a:ea typeface="ABeZeh" pitchFamily="2" charset="0"/>
              </a:rPr>
              <a:t>                                  </a:t>
            </a:r>
            <a:endParaRPr lang="es-ES_tradnl" sz="1600" dirty="0">
              <a:solidFill>
                <a:srgbClr val="009ED0"/>
              </a:solidFill>
              <a:latin typeface="ABeZeh"/>
              <a:ea typeface="ABeZeh" pitchFamily="2" charset="0"/>
            </a:endParaRPr>
          </a:p>
        </p:txBody>
      </p:sp>
      <p:pic>
        <p:nvPicPr>
          <p:cNvPr id="17" name="Afbeelding 16">
            <a:extLst>
              <a:ext uri="{FF2B5EF4-FFF2-40B4-BE49-F238E27FC236}">
                <a16:creationId xmlns:a16="http://schemas.microsoft.com/office/drawing/2014/main" id="{738754DC-9EB5-DF47-A2B3-7225365D0C7F}"/>
              </a:ext>
            </a:extLst>
          </p:cNvPr>
          <p:cNvPicPr>
            <a:picLocks noChangeAspect="1"/>
          </p:cNvPicPr>
          <p:nvPr/>
        </p:nvPicPr>
        <p:blipFill>
          <a:blip r:embed="rId2"/>
          <a:stretch>
            <a:fillRect/>
          </a:stretch>
        </p:blipFill>
        <p:spPr>
          <a:xfrm>
            <a:off x="9150317" y="7011608"/>
            <a:ext cx="804656" cy="227691"/>
          </a:xfrm>
          <a:prstGeom prst="rect">
            <a:avLst/>
          </a:prstGeom>
        </p:spPr>
      </p:pic>
      <p:graphicFrame>
        <p:nvGraphicFramePr>
          <p:cNvPr id="8" name="Tabel 9">
            <a:extLst>
              <a:ext uri="{FF2B5EF4-FFF2-40B4-BE49-F238E27FC236}">
                <a16:creationId xmlns:a16="http://schemas.microsoft.com/office/drawing/2014/main" id="{907F1A0A-1899-4D41-BE0A-70A9A73A182E}"/>
              </a:ext>
            </a:extLst>
          </p:cNvPr>
          <p:cNvGraphicFramePr>
            <a:graphicFrameLocks noGrp="1"/>
          </p:cNvGraphicFramePr>
          <p:nvPr>
            <p:extLst>
              <p:ext uri="{D42A27DB-BD31-4B8C-83A1-F6EECF244321}">
                <p14:modId xmlns:p14="http://schemas.microsoft.com/office/powerpoint/2010/main" val="2311741466"/>
              </p:ext>
            </p:extLst>
          </p:nvPr>
        </p:nvGraphicFramePr>
        <p:xfrm>
          <a:off x="500331" y="552092"/>
          <a:ext cx="9454642" cy="3825883"/>
        </p:xfrm>
        <a:graphic>
          <a:graphicData uri="http://schemas.openxmlformats.org/drawingml/2006/table">
            <a:tbl>
              <a:tblPr firstRow="1" bandRow="1">
                <a:solidFill>
                  <a:srgbClr val="34A3D7">
                    <a:alpha val="89804"/>
                  </a:srgbClr>
                </a:solidFill>
                <a:tableStyleId>{5C22544A-7EE6-4342-B048-85BDC9FD1C3A}</a:tableStyleId>
              </a:tblPr>
              <a:tblGrid>
                <a:gridCol w="971972">
                  <a:extLst>
                    <a:ext uri="{9D8B030D-6E8A-4147-A177-3AD203B41FA5}">
                      <a16:colId xmlns:a16="http://schemas.microsoft.com/office/drawing/2014/main" val="3899748336"/>
                    </a:ext>
                  </a:extLst>
                </a:gridCol>
                <a:gridCol w="1364774">
                  <a:extLst>
                    <a:ext uri="{9D8B030D-6E8A-4147-A177-3AD203B41FA5}">
                      <a16:colId xmlns:a16="http://schemas.microsoft.com/office/drawing/2014/main" val="107338468"/>
                    </a:ext>
                  </a:extLst>
                </a:gridCol>
                <a:gridCol w="1230731">
                  <a:extLst>
                    <a:ext uri="{9D8B030D-6E8A-4147-A177-3AD203B41FA5}">
                      <a16:colId xmlns:a16="http://schemas.microsoft.com/office/drawing/2014/main" val="2909573878"/>
                    </a:ext>
                  </a:extLst>
                </a:gridCol>
                <a:gridCol w="2169018">
                  <a:extLst>
                    <a:ext uri="{9D8B030D-6E8A-4147-A177-3AD203B41FA5}">
                      <a16:colId xmlns:a16="http://schemas.microsoft.com/office/drawing/2014/main" val="3597174438"/>
                    </a:ext>
                  </a:extLst>
                </a:gridCol>
                <a:gridCol w="901723">
                  <a:extLst>
                    <a:ext uri="{9D8B030D-6E8A-4147-A177-3AD203B41FA5}">
                      <a16:colId xmlns:a16="http://schemas.microsoft.com/office/drawing/2014/main" val="1243946523"/>
                    </a:ext>
                  </a:extLst>
                </a:gridCol>
                <a:gridCol w="1606438">
                  <a:extLst>
                    <a:ext uri="{9D8B030D-6E8A-4147-A177-3AD203B41FA5}">
                      <a16:colId xmlns:a16="http://schemas.microsoft.com/office/drawing/2014/main" val="274613623"/>
                    </a:ext>
                  </a:extLst>
                </a:gridCol>
                <a:gridCol w="1209986">
                  <a:extLst>
                    <a:ext uri="{9D8B030D-6E8A-4147-A177-3AD203B41FA5}">
                      <a16:colId xmlns:a16="http://schemas.microsoft.com/office/drawing/2014/main" val="3074727180"/>
                    </a:ext>
                  </a:extLst>
                </a:gridCol>
              </a:tblGrid>
              <a:tr h="488974">
                <a:tc>
                  <a:txBody>
                    <a:bodyPr/>
                    <a:lstStyle/>
                    <a:p>
                      <a:pPr marL="0" marR="0" lvl="0" indent="0" algn="ctr" defTabSz="1007943" rtl="0" eaLnBrk="1" fontAlgn="auto" latinLnBrk="0" hangingPunct="1">
                        <a:lnSpc>
                          <a:spcPct val="100000"/>
                        </a:lnSpc>
                        <a:spcBef>
                          <a:spcPts val="0"/>
                        </a:spcBef>
                        <a:spcAft>
                          <a:spcPts val="0"/>
                        </a:spcAft>
                        <a:buClrTx/>
                        <a:buSzTx/>
                        <a:buFontTx/>
                        <a:buNone/>
                        <a:tabLst/>
                        <a:defRPr/>
                      </a:pPr>
                      <a:r>
                        <a:rPr lang="es-ES_tradnl" sz="900" b="1" kern="1200" noProof="0" dirty="0">
                          <a:solidFill>
                            <a:srgbClr val="009ED0"/>
                          </a:solidFill>
                          <a:latin typeface="+mn-lt"/>
                          <a:ea typeface="ABeZeh" pitchFamily="2" charset="0"/>
                          <a:cs typeface="+mn-cs"/>
                        </a:rPr>
                        <a:t>Evidencia</a:t>
                      </a:r>
                    </a:p>
                  </a:txBody>
                  <a:tcPr marL="90268" marR="90268" marT="45134" marB="45134" anchor="ctr">
                    <a:lnR w="12700" cap="flat" cmpd="sng" algn="ctr">
                      <a:solidFill>
                        <a:schemeClr val="bg1"/>
                      </a:solidFill>
                      <a:prstDash val="solid"/>
                      <a:round/>
                      <a:headEnd type="none" w="med" len="med"/>
                      <a:tailEnd type="none" w="med" len="med"/>
                    </a:lnR>
                    <a:lnB w="12700" cap="flat" cmpd="sng" algn="ctr">
                      <a:solidFill>
                        <a:schemeClr val="bg1"/>
                      </a:solidFill>
                      <a:prstDash val="solid"/>
                      <a:round/>
                      <a:headEnd type="none" w="med" len="med"/>
                      <a:tailEnd type="none" w="med" len="med"/>
                    </a:lnB>
                    <a:solidFill>
                      <a:srgbClr val="E7F5FA"/>
                    </a:solidFill>
                  </a:tcPr>
                </a:tc>
                <a:tc rowSpan="2">
                  <a:txBody>
                    <a:bodyPr/>
                    <a:lstStyle/>
                    <a:p>
                      <a:pPr algn="ctr"/>
                      <a:r>
                        <a:rPr lang="es-ES_tradnl" sz="900" noProof="0" dirty="0">
                          <a:solidFill>
                            <a:srgbClr val="009ED0"/>
                          </a:solidFill>
                          <a:latin typeface="+mn-lt"/>
                          <a:ea typeface="ABeZeh" pitchFamily="2" charset="0"/>
                        </a:rPr>
                        <a:t>LO</a:t>
                      </a:r>
                      <a:endParaRPr lang="es-ES_tradnl" sz="900" noProof="0" dirty="0">
                        <a:latin typeface="+mn-lt"/>
                        <a:ea typeface="ABeZeh" pitchFamily="2" charset="0"/>
                      </a:endParaRPr>
                    </a:p>
                  </a:txBody>
                  <a:tcPr marL="90268" marR="90268" marT="45134" marB="45134"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B w="12700" cap="flat" cmpd="sng" algn="ctr">
                      <a:solidFill>
                        <a:schemeClr val="bg1"/>
                      </a:solidFill>
                      <a:prstDash val="solid"/>
                      <a:round/>
                      <a:headEnd type="none" w="med" len="med"/>
                      <a:tailEnd type="none" w="med" len="med"/>
                    </a:lnB>
                    <a:solidFill>
                      <a:srgbClr val="E7F5FA"/>
                    </a:solidFill>
                  </a:tcPr>
                </a:tc>
                <a:tc rowSpan="2">
                  <a:txBody>
                    <a:bodyPr/>
                    <a:lstStyle/>
                    <a:p>
                      <a:pPr algn="ctr"/>
                      <a:r>
                        <a:rPr lang="es-ES_tradnl" sz="900" noProof="0" dirty="0">
                          <a:solidFill>
                            <a:srgbClr val="009ED0"/>
                          </a:solidFill>
                          <a:latin typeface="+mn-lt"/>
                          <a:ea typeface="ABeZeh" pitchFamily="2" charset="0"/>
                        </a:rPr>
                        <a:t>SABER</a:t>
                      </a:r>
                    </a:p>
                  </a:txBody>
                  <a:tcPr marL="90268" marR="90268" marT="45134" marB="45134"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B w="12700" cap="flat" cmpd="sng" algn="ctr">
                      <a:solidFill>
                        <a:schemeClr val="bg1"/>
                      </a:solidFill>
                      <a:prstDash val="solid"/>
                      <a:round/>
                      <a:headEnd type="none" w="med" len="med"/>
                      <a:tailEnd type="none" w="med" len="med"/>
                    </a:lnB>
                    <a:solidFill>
                      <a:srgbClr val="E7F5FA"/>
                    </a:solidFill>
                  </a:tcPr>
                </a:tc>
                <a:tc rowSpan="2">
                  <a:txBody>
                    <a:bodyPr/>
                    <a:lstStyle/>
                    <a:p>
                      <a:pPr algn="ctr"/>
                      <a:r>
                        <a:rPr lang="es-ES_tradnl" sz="900" noProof="0" dirty="0">
                          <a:solidFill>
                            <a:srgbClr val="009ED0"/>
                          </a:solidFill>
                          <a:latin typeface="+mn-lt"/>
                          <a:ea typeface="ABeZeh" pitchFamily="2" charset="0"/>
                        </a:rPr>
                        <a:t>Saberes básicos</a:t>
                      </a:r>
                    </a:p>
                  </a:txBody>
                  <a:tcPr marL="90268" marR="90268" marT="45134" marB="45134"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B w="12700" cap="flat" cmpd="sng" algn="ctr">
                      <a:solidFill>
                        <a:schemeClr val="bg1"/>
                      </a:solidFill>
                      <a:prstDash val="solid"/>
                      <a:round/>
                      <a:headEnd type="none" w="med" len="med"/>
                      <a:tailEnd type="none" w="med" len="med"/>
                    </a:lnB>
                    <a:solidFill>
                      <a:srgbClr val="E7F5FA"/>
                    </a:solidFill>
                  </a:tcPr>
                </a:tc>
                <a:tc rowSpan="2">
                  <a:txBody>
                    <a:bodyPr/>
                    <a:lstStyle/>
                    <a:p>
                      <a:pPr algn="ctr"/>
                      <a:r>
                        <a:rPr lang="es-ES_tradnl" sz="900" noProof="0" dirty="0">
                          <a:solidFill>
                            <a:srgbClr val="009ED0"/>
                          </a:solidFill>
                          <a:latin typeface="+mn-lt"/>
                          <a:ea typeface="ABeZeh" pitchFamily="2" charset="0"/>
                        </a:rPr>
                        <a:t>Criterios de evaluación</a:t>
                      </a:r>
                    </a:p>
                  </a:txBody>
                  <a:tcPr marL="90268" marR="90268" marT="45134" marB="45134"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B w="12700" cap="flat" cmpd="sng" algn="ctr">
                      <a:solidFill>
                        <a:schemeClr val="bg1"/>
                      </a:solidFill>
                      <a:prstDash val="solid"/>
                      <a:round/>
                      <a:headEnd type="none" w="med" len="med"/>
                      <a:tailEnd type="none" w="med" len="med"/>
                    </a:lnB>
                    <a:solidFill>
                      <a:srgbClr val="E7F5FA"/>
                    </a:solidFill>
                  </a:tcPr>
                </a:tc>
                <a:tc rowSpan="2">
                  <a:txBody>
                    <a:bodyPr/>
                    <a:lstStyle/>
                    <a:p>
                      <a:pPr algn="ctr"/>
                      <a:r>
                        <a:rPr lang="es-ES_tradnl" sz="900" noProof="0" dirty="0">
                          <a:solidFill>
                            <a:srgbClr val="009ED0"/>
                          </a:solidFill>
                          <a:latin typeface="+mn-lt"/>
                          <a:ea typeface="ABeZeh" pitchFamily="2" charset="0"/>
                        </a:rPr>
                        <a:t>Competencias específicas</a:t>
                      </a:r>
                    </a:p>
                  </a:txBody>
                  <a:tcPr marL="90268" marR="90268" marT="45134" marB="45134"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B w="12700" cap="flat" cmpd="sng" algn="ctr">
                      <a:solidFill>
                        <a:schemeClr val="bg1"/>
                      </a:solidFill>
                      <a:prstDash val="solid"/>
                      <a:round/>
                      <a:headEnd type="none" w="med" len="med"/>
                      <a:tailEnd type="none" w="med" len="med"/>
                    </a:lnB>
                    <a:solidFill>
                      <a:srgbClr val="E7F5FA"/>
                    </a:solidFill>
                  </a:tcPr>
                </a:tc>
                <a:tc rowSpan="2">
                  <a:txBody>
                    <a:bodyPr/>
                    <a:lstStyle/>
                    <a:p>
                      <a:pPr marL="0" algn="ctr" defTabSz="1007943" rtl="0" eaLnBrk="1" latinLnBrk="0" hangingPunct="1"/>
                      <a:r>
                        <a:rPr lang="es-ES" sz="900" b="1" kern="1200" dirty="0">
                          <a:solidFill>
                            <a:srgbClr val="009ED0"/>
                          </a:solidFill>
                          <a:latin typeface="+mn-lt"/>
                          <a:cs typeface="+mn-cs"/>
                        </a:rPr>
                        <a:t>Perfil de salida asociado</a:t>
                      </a:r>
                      <a:endParaRPr lang="es-ES_tradnl" sz="900" b="1" kern="1200" noProof="0" dirty="0">
                        <a:solidFill>
                          <a:srgbClr val="009ED0"/>
                        </a:solidFill>
                        <a:latin typeface="+mn-lt"/>
                        <a:ea typeface="ABeZeh" pitchFamily="2" charset="0"/>
                        <a:cs typeface="+mn-cs"/>
                      </a:endParaRPr>
                    </a:p>
                  </a:txBody>
                  <a:tcPr marL="90268" marR="90268" marT="45134" marB="45134"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B w="12700" cap="flat" cmpd="sng" algn="ctr">
                      <a:solidFill>
                        <a:schemeClr val="bg1"/>
                      </a:solidFill>
                      <a:prstDash val="solid"/>
                      <a:round/>
                      <a:headEnd type="none" w="med" len="med"/>
                      <a:tailEnd type="none" w="med" len="med"/>
                    </a:lnB>
                    <a:solidFill>
                      <a:srgbClr val="E7F5FA"/>
                    </a:solidFill>
                  </a:tcPr>
                </a:tc>
                <a:extLst>
                  <a:ext uri="{0D108BD9-81ED-4DB2-BD59-A6C34878D82A}">
                    <a16:rowId xmlns:a16="http://schemas.microsoft.com/office/drawing/2014/main" val="4160253532"/>
                  </a:ext>
                </a:extLst>
              </a:tr>
              <a:tr h="249893">
                <a:tc>
                  <a:txBody>
                    <a:bodyPr/>
                    <a:lstStyle/>
                    <a:p>
                      <a:pPr marL="0" marR="0" lvl="0" indent="0" algn="l" defTabSz="1007943" rtl="0" eaLnBrk="1" fontAlgn="auto" latinLnBrk="0" hangingPunct="1">
                        <a:lnSpc>
                          <a:spcPct val="100000"/>
                        </a:lnSpc>
                        <a:spcBef>
                          <a:spcPts val="0"/>
                        </a:spcBef>
                        <a:spcAft>
                          <a:spcPts val="0"/>
                        </a:spcAft>
                        <a:buClrTx/>
                        <a:buSzTx/>
                        <a:buFontTx/>
                        <a:buNone/>
                        <a:tabLst/>
                        <a:defRPr/>
                      </a:pPr>
                      <a:r>
                        <a:rPr lang="es-ES_tradnl" sz="900" b="1" kern="1200" noProof="0" dirty="0">
                          <a:solidFill>
                            <a:srgbClr val="009ED0"/>
                          </a:solidFill>
                          <a:latin typeface="ABeZeh" pitchFamily="2" charset="0"/>
                          <a:ea typeface="ABeZeh" pitchFamily="2" charset="0"/>
                          <a:cs typeface="+mn-cs"/>
                        </a:rPr>
                        <a:t>Lección</a:t>
                      </a:r>
                    </a:p>
                  </a:txBody>
                  <a:tcPr marL="106615" marR="106615" marT="63969" marB="63969" anchor="ctr">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E7F5FA"/>
                    </a:solidFill>
                  </a:tcPr>
                </a:tc>
                <a:tc vMerge="1">
                  <a:txBody>
                    <a:bodyPr/>
                    <a:lstStyle/>
                    <a:p>
                      <a:endParaRPr lang="es-ES"/>
                    </a:p>
                  </a:txBody>
                  <a:tcPr>
                    <a:lnL w="12700" cap="flat" cmpd="sng" algn="ctr">
                      <a:solidFill>
                        <a:schemeClr val="bg1"/>
                      </a:solidFill>
                      <a:prstDash val="solid"/>
                      <a:round/>
                      <a:headEnd type="none" w="med" len="med"/>
                      <a:tailEnd type="none" w="med" len="med"/>
                    </a:lnL>
                    <a:lnT w="12700" cap="flat" cmpd="sng" algn="ctr">
                      <a:solidFill>
                        <a:schemeClr val="bg1"/>
                      </a:solidFill>
                      <a:prstDash val="solid"/>
                      <a:round/>
                      <a:headEnd type="none" w="med" len="med"/>
                      <a:tailEnd type="none" w="med" len="med"/>
                    </a:lnT>
                  </a:tcPr>
                </a:tc>
                <a:tc vMerge="1">
                  <a:txBody>
                    <a:bodyPr/>
                    <a:lstStyle/>
                    <a:p>
                      <a:endParaRPr lang="es-ES"/>
                    </a:p>
                  </a:txBody>
                  <a:tcPr>
                    <a:lnT w="12700" cap="flat" cmpd="sng" algn="ctr">
                      <a:solidFill>
                        <a:schemeClr val="bg1"/>
                      </a:solidFill>
                      <a:prstDash val="solid"/>
                      <a:round/>
                      <a:headEnd type="none" w="med" len="med"/>
                      <a:tailEnd type="none" w="med" len="med"/>
                    </a:lnT>
                  </a:tcPr>
                </a:tc>
                <a:tc vMerge="1">
                  <a:txBody>
                    <a:bodyPr/>
                    <a:lstStyle/>
                    <a:p>
                      <a:endParaRPr lang="es-ES"/>
                    </a:p>
                  </a:txBody>
                  <a:tcPr>
                    <a:lnT w="12700" cap="flat" cmpd="sng" algn="ctr">
                      <a:solidFill>
                        <a:schemeClr val="bg1"/>
                      </a:solidFill>
                      <a:prstDash val="solid"/>
                      <a:round/>
                      <a:headEnd type="none" w="med" len="med"/>
                      <a:tailEnd type="none" w="med" len="med"/>
                    </a:lnT>
                  </a:tcPr>
                </a:tc>
                <a:tc vMerge="1">
                  <a:txBody>
                    <a:bodyPr/>
                    <a:lstStyle/>
                    <a:p>
                      <a:endParaRPr lang="es-ES"/>
                    </a:p>
                  </a:txBody>
                  <a:tcPr>
                    <a:lnT w="12700" cap="flat" cmpd="sng" algn="ctr">
                      <a:solidFill>
                        <a:schemeClr val="bg1"/>
                      </a:solidFill>
                      <a:prstDash val="solid"/>
                      <a:round/>
                      <a:headEnd type="none" w="med" len="med"/>
                      <a:tailEnd type="none" w="med" len="med"/>
                    </a:lnT>
                  </a:tcPr>
                </a:tc>
                <a:tc vMerge="1">
                  <a:txBody>
                    <a:bodyPr/>
                    <a:lstStyle/>
                    <a:p>
                      <a:endParaRPr lang="es-ES"/>
                    </a:p>
                  </a:txBody>
                  <a:tcPr>
                    <a:lnT w="12700" cap="flat" cmpd="sng" algn="ctr">
                      <a:solidFill>
                        <a:schemeClr val="bg1"/>
                      </a:solidFill>
                      <a:prstDash val="solid"/>
                      <a:round/>
                      <a:headEnd type="none" w="med" len="med"/>
                      <a:tailEnd type="none" w="med" len="med"/>
                    </a:lnT>
                  </a:tcPr>
                </a:tc>
                <a:tc vMerge="1">
                  <a:txBody>
                    <a:bodyPr/>
                    <a:lstStyle/>
                    <a:p>
                      <a:endParaRPr lang="es-ES" dirty="0"/>
                    </a:p>
                  </a:txBody>
                  <a:tcPr/>
                </a:tc>
                <a:extLst>
                  <a:ext uri="{0D108BD9-81ED-4DB2-BD59-A6C34878D82A}">
                    <a16:rowId xmlns:a16="http://schemas.microsoft.com/office/drawing/2014/main" val="1953537355"/>
                  </a:ext>
                </a:extLst>
              </a:tr>
              <a:tr h="1073698">
                <a:tc>
                  <a:txBody>
                    <a:bodyPr/>
                    <a:lstStyle/>
                    <a:p>
                      <a:r>
                        <a:rPr lang="es-ES_tradnl" sz="800" b="1" noProof="0" dirty="0">
                          <a:solidFill>
                            <a:srgbClr val="009ED0"/>
                          </a:solidFill>
                          <a:latin typeface="ABeZeh" pitchFamily="2" charset="0"/>
                          <a:ea typeface="ABeZeh" pitchFamily="2" charset="0"/>
                        </a:rPr>
                        <a:t>6. Gramática</a:t>
                      </a:r>
                    </a:p>
                  </a:txBody>
                  <a:tcPr marL="90268" marR="90268" marT="45134" marB="45134">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E7F5FA"/>
                    </a:solidFill>
                  </a:tcPr>
                </a:tc>
                <a:tc>
                  <a:txBody>
                    <a:bodyPr/>
                    <a:lstStyle/>
                    <a:p>
                      <a:r>
                        <a:rPr lang="es-ES" sz="800" b="1" dirty="0">
                          <a:solidFill>
                            <a:srgbClr val="34A3D7"/>
                          </a:solidFill>
                          <a:latin typeface="ABeZeh"/>
                        </a:rPr>
                        <a:t>Identificaremos</a:t>
                      </a:r>
                      <a:r>
                        <a:rPr lang="es-ES" sz="800" b="1" baseline="0" dirty="0">
                          <a:solidFill>
                            <a:srgbClr val="34A3D7"/>
                          </a:solidFill>
                          <a:latin typeface="ABeZeh"/>
                        </a:rPr>
                        <a:t> los tipos de oraciones</a:t>
                      </a:r>
                      <a:endParaRPr lang="es-ES" sz="800" b="1" dirty="0">
                        <a:solidFill>
                          <a:srgbClr val="34A3D7"/>
                        </a:solidFill>
                        <a:latin typeface="ABeZeh"/>
                      </a:endParaRPr>
                    </a:p>
                  </a:txBody>
                  <a:tcPr marL="106615" marR="106615" marT="63969" marB="63969">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E7F5FA"/>
                    </a:solidFill>
                  </a:tcPr>
                </a:tc>
                <a:tc>
                  <a:txBody>
                    <a:bodyPr/>
                    <a:lstStyle/>
                    <a:p>
                      <a:pPr marL="0" marR="0" indent="0" algn="l" defTabSz="1007943" rtl="0" eaLnBrk="1" fontAlgn="auto" latinLnBrk="0" hangingPunct="1">
                        <a:lnSpc>
                          <a:spcPct val="100000"/>
                        </a:lnSpc>
                        <a:spcBef>
                          <a:spcPts val="0"/>
                        </a:spcBef>
                        <a:spcAft>
                          <a:spcPts val="0"/>
                        </a:spcAft>
                        <a:buClrTx/>
                        <a:buSzTx/>
                        <a:buFontTx/>
                        <a:buNone/>
                        <a:tabLst/>
                        <a:defRPr/>
                      </a:pPr>
                      <a:r>
                        <a:rPr lang="es-ES_tradnl" sz="800" noProof="0" dirty="0">
                          <a:solidFill>
                            <a:srgbClr val="333333"/>
                          </a:solidFill>
                          <a:latin typeface="ABeZeh" pitchFamily="2" charset="0"/>
                          <a:ea typeface="ABeZeh" pitchFamily="2" charset="0"/>
                        </a:rPr>
                        <a:t>Reflexión</a:t>
                      </a:r>
                      <a:r>
                        <a:rPr lang="es-ES_tradnl" sz="800" baseline="0" noProof="0" dirty="0">
                          <a:solidFill>
                            <a:srgbClr val="333333"/>
                          </a:solidFill>
                          <a:latin typeface="ABeZeh" pitchFamily="2" charset="0"/>
                          <a:ea typeface="ABeZeh" pitchFamily="2" charset="0"/>
                        </a:rPr>
                        <a:t> sobre la lengua y sus usos</a:t>
                      </a:r>
                      <a:endParaRPr lang="es-ES_tradnl" sz="800" noProof="0" dirty="0">
                        <a:solidFill>
                          <a:srgbClr val="333333"/>
                        </a:solidFill>
                        <a:latin typeface="ABeZeh" pitchFamily="2" charset="0"/>
                        <a:ea typeface="ABeZeh" pitchFamily="2" charset="0"/>
                      </a:endParaRPr>
                    </a:p>
                  </a:txBody>
                  <a:tcPr marL="106615" marR="106615" marT="63969" marB="63969">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F8F8F8"/>
                    </a:solidFill>
                  </a:tcPr>
                </a:tc>
                <a:tc>
                  <a:txBody>
                    <a:bodyPr/>
                    <a:lstStyle/>
                    <a:p>
                      <a:pPr marL="0" marR="0" indent="0" algn="just" defTabSz="1007943" rtl="0" eaLnBrk="1" fontAlgn="auto" latinLnBrk="0" hangingPunct="1">
                        <a:lnSpc>
                          <a:spcPct val="100000"/>
                        </a:lnSpc>
                        <a:spcBef>
                          <a:spcPts val="0"/>
                        </a:spcBef>
                        <a:spcAft>
                          <a:spcPts val="0"/>
                        </a:spcAft>
                        <a:buClrTx/>
                        <a:buSzTx/>
                        <a:buFontTx/>
                        <a:buNone/>
                        <a:tabLst/>
                        <a:defRPr/>
                      </a:pPr>
                      <a:r>
                        <a:rPr lang="es-ES" sz="800" b="0" i="0" kern="1200" dirty="0">
                          <a:solidFill>
                            <a:srgbClr val="000000"/>
                          </a:solidFill>
                          <a:effectLst/>
                          <a:latin typeface="+mn-lt"/>
                          <a:ea typeface="+mn-ea"/>
                          <a:cs typeface="+mn-cs"/>
                        </a:rPr>
                        <a:t>D.1  Establecimiento de generalizaciones sobre aspectos lingüísticos elementales a partir de la observación, comparación y transformación de palabras y enunciados, prestando especial atención a la existencia de distintos tipos de palabras y sus relaciones de concordancia.</a:t>
                      </a:r>
                      <a:endParaRPr lang="es-ES_tradnl" sz="800" noProof="0" dirty="0">
                        <a:solidFill>
                          <a:srgbClr val="333333"/>
                        </a:solidFill>
                        <a:latin typeface="ABeZeh" pitchFamily="2" charset="0"/>
                        <a:ea typeface="ABeZeh" pitchFamily="2" charset="0"/>
                      </a:endParaRPr>
                    </a:p>
                  </a:txBody>
                  <a:tcPr marL="106615" marR="106615" marT="63969" marB="63969">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F8F8F8"/>
                    </a:solidFill>
                  </a:tcPr>
                </a:tc>
                <a:tc>
                  <a:txBody>
                    <a:bodyPr/>
                    <a:lstStyle/>
                    <a:p>
                      <a:pPr marL="0" marR="0" lvl="0" indent="0" algn="ctr" defTabSz="1007943" rtl="0" eaLnBrk="1" fontAlgn="auto" latinLnBrk="0" hangingPunct="1">
                        <a:lnSpc>
                          <a:spcPct val="107000"/>
                        </a:lnSpc>
                        <a:spcBef>
                          <a:spcPts val="200"/>
                        </a:spcBef>
                        <a:spcAft>
                          <a:spcPts val="200"/>
                        </a:spcAft>
                        <a:buClrTx/>
                        <a:buSzTx/>
                        <a:buFontTx/>
                        <a:buNone/>
                        <a:tabLst>
                          <a:tab pos="694690" algn="l"/>
                        </a:tabLst>
                        <a:defRPr/>
                      </a:pPr>
                      <a:r>
                        <a:rPr lang="nl-NL" sz="800" dirty="0">
                          <a:solidFill>
                            <a:srgbClr val="333333"/>
                          </a:solidFill>
                          <a:effectLst/>
                          <a:latin typeface="ABeZeh" pitchFamily="2" charset="0"/>
                          <a:ea typeface="ABeZeh" pitchFamily="2" charset="0"/>
                          <a:cs typeface="Times New Roman" panose="02020603050405020304" pitchFamily="18" charset="0"/>
                        </a:rPr>
                        <a:t>5.1.</a:t>
                      </a:r>
                    </a:p>
                  </a:txBody>
                  <a:tcPr marL="108000" marR="108000" marT="64800" marB="6480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F8F8F8"/>
                    </a:solidFill>
                  </a:tcPr>
                </a:tc>
                <a:tc>
                  <a:txBody>
                    <a:bodyPr/>
                    <a:lstStyle/>
                    <a:p>
                      <a:pPr algn="l" fontAlgn="ctr"/>
                      <a:r>
                        <a:rPr lang="es-ES" sz="800" b="0" i="0" u="none" strike="noStrike" dirty="0">
                          <a:solidFill>
                            <a:srgbClr val="000000"/>
                          </a:solidFill>
                          <a:effectLst/>
                          <a:latin typeface="Calibri" panose="020F0502020204030204" pitchFamily="34" charset="0"/>
                        </a:rPr>
                        <a:t>CE5</a:t>
                      </a:r>
                      <a:r>
                        <a:rPr lang="es-ES" sz="800" b="0" i="0" u="none" strike="noStrike" kern="1200" dirty="0">
                          <a:solidFill>
                            <a:srgbClr val="000000"/>
                          </a:solidFill>
                          <a:effectLst/>
                          <a:latin typeface="Calibri" panose="020F0502020204030204" pitchFamily="34" charset="0"/>
                          <a:ea typeface="+mn-ea"/>
                          <a:cs typeface="+mn-cs"/>
                        </a:rPr>
                        <a:t>. Producir textos escritos y multimodales, con corrección gramatical y ortográfica básicas, secuenciando correctamente los contenidos…</a:t>
                      </a:r>
                    </a:p>
                  </a:txBody>
                  <a:tcPr marL="106615" marR="106615" marT="63969" marB="63969">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F8F8F8"/>
                    </a:solidFill>
                  </a:tcPr>
                </a:tc>
                <a:tc>
                  <a:txBody>
                    <a:bodyPr/>
                    <a:lstStyle/>
                    <a:p>
                      <a:pPr marL="0" marR="0" indent="0" algn="l" defTabSz="1007943" rtl="0" eaLnBrk="1" fontAlgn="auto" latinLnBrk="0" hangingPunct="1">
                        <a:lnSpc>
                          <a:spcPct val="107000"/>
                        </a:lnSpc>
                        <a:spcBef>
                          <a:spcPts val="200"/>
                        </a:spcBef>
                        <a:spcAft>
                          <a:spcPts val="200"/>
                        </a:spcAft>
                        <a:buClrTx/>
                        <a:buSzTx/>
                        <a:buFontTx/>
                        <a:buNone/>
                        <a:tabLst>
                          <a:tab pos="694690" algn="l"/>
                        </a:tabLst>
                        <a:defRPr/>
                      </a:pPr>
                      <a:r>
                        <a:rPr lang="pt-BR" sz="800" b="0" i="0" u="none" strike="noStrike" kern="1200" dirty="0">
                          <a:solidFill>
                            <a:srgbClr val="000000"/>
                          </a:solidFill>
                          <a:effectLst/>
                          <a:latin typeface="Calibri" panose="020F0502020204030204" pitchFamily="34" charset="0"/>
                          <a:ea typeface="+mn-ea"/>
                          <a:cs typeface="+mn-cs"/>
                        </a:rPr>
                        <a:t>CCL1, CCL3, CCL5, STEM1, CD2, CD3, CPSAA5, CC2.</a:t>
                      </a:r>
                      <a:endParaRPr lang="nl-NL" sz="800" dirty="0">
                        <a:solidFill>
                          <a:srgbClr val="333333"/>
                        </a:solidFill>
                        <a:effectLst/>
                        <a:latin typeface="ABeZeh" pitchFamily="2" charset="0"/>
                        <a:ea typeface="ABeZeh" pitchFamily="2" charset="0"/>
                        <a:cs typeface="Times New Roman" panose="02020603050405020304" pitchFamily="18" charset="0"/>
                      </a:endParaRPr>
                    </a:p>
                  </a:txBody>
                  <a:tcPr marL="106615" marR="106615" marT="63969" marB="63969">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F8F8F8"/>
                    </a:solidFill>
                  </a:tcPr>
                </a:tc>
                <a:extLst>
                  <a:ext uri="{0D108BD9-81ED-4DB2-BD59-A6C34878D82A}">
                    <a16:rowId xmlns:a16="http://schemas.microsoft.com/office/drawing/2014/main" val="2345401521"/>
                  </a:ext>
                </a:extLst>
              </a:tr>
              <a:tr h="1073698">
                <a:tc>
                  <a:txBody>
                    <a:bodyPr/>
                    <a:lstStyle/>
                    <a:p>
                      <a:pPr>
                        <a:tabLst>
                          <a:tab pos="984250" algn="l"/>
                        </a:tabLst>
                      </a:pPr>
                      <a:endParaRPr lang="es-ES_tradnl" sz="800" b="1" kern="1200" noProof="0" dirty="0">
                        <a:solidFill>
                          <a:srgbClr val="009ED0"/>
                        </a:solidFill>
                        <a:effectLst/>
                        <a:latin typeface="ABeZeh" pitchFamily="2" charset="0"/>
                        <a:ea typeface="ABeZeh" pitchFamily="2" charset="0"/>
                        <a:cs typeface="+mn-cs"/>
                      </a:endParaRPr>
                    </a:p>
                    <a:p>
                      <a:pPr>
                        <a:tabLst>
                          <a:tab pos="984250" algn="l"/>
                        </a:tabLst>
                      </a:pPr>
                      <a:endParaRPr lang="es-ES_tradnl" sz="800" b="1" kern="1200" noProof="0" dirty="0">
                        <a:solidFill>
                          <a:srgbClr val="009ED0"/>
                        </a:solidFill>
                        <a:effectLst/>
                        <a:latin typeface="ABeZeh" pitchFamily="2" charset="0"/>
                        <a:ea typeface="ABeZeh" pitchFamily="2" charset="0"/>
                        <a:cs typeface="+mn-cs"/>
                      </a:endParaRPr>
                    </a:p>
                    <a:p>
                      <a:pPr>
                        <a:tabLst>
                          <a:tab pos="984250" algn="l"/>
                        </a:tabLst>
                      </a:pPr>
                      <a:r>
                        <a:rPr lang="es-ES_tradnl" sz="800" b="1" kern="1200" noProof="0" dirty="0">
                          <a:solidFill>
                            <a:srgbClr val="009ED0"/>
                          </a:solidFill>
                          <a:effectLst/>
                          <a:latin typeface="ABeZeh" pitchFamily="2" charset="0"/>
                          <a:ea typeface="ABeZeh" pitchFamily="2" charset="0"/>
                          <a:cs typeface="+mn-cs"/>
                        </a:rPr>
                        <a:t>7.</a:t>
                      </a:r>
                      <a:r>
                        <a:rPr lang="es-ES_tradnl" sz="800" b="1" kern="1200" baseline="0" noProof="0" dirty="0">
                          <a:solidFill>
                            <a:srgbClr val="009ED0"/>
                          </a:solidFill>
                          <a:effectLst/>
                          <a:latin typeface="ABeZeh" pitchFamily="2" charset="0"/>
                          <a:ea typeface="ABeZeh" pitchFamily="2" charset="0"/>
                          <a:cs typeface="+mn-cs"/>
                        </a:rPr>
                        <a:t> Literatura</a:t>
                      </a:r>
                      <a:endParaRPr lang="es-ES_tradnl" sz="800" noProof="0" dirty="0">
                        <a:solidFill>
                          <a:srgbClr val="009ED0"/>
                        </a:solidFill>
                        <a:latin typeface="ABeZeh" pitchFamily="2" charset="0"/>
                        <a:ea typeface="ABeZeh" pitchFamily="2" charset="0"/>
                      </a:endParaRPr>
                    </a:p>
                  </a:txBody>
                  <a:tcPr marL="90268" marR="90268" marT="45134" marB="45134">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E7F5FA"/>
                    </a:solidFill>
                  </a:tcPr>
                </a:tc>
                <a:tc>
                  <a:txBody>
                    <a:bodyPr/>
                    <a:lstStyle/>
                    <a:p>
                      <a:r>
                        <a:rPr lang="es-ES" sz="800" b="1" kern="1200" dirty="0">
                          <a:solidFill>
                            <a:srgbClr val="009ED0"/>
                          </a:solidFill>
                          <a:effectLst/>
                          <a:latin typeface="ABeZeh" pitchFamily="2" charset="0"/>
                          <a:ea typeface="ABeZeh" pitchFamily="2" charset="0"/>
                          <a:cs typeface="+mn-cs"/>
                        </a:rPr>
                        <a:t>Recurso</a:t>
                      </a:r>
                      <a:r>
                        <a:rPr lang="es-ES" sz="800" b="1" kern="1200" baseline="0" dirty="0">
                          <a:solidFill>
                            <a:srgbClr val="009ED0"/>
                          </a:solidFill>
                          <a:effectLst/>
                          <a:latin typeface="ABeZeh" pitchFamily="2" charset="0"/>
                          <a:ea typeface="ABeZeh" pitchFamily="2" charset="0"/>
                          <a:cs typeface="+mn-cs"/>
                        </a:rPr>
                        <a:t> literario: la hipérbole</a:t>
                      </a:r>
                      <a:endParaRPr lang="es-ES" sz="800" b="1" kern="1200" dirty="0">
                        <a:solidFill>
                          <a:srgbClr val="009ED0"/>
                        </a:solidFill>
                        <a:effectLst/>
                        <a:latin typeface="ABeZeh" pitchFamily="2" charset="0"/>
                        <a:ea typeface="ABeZeh" pitchFamily="2" charset="0"/>
                        <a:cs typeface="+mn-cs"/>
                      </a:endParaRPr>
                    </a:p>
                  </a:txBody>
                  <a:tcPr marL="106615" marR="106615" marT="63969" marB="63969">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E7F5FA"/>
                    </a:solidFill>
                  </a:tcPr>
                </a:tc>
                <a:tc>
                  <a:txBody>
                    <a:bodyPr/>
                    <a:lstStyle/>
                    <a:p>
                      <a:pPr algn="l"/>
                      <a:r>
                        <a:rPr lang="es-ES_tradnl" sz="800" noProof="0" dirty="0">
                          <a:solidFill>
                            <a:srgbClr val="333333"/>
                          </a:solidFill>
                          <a:latin typeface="ABeZeh" pitchFamily="2" charset="0"/>
                          <a:ea typeface="ABeZeh" pitchFamily="2" charset="0"/>
                        </a:rPr>
                        <a:t>Educación</a:t>
                      </a:r>
                      <a:r>
                        <a:rPr lang="es-ES_tradnl" sz="800" baseline="0" noProof="0" dirty="0">
                          <a:solidFill>
                            <a:srgbClr val="333333"/>
                          </a:solidFill>
                          <a:latin typeface="ABeZeh" pitchFamily="2" charset="0"/>
                          <a:ea typeface="ABeZeh" pitchFamily="2" charset="0"/>
                        </a:rPr>
                        <a:t> literaria </a:t>
                      </a:r>
                      <a:endParaRPr lang="es-ES_tradnl" sz="800" noProof="0" dirty="0">
                        <a:solidFill>
                          <a:srgbClr val="333333"/>
                        </a:solidFill>
                        <a:latin typeface="ABeZeh" pitchFamily="2" charset="0"/>
                        <a:ea typeface="ABeZeh" pitchFamily="2" charset="0"/>
                      </a:endParaRPr>
                    </a:p>
                  </a:txBody>
                  <a:tcPr marL="106615" marR="106615" marT="63969" marB="63969">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solidFill>
                  </a:tcPr>
                </a:tc>
                <a:tc>
                  <a:txBody>
                    <a:bodyPr/>
                    <a:lstStyle/>
                    <a:p>
                      <a:pPr marL="0" marR="0" indent="0" algn="just" defTabSz="1007943" rtl="0" eaLnBrk="1" fontAlgn="auto" latinLnBrk="0" hangingPunct="1">
                        <a:lnSpc>
                          <a:spcPct val="100000"/>
                        </a:lnSpc>
                        <a:spcBef>
                          <a:spcPts val="0"/>
                        </a:spcBef>
                        <a:spcAft>
                          <a:spcPts val="0"/>
                        </a:spcAft>
                        <a:buClrTx/>
                        <a:buSzTx/>
                        <a:buFontTx/>
                        <a:buNone/>
                        <a:tabLst/>
                        <a:defRPr/>
                      </a:pPr>
                      <a:r>
                        <a:rPr lang="es-ES" sz="800" b="0" i="0" kern="1200" dirty="0">
                          <a:solidFill>
                            <a:srgbClr val="000000"/>
                          </a:solidFill>
                          <a:effectLst/>
                          <a:latin typeface="+mn-lt"/>
                          <a:ea typeface="+mn-ea"/>
                          <a:cs typeface="+mn-cs"/>
                        </a:rPr>
                        <a:t>C.1.1  Lectura acompañada de obras o fragmentos variados y diversos de la literatura infantil adecuados a sus intereses y organizados en itinerarios lectores.</a:t>
                      </a:r>
                      <a:endParaRPr lang="es-ES_tradnl" sz="800" noProof="0" dirty="0">
                        <a:solidFill>
                          <a:srgbClr val="333333"/>
                        </a:solidFill>
                        <a:latin typeface="ABeZeh" pitchFamily="2" charset="0"/>
                        <a:ea typeface="ABeZeh" pitchFamily="2" charset="0"/>
                      </a:endParaRPr>
                    </a:p>
                    <a:p>
                      <a:pPr marL="0" marR="0" indent="0" algn="just" defTabSz="1007943" rtl="0" eaLnBrk="1" fontAlgn="auto" latinLnBrk="0" hangingPunct="1">
                        <a:lnSpc>
                          <a:spcPct val="100000"/>
                        </a:lnSpc>
                        <a:spcBef>
                          <a:spcPts val="0"/>
                        </a:spcBef>
                        <a:spcAft>
                          <a:spcPts val="0"/>
                        </a:spcAft>
                        <a:buClrTx/>
                        <a:buSzTx/>
                        <a:buFontTx/>
                        <a:buNone/>
                        <a:tabLst/>
                        <a:defRPr/>
                      </a:pPr>
                      <a:r>
                        <a:rPr lang="es-ES" sz="800" b="0" i="0" kern="1200" dirty="0">
                          <a:solidFill>
                            <a:srgbClr val="000000"/>
                          </a:solidFill>
                          <a:effectLst/>
                          <a:latin typeface="+mn-lt"/>
                          <a:ea typeface="+mn-ea"/>
                          <a:cs typeface="+mn-cs"/>
                        </a:rPr>
                        <a:t>C.1.6 Lectura expresiva, dramatización o interpretación de fragmentos atendiendo a los procesos de comprensión y al nivel de desarrollo.</a:t>
                      </a:r>
                      <a:endParaRPr lang="es-ES_tradnl" sz="800" noProof="0" dirty="0">
                        <a:solidFill>
                          <a:srgbClr val="333333"/>
                        </a:solidFill>
                        <a:latin typeface="ABeZeh" pitchFamily="2" charset="0"/>
                        <a:ea typeface="ABeZeh" pitchFamily="2" charset="0"/>
                      </a:endParaRPr>
                    </a:p>
                  </a:txBody>
                  <a:tcPr marL="106615" marR="106615" marT="63969" marB="63969">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solidFill>
                  </a:tcPr>
                </a:tc>
                <a:tc>
                  <a:txBody>
                    <a:bodyPr/>
                    <a:lstStyle/>
                    <a:p>
                      <a:pPr marL="0" algn="ctr" defTabSz="1007943" rtl="0" eaLnBrk="1" fontAlgn="ctr" latinLnBrk="0" hangingPunct="1"/>
                      <a:r>
                        <a:rPr lang="es-ES" sz="800" kern="1200" dirty="0">
                          <a:solidFill>
                            <a:srgbClr val="333333"/>
                          </a:solidFill>
                          <a:latin typeface="ABeZeh" pitchFamily="2" charset="0"/>
                          <a:cs typeface="+mn-cs"/>
                        </a:rPr>
                        <a:t>8.1./8.2.</a:t>
                      </a:r>
                    </a:p>
                  </a:txBody>
                  <a:tcPr marL="108000" marR="108000" marT="64800" marB="6480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solidFill>
                  </a:tcPr>
                </a:tc>
                <a:tc>
                  <a:txBody>
                    <a:bodyPr/>
                    <a:lstStyle/>
                    <a:p>
                      <a:pPr marL="0" marR="0" lvl="0" indent="0" algn="just" defTabSz="1007943" rtl="0" eaLnBrk="1" fontAlgn="ctr" latinLnBrk="0" hangingPunct="1">
                        <a:lnSpc>
                          <a:spcPct val="100000"/>
                        </a:lnSpc>
                        <a:spcBef>
                          <a:spcPts val="0"/>
                        </a:spcBef>
                        <a:spcAft>
                          <a:spcPts val="0"/>
                        </a:spcAft>
                        <a:buClrTx/>
                        <a:buSzTx/>
                        <a:buFontTx/>
                        <a:buNone/>
                        <a:tabLst/>
                        <a:defRPr/>
                      </a:pPr>
                      <a:r>
                        <a:rPr lang="es-ES" sz="800" b="0" i="0" u="none" strike="noStrike" kern="1200" dirty="0">
                          <a:solidFill>
                            <a:srgbClr val="000000"/>
                          </a:solidFill>
                          <a:effectLst/>
                          <a:latin typeface="Calibri" panose="020F0502020204030204" pitchFamily="34" charset="0"/>
                          <a:ea typeface="+mn-ea"/>
                          <a:cs typeface="+mn-cs"/>
                        </a:rPr>
                        <a:t>CE8. Leer, interpretar y analizar, de manera acompañada, obras o fragmentos literarios adecuados a su desarrollo, estableciendo relaciones entre ello…….</a:t>
                      </a:r>
                      <a:endParaRPr lang="es-ES_tradnl" sz="800" noProof="0" dirty="0">
                        <a:solidFill>
                          <a:srgbClr val="333333"/>
                        </a:solidFill>
                        <a:latin typeface="ABeZeh" pitchFamily="2" charset="0"/>
                        <a:ea typeface="ABeZeh" pitchFamily="2" charset="0"/>
                      </a:endParaRPr>
                    </a:p>
                  </a:txBody>
                  <a:tcPr marL="106615" marR="106615" marT="63969" marB="63969">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solidFill>
                  </a:tcPr>
                </a:tc>
                <a:tc>
                  <a:txBody>
                    <a:bodyPr/>
                    <a:lstStyle/>
                    <a:p>
                      <a:pPr marL="0" marR="0" indent="0" algn="l" defTabSz="1007943" rtl="0" eaLnBrk="1" fontAlgn="ctr" latinLnBrk="0" hangingPunct="1">
                        <a:lnSpc>
                          <a:spcPct val="100000"/>
                        </a:lnSpc>
                        <a:spcBef>
                          <a:spcPts val="0"/>
                        </a:spcBef>
                        <a:spcAft>
                          <a:spcPts val="0"/>
                        </a:spcAft>
                        <a:buClrTx/>
                        <a:buSzTx/>
                        <a:buFontTx/>
                        <a:buNone/>
                        <a:tabLst/>
                        <a:defRPr/>
                      </a:pPr>
                      <a:r>
                        <a:rPr lang="es-ES" sz="800" b="0" i="0" u="none" strike="noStrike" kern="1200" dirty="0">
                          <a:solidFill>
                            <a:srgbClr val="000000"/>
                          </a:solidFill>
                          <a:effectLst/>
                          <a:latin typeface="Calibri" panose="020F0502020204030204" pitchFamily="34" charset="0"/>
                          <a:ea typeface="+mn-ea"/>
                          <a:cs typeface="+mn-cs"/>
                        </a:rPr>
                        <a:t>CCL1, CCL2, CCL4, CCEC1, CCEC2, CCEC3, CCEC4.</a:t>
                      </a:r>
                      <a:endParaRPr lang="es-ES" sz="800" b="0" i="0" kern="1200" dirty="0">
                        <a:solidFill>
                          <a:srgbClr val="000000"/>
                        </a:solidFill>
                        <a:effectLst/>
                        <a:latin typeface="Calibri" panose="020F0502020204030204" pitchFamily="34" charset="0"/>
                        <a:ea typeface="+mn-ea"/>
                        <a:cs typeface="+mn-cs"/>
                      </a:endParaRPr>
                    </a:p>
                  </a:txBody>
                  <a:tcPr marL="6350" marR="6350" marT="635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solidFill>
                  </a:tcPr>
                </a:tc>
                <a:extLst>
                  <a:ext uri="{0D108BD9-81ED-4DB2-BD59-A6C34878D82A}">
                    <a16:rowId xmlns:a16="http://schemas.microsoft.com/office/drawing/2014/main" val="68554231"/>
                  </a:ext>
                </a:extLst>
              </a:tr>
              <a:tr h="894815">
                <a:tc>
                  <a:txBody>
                    <a:bodyPr/>
                    <a:lstStyle/>
                    <a:p>
                      <a:r>
                        <a:rPr lang="es-ES_tradnl" sz="800" b="1" noProof="0" dirty="0">
                          <a:solidFill>
                            <a:srgbClr val="009ED0"/>
                          </a:solidFill>
                          <a:latin typeface="ABeZeh" pitchFamily="2" charset="0"/>
                          <a:ea typeface="ABeZeh" pitchFamily="2" charset="0"/>
                        </a:rPr>
                        <a:t>8. Producción escrita</a:t>
                      </a:r>
                    </a:p>
                  </a:txBody>
                  <a:tcPr marL="90268" marR="90268" marT="45134" marB="45134">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E7F5FA"/>
                    </a:solidFill>
                  </a:tcPr>
                </a:tc>
                <a:tc>
                  <a:txBody>
                    <a:bodyPr/>
                    <a:lstStyle/>
                    <a:p>
                      <a:r>
                        <a:rPr lang="es-ES" sz="800" b="1" baseline="0" dirty="0">
                          <a:solidFill>
                            <a:srgbClr val="34A3D7"/>
                          </a:solidFill>
                          <a:latin typeface="ABeZeh"/>
                        </a:rPr>
                        <a:t>Escribimos opiniones</a:t>
                      </a:r>
                      <a:endParaRPr lang="es-ES" sz="800" b="1" dirty="0">
                        <a:solidFill>
                          <a:srgbClr val="34A3D7"/>
                        </a:solidFill>
                        <a:latin typeface="ABeZeh"/>
                      </a:endParaRPr>
                    </a:p>
                  </a:txBody>
                  <a:tcPr marL="106615" marR="106615" marT="63969" marB="63969">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E7F5FA"/>
                    </a:solidFill>
                  </a:tcPr>
                </a:tc>
                <a:tc>
                  <a:txBody>
                    <a:bodyPr/>
                    <a:lstStyle/>
                    <a:p>
                      <a:pPr algn="l"/>
                      <a:r>
                        <a:rPr lang="es-ES_tradnl" sz="800" noProof="0" dirty="0">
                          <a:solidFill>
                            <a:srgbClr val="333333"/>
                          </a:solidFill>
                          <a:latin typeface="ABeZeh" pitchFamily="2" charset="0"/>
                          <a:ea typeface="ABeZeh" pitchFamily="2" charset="0"/>
                        </a:rPr>
                        <a:t>Comunicación.</a:t>
                      </a:r>
                    </a:p>
                    <a:p>
                      <a:pPr marL="0" marR="0" indent="0" algn="l" defTabSz="1007943" rtl="0" eaLnBrk="1" fontAlgn="auto" latinLnBrk="0" hangingPunct="1">
                        <a:lnSpc>
                          <a:spcPct val="100000"/>
                        </a:lnSpc>
                        <a:spcBef>
                          <a:spcPts val="0"/>
                        </a:spcBef>
                        <a:spcAft>
                          <a:spcPts val="0"/>
                        </a:spcAft>
                        <a:buClrTx/>
                        <a:buSzTx/>
                        <a:buFontTx/>
                        <a:buNone/>
                        <a:tabLst/>
                        <a:defRPr/>
                      </a:pPr>
                      <a:endParaRPr lang="es-ES" sz="800" b="0" i="0" kern="1200" dirty="0">
                        <a:solidFill>
                          <a:srgbClr val="000000"/>
                        </a:solidFill>
                        <a:effectLst/>
                        <a:latin typeface="ABeZeh"/>
                        <a:ea typeface="+mn-ea"/>
                        <a:cs typeface="+mn-cs"/>
                      </a:endParaRPr>
                    </a:p>
                    <a:p>
                      <a:pPr algn="l"/>
                      <a:endParaRPr lang="es-ES_tradnl" sz="800" noProof="0" dirty="0">
                        <a:solidFill>
                          <a:srgbClr val="333333"/>
                        </a:solidFill>
                        <a:latin typeface="ABeZeh" pitchFamily="2" charset="0"/>
                        <a:ea typeface="ABeZeh" pitchFamily="2" charset="0"/>
                      </a:endParaRPr>
                    </a:p>
                    <a:p>
                      <a:pPr algn="l"/>
                      <a:endParaRPr lang="es-ES_tradnl" sz="800" noProof="0" dirty="0">
                        <a:solidFill>
                          <a:srgbClr val="333333"/>
                        </a:solidFill>
                        <a:latin typeface="ABeZeh" pitchFamily="2" charset="0"/>
                        <a:ea typeface="ABeZeh" pitchFamily="2" charset="0"/>
                      </a:endParaRPr>
                    </a:p>
                  </a:txBody>
                  <a:tcPr marL="106615" marR="106615" marT="63969" marB="63969">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F7F7F9"/>
                    </a:solidFill>
                  </a:tcPr>
                </a:tc>
                <a:tc>
                  <a:txBody>
                    <a:bodyPr/>
                    <a:lstStyle/>
                    <a:p>
                      <a:pPr marL="108000" algn="just">
                        <a:spcBef>
                          <a:spcPts val="0"/>
                        </a:spcBef>
                      </a:pPr>
                      <a:r>
                        <a:rPr lang="es-ES" sz="800" b="0" i="0" kern="1200" dirty="0">
                          <a:solidFill>
                            <a:srgbClr val="000000"/>
                          </a:solidFill>
                          <a:effectLst/>
                          <a:latin typeface="+mn-lt"/>
                          <a:ea typeface="+mn-ea"/>
                          <a:cs typeface="+mn-cs"/>
                        </a:rPr>
                        <a:t>B.2.2  Propiedades textuales: estrategias elementales para la coherencia y la cohesión.</a:t>
                      </a:r>
                    </a:p>
                    <a:p>
                      <a:pPr marL="108000" algn="just">
                        <a:spcBef>
                          <a:spcPts val="0"/>
                        </a:spcBef>
                      </a:pPr>
                      <a:r>
                        <a:rPr lang="es-ES" sz="800" b="0" i="0" kern="1200" dirty="0">
                          <a:solidFill>
                            <a:srgbClr val="000000"/>
                          </a:solidFill>
                          <a:effectLst/>
                          <a:latin typeface="+mn-lt"/>
                          <a:ea typeface="+mn-ea"/>
                          <a:cs typeface="+mn-cs"/>
                        </a:rPr>
                        <a:t>B.2.3  Géneros discursivos propios del ámbito personal y educativo. Contenido y forma.</a:t>
                      </a:r>
                      <a:endParaRPr lang="es-ES_tradnl" sz="800" noProof="0" dirty="0">
                        <a:solidFill>
                          <a:srgbClr val="333333"/>
                        </a:solidFill>
                        <a:latin typeface="ABeZeh" pitchFamily="2" charset="0"/>
                        <a:ea typeface="ABeZeh" pitchFamily="2" charset="0"/>
                      </a:endParaRPr>
                    </a:p>
                  </a:txBody>
                  <a:tcPr marL="106615" marR="106615" marT="63969" marB="63969">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F7F7F9"/>
                    </a:solidFill>
                  </a:tcPr>
                </a:tc>
                <a:tc>
                  <a:txBody>
                    <a:bodyPr/>
                    <a:lstStyle/>
                    <a:p>
                      <a:pPr algn="ctr"/>
                      <a:r>
                        <a:rPr lang="es-ES_tradnl" sz="800" noProof="0" dirty="0">
                          <a:solidFill>
                            <a:srgbClr val="333333"/>
                          </a:solidFill>
                          <a:latin typeface="ABeZeh" pitchFamily="2" charset="0"/>
                          <a:ea typeface="ABeZeh" pitchFamily="2" charset="0"/>
                        </a:rPr>
                        <a:t>5.1.</a:t>
                      </a:r>
                    </a:p>
                  </a:txBody>
                  <a:tcPr marL="108000" marR="108000" marT="64800" marB="6480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F7F7F9"/>
                    </a:solidFill>
                  </a:tcPr>
                </a:tc>
                <a:tc>
                  <a:txBody>
                    <a:bodyPr/>
                    <a:lstStyle/>
                    <a:p>
                      <a:pPr marL="0" marR="0" indent="0" algn="just" defTabSz="1007943" rtl="0" eaLnBrk="1" fontAlgn="auto" latinLnBrk="0" hangingPunct="1">
                        <a:lnSpc>
                          <a:spcPct val="107000"/>
                        </a:lnSpc>
                        <a:spcBef>
                          <a:spcPts val="200"/>
                        </a:spcBef>
                        <a:spcAft>
                          <a:spcPts val="200"/>
                        </a:spcAft>
                        <a:buClrTx/>
                        <a:buSzTx/>
                        <a:buFontTx/>
                        <a:buNone/>
                        <a:tabLst>
                          <a:tab pos="694690" algn="l"/>
                        </a:tabLst>
                        <a:defRPr/>
                      </a:pPr>
                      <a:r>
                        <a:rPr lang="es-ES" sz="800" b="0" i="0" u="none" strike="noStrike" dirty="0">
                          <a:solidFill>
                            <a:srgbClr val="000000"/>
                          </a:solidFill>
                          <a:effectLst/>
                          <a:latin typeface="Calibri" panose="020F0502020204030204" pitchFamily="34" charset="0"/>
                        </a:rPr>
                        <a:t>CE5</a:t>
                      </a:r>
                      <a:r>
                        <a:rPr lang="es-ES" sz="800" b="0" i="0" u="none" strike="noStrike" kern="1200" dirty="0">
                          <a:solidFill>
                            <a:srgbClr val="000000"/>
                          </a:solidFill>
                          <a:effectLst/>
                          <a:latin typeface="Calibri" panose="020F0502020204030204" pitchFamily="34" charset="0"/>
                          <a:ea typeface="+mn-ea"/>
                          <a:cs typeface="+mn-cs"/>
                        </a:rPr>
                        <a:t>. Producir textos escritos y multimodales, con corrección gramatical y ortográfica básicas…..</a:t>
                      </a:r>
                      <a:endParaRPr lang="nl-NL" sz="800" dirty="0">
                        <a:solidFill>
                          <a:srgbClr val="333333"/>
                        </a:solidFill>
                        <a:effectLst/>
                        <a:latin typeface="ABeZeh" pitchFamily="2" charset="0"/>
                        <a:ea typeface="ABeZeh" pitchFamily="2" charset="0"/>
                        <a:cs typeface="Times New Roman" panose="02020603050405020304" pitchFamily="18" charset="0"/>
                      </a:endParaRPr>
                    </a:p>
                  </a:txBody>
                  <a:tcPr marL="106615" marR="106615" marT="63969" marB="63969">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F7F7F9"/>
                    </a:solidFill>
                  </a:tcPr>
                </a:tc>
                <a:tc>
                  <a:txBody>
                    <a:bodyPr/>
                    <a:lstStyle/>
                    <a:p>
                      <a:pPr algn="just">
                        <a:lnSpc>
                          <a:spcPct val="107000"/>
                        </a:lnSpc>
                        <a:spcBef>
                          <a:spcPts val="200"/>
                        </a:spcBef>
                        <a:spcAft>
                          <a:spcPts val="200"/>
                        </a:spcAft>
                        <a:tabLst>
                          <a:tab pos="694690" algn="l"/>
                        </a:tabLst>
                      </a:pPr>
                      <a:r>
                        <a:rPr lang="pt-BR" sz="800" b="0" i="0" u="none" strike="noStrike" kern="1200" dirty="0">
                          <a:solidFill>
                            <a:srgbClr val="000000"/>
                          </a:solidFill>
                          <a:effectLst/>
                          <a:latin typeface="Calibri" panose="020F0502020204030204" pitchFamily="34" charset="0"/>
                          <a:ea typeface="+mn-ea"/>
                          <a:cs typeface="+mn-cs"/>
                        </a:rPr>
                        <a:t>CCL1, CCL3, CCL5, STEM1, CD2, CD3, CPSAA5, CC2.</a:t>
                      </a:r>
                      <a:endParaRPr lang="nl-NL" sz="800" dirty="0">
                        <a:solidFill>
                          <a:srgbClr val="333333"/>
                        </a:solidFill>
                        <a:effectLst/>
                        <a:latin typeface="ABeZeh" pitchFamily="2" charset="0"/>
                        <a:ea typeface="ABeZeh" pitchFamily="2" charset="0"/>
                        <a:cs typeface="Times New Roman" panose="02020603050405020304" pitchFamily="18" charset="0"/>
                      </a:endParaRPr>
                    </a:p>
                  </a:txBody>
                  <a:tcPr marL="106615" marR="106615" marT="63969" marB="63969">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F7F7F9"/>
                    </a:solidFill>
                  </a:tcPr>
                </a:tc>
                <a:extLst>
                  <a:ext uri="{0D108BD9-81ED-4DB2-BD59-A6C34878D82A}">
                    <a16:rowId xmlns:a16="http://schemas.microsoft.com/office/drawing/2014/main" val="1323712179"/>
                  </a:ext>
                </a:extLst>
              </a:tr>
            </a:tbl>
          </a:graphicData>
        </a:graphic>
      </p:graphicFrame>
      <p:graphicFrame>
        <p:nvGraphicFramePr>
          <p:cNvPr id="7" name="Tabla 3">
            <a:extLst>
              <a:ext uri="{FF2B5EF4-FFF2-40B4-BE49-F238E27FC236}">
                <a16:creationId xmlns:a16="http://schemas.microsoft.com/office/drawing/2014/main" id="{83A5B5BB-5D2D-63C5-5F03-FF9A1972CB42}"/>
              </a:ext>
            </a:extLst>
          </p:cNvPr>
          <p:cNvGraphicFramePr>
            <a:graphicFrameLocks noGrp="1"/>
          </p:cNvGraphicFramePr>
          <p:nvPr>
            <p:extLst>
              <p:ext uri="{D42A27DB-BD31-4B8C-83A1-F6EECF244321}">
                <p14:modId xmlns:p14="http://schemas.microsoft.com/office/powerpoint/2010/main" val="1350317341"/>
              </p:ext>
            </p:extLst>
          </p:nvPr>
        </p:nvGraphicFramePr>
        <p:xfrm>
          <a:off x="702027" y="4928653"/>
          <a:ext cx="7116779" cy="1651611"/>
        </p:xfrm>
        <a:graphic>
          <a:graphicData uri="http://schemas.openxmlformats.org/drawingml/2006/table">
            <a:tbl>
              <a:tblPr firstRow="1" bandRow="1">
                <a:tableStyleId>{BDBED569-4797-4DF1-A0F4-6AAB3CD982D8}</a:tableStyleId>
              </a:tblPr>
              <a:tblGrid>
                <a:gridCol w="3552841">
                  <a:extLst>
                    <a:ext uri="{9D8B030D-6E8A-4147-A177-3AD203B41FA5}">
                      <a16:colId xmlns:a16="http://schemas.microsoft.com/office/drawing/2014/main" val="4050208197"/>
                    </a:ext>
                  </a:extLst>
                </a:gridCol>
                <a:gridCol w="3563938">
                  <a:extLst>
                    <a:ext uri="{9D8B030D-6E8A-4147-A177-3AD203B41FA5}">
                      <a16:colId xmlns:a16="http://schemas.microsoft.com/office/drawing/2014/main" val="2798332423"/>
                    </a:ext>
                  </a:extLst>
                </a:gridCol>
              </a:tblGrid>
              <a:tr h="132072">
                <a:tc>
                  <a:txBody>
                    <a:bodyPr/>
                    <a:lstStyle/>
                    <a:p>
                      <a:pPr algn="ctr"/>
                      <a:r>
                        <a:rPr lang="es-ES" sz="1200" dirty="0"/>
                        <a:t>Material extra</a:t>
                      </a:r>
                      <a:endParaRPr lang="es-ES" sz="1200" dirty="0">
                        <a:latin typeface="ABeZeh"/>
                      </a:endParaRPr>
                    </a:p>
                  </a:txBody>
                  <a:tcPr/>
                </a:tc>
                <a:tc>
                  <a:txBody>
                    <a:bodyPr/>
                    <a:lstStyle/>
                    <a:p>
                      <a:pPr algn="ctr"/>
                      <a:r>
                        <a:rPr lang="es-ES" sz="1200" dirty="0"/>
                        <a:t>Lección</a:t>
                      </a:r>
                      <a:endParaRPr lang="es-ES" sz="1200" dirty="0">
                        <a:latin typeface="ABeZeh"/>
                      </a:endParaRPr>
                    </a:p>
                  </a:txBody>
                  <a:tcPr/>
                </a:tc>
                <a:extLst>
                  <a:ext uri="{0D108BD9-81ED-4DB2-BD59-A6C34878D82A}">
                    <a16:rowId xmlns:a16="http://schemas.microsoft.com/office/drawing/2014/main" val="1281044509"/>
                  </a:ext>
                </a:extLst>
              </a:tr>
              <a:tr h="0">
                <a:tc>
                  <a:txBody>
                    <a:bodyPr/>
                    <a:lstStyle/>
                    <a:p>
                      <a:r>
                        <a:rPr lang="es-ES" sz="1200" b="1" kern="1200" dirty="0">
                          <a:solidFill>
                            <a:srgbClr val="009ED0"/>
                          </a:solidFill>
                          <a:effectLst/>
                        </a:rPr>
                        <a:t>Fichas de escritura</a:t>
                      </a:r>
                      <a:endParaRPr lang="es-ES" sz="1200" b="1" kern="1200" dirty="0">
                        <a:solidFill>
                          <a:srgbClr val="009ED0"/>
                        </a:solidFill>
                        <a:effectLst/>
                        <a:latin typeface="ABeZeh" pitchFamily="2" charset="0"/>
                        <a:cs typeface="+mn-cs"/>
                      </a:endParaRPr>
                    </a:p>
                  </a:txBody>
                  <a:tcPr/>
                </a:tc>
                <a:tc>
                  <a:txBody>
                    <a:bodyPr/>
                    <a:lstStyle/>
                    <a:p>
                      <a:r>
                        <a:rPr lang="es-ES" sz="1200" dirty="0"/>
                        <a:t>4. Vocabulario semántico, 8. Producción escrita </a:t>
                      </a:r>
                      <a:endParaRPr lang="es-ES" sz="1200" dirty="0">
                        <a:latin typeface="ABeZeh"/>
                      </a:endParaRPr>
                    </a:p>
                  </a:txBody>
                  <a:tcPr/>
                </a:tc>
                <a:extLst>
                  <a:ext uri="{0D108BD9-81ED-4DB2-BD59-A6C34878D82A}">
                    <a16:rowId xmlns:a16="http://schemas.microsoft.com/office/drawing/2014/main" val="3164748678"/>
                  </a:ext>
                </a:extLst>
              </a:tr>
              <a:tr h="0">
                <a:tc>
                  <a:txBody>
                    <a:bodyPr/>
                    <a:lstStyle/>
                    <a:p>
                      <a:r>
                        <a:rPr lang="es-ES" sz="1200" b="1" kern="1200" dirty="0">
                          <a:solidFill>
                            <a:srgbClr val="009ED0"/>
                          </a:solidFill>
                          <a:effectLst/>
                        </a:rPr>
                        <a:t>Fichas de repaso</a:t>
                      </a:r>
                      <a:endParaRPr lang="es-ES" sz="1200" b="1" kern="1200" dirty="0">
                        <a:solidFill>
                          <a:srgbClr val="009ED0"/>
                        </a:solidFill>
                        <a:effectLst/>
                        <a:latin typeface="ABeZeh" pitchFamily="2" charset="0"/>
                        <a:cs typeface="+mn-cs"/>
                      </a:endParaRPr>
                    </a:p>
                  </a:txBody>
                  <a:tcPr/>
                </a:tc>
                <a:tc>
                  <a:txBody>
                    <a:bodyPr/>
                    <a:lstStyle/>
                    <a:p>
                      <a:r>
                        <a:rPr lang="es-ES" sz="1200" dirty="0"/>
                        <a:t>9. Repaso</a:t>
                      </a:r>
                      <a:endParaRPr lang="es-ES" sz="1200" dirty="0">
                        <a:latin typeface="ABeZeh"/>
                      </a:endParaRPr>
                    </a:p>
                  </a:txBody>
                  <a:tcPr/>
                </a:tc>
                <a:extLst>
                  <a:ext uri="{0D108BD9-81ED-4DB2-BD59-A6C34878D82A}">
                    <a16:rowId xmlns:a16="http://schemas.microsoft.com/office/drawing/2014/main" val="4214970643"/>
                  </a:ext>
                </a:extLst>
              </a:tr>
              <a:tr h="189610">
                <a:tc>
                  <a:txBody>
                    <a:bodyPr/>
                    <a:lstStyle/>
                    <a:p>
                      <a:r>
                        <a:rPr lang="es-ES" sz="1200" b="1" kern="1200" dirty="0">
                          <a:solidFill>
                            <a:srgbClr val="009ED0"/>
                          </a:solidFill>
                          <a:effectLst/>
                        </a:rPr>
                        <a:t>Examen</a:t>
                      </a:r>
                      <a:endParaRPr lang="es-ES" sz="1200" b="1" kern="1200" dirty="0">
                        <a:solidFill>
                          <a:srgbClr val="009ED0"/>
                        </a:solidFill>
                        <a:effectLst/>
                        <a:latin typeface="ABeZeh" pitchFamily="2" charset="0"/>
                        <a:cs typeface="+mn-cs"/>
                      </a:endParaRPr>
                    </a:p>
                  </a:txBody>
                  <a:tcPr/>
                </a:tc>
                <a:tc>
                  <a:txBody>
                    <a:bodyPr/>
                    <a:lstStyle/>
                    <a:p>
                      <a:r>
                        <a:rPr lang="es-ES" sz="1200" dirty="0"/>
                        <a:t>10. Examen</a:t>
                      </a:r>
                      <a:endParaRPr lang="es-ES" sz="1200" dirty="0">
                        <a:latin typeface="ABeZeh"/>
                      </a:endParaRPr>
                    </a:p>
                  </a:txBody>
                  <a:tcPr/>
                </a:tc>
                <a:extLst>
                  <a:ext uri="{0D108BD9-81ED-4DB2-BD59-A6C34878D82A}">
                    <a16:rowId xmlns:a16="http://schemas.microsoft.com/office/drawing/2014/main" val="87608901"/>
                  </a:ext>
                </a:extLst>
              </a:tr>
              <a:tr h="189610">
                <a:tc>
                  <a:txBody>
                    <a:bodyPr/>
                    <a:lstStyle/>
                    <a:p>
                      <a:r>
                        <a:rPr lang="es-ES" sz="1200" b="1" kern="1200" dirty="0">
                          <a:solidFill>
                            <a:srgbClr val="009ED0"/>
                          </a:solidFill>
                          <a:effectLst/>
                        </a:rPr>
                        <a:t>Rúbricas de evaluación</a:t>
                      </a:r>
                      <a:endParaRPr lang="es-ES" sz="1200" b="1" kern="1200" dirty="0">
                        <a:solidFill>
                          <a:srgbClr val="009ED0"/>
                        </a:solidFill>
                        <a:effectLst/>
                        <a:latin typeface="ABeZeh" pitchFamily="2" charset="0"/>
                        <a:cs typeface="+mn-cs"/>
                      </a:endParaRPr>
                    </a:p>
                  </a:txBody>
                  <a:tcPr/>
                </a:tc>
                <a:tc>
                  <a:txBody>
                    <a:bodyPr/>
                    <a:lstStyle/>
                    <a:p>
                      <a:r>
                        <a:rPr lang="es-ES" sz="1200" dirty="0"/>
                        <a:t>2. Comunicación oral, 8.Producción</a:t>
                      </a:r>
                      <a:r>
                        <a:rPr lang="es-ES" sz="1200" baseline="0" dirty="0"/>
                        <a:t> escrita</a:t>
                      </a:r>
                      <a:endParaRPr lang="es-ES" sz="1200" dirty="0">
                        <a:latin typeface="ABeZeh"/>
                      </a:endParaRPr>
                    </a:p>
                  </a:txBody>
                  <a:tcPr/>
                </a:tc>
                <a:extLst>
                  <a:ext uri="{0D108BD9-81ED-4DB2-BD59-A6C34878D82A}">
                    <a16:rowId xmlns:a16="http://schemas.microsoft.com/office/drawing/2014/main" val="3956569348"/>
                  </a:ext>
                </a:extLst>
              </a:tr>
              <a:tr h="280011">
                <a:tc>
                  <a:txBody>
                    <a:bodyPr/>
                    <a:lstStyle/>
                    <a:p>
                      <a:r>
                        <a:rPr lang="es-ES" sz="1200" b="1" kern="1200" dirty="0">
                          <a:solidFill>
                            <a:srgbClr val="009ED0"/>
                          </a:solidFill>
                          <a:effectLst/>
                        </a:rPr>
                        <a:t>Audio</a:t>
                      </a:r>
                      <a:endParaRPr lang="es-ES" sz="1200" b="1" kern="1200" dirty="0">
                        <a:solidFill>
                          <a:srgbClr val="009ED0"/>
                        </a:solidFill>
                        <a:effectLst/>
                        <a:latin typeface="ABeZeh" pitchFamily="2" charset="0"/>
                        <a:cs typeface="+mn-cs"/>
                      </a:endParaRPr>
                    </a:p>
                  </a:txBody>
                  <a:tcPr/>
                </a:tc>
                <a:tc>
                  <a:txBody>
                    <a:bodyPr/>
                    <a:lstStyle/>
                    <a:p>
                      <a:r>
                        <a:rPr lang="es-ES" sz="1200" dirty="0"/>
                        <a:t>1. Vocabulario, 3. Comprensión</a:t>
                      </a:r>
                      <a:r>
                        <a:rPr lang="es-ES" sz="1200" baseline="0" dirty="0"/>
                        <a:t> lectora</a:t>
                      </a:r>
                      <a:endParaRPr lang="es-ES" sz="1200" dirty="0">
                        <a:latin typeface="ABeZeh"/>
                      </a:endParaRPr>
                    </a:p>
                  </a:txBody>
                  <a:tcPr/>
                </a:tc>
                <a:extLst>
                  <a:ext uri="{0D108BD9-81ED-4DB2-BD59-A6C34878D82A}">
                    <a16:rowId xmlns:a16="http://schemas.microsoft.com/office/drawing/2014/main" val="3606509875"/>
                  </a:ext>
                </a:extLst>
              </a:tr>
            </a:tbl>
          </a:graphicData>
        </a:graphic>
      </p:graphicFrame>
    </p:spTree>
    <p:extLst>
      <p:ext uri="{BB962C8B-B14F-4D97-AF65-F5344CB8AC3E}">
        <p14:creationId xmlns:p14="http://schemas.microsoft.com/office/powerpoint/2010/main" val="2158531846"/>
      </p:ext>
    </p:extLst>
  </p:cSld>
  <p:clrMapOvr>
    <a:masterClrMapping/>
  </p:clrMapOvr>
</p:sld>
</file>

<file path=ppt/theme/theme1.xml><?xml version="1.0" encoding="utf-8"?>
<a:theme xmlns:a="http://schemas.openxmlformats.org/drawingml/2006/main" name="Kantoorthema">
  <a:themeElements>
    <a:clrScheme name="Kantoorthema">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Kantoorthema">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antoorthema">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Kantoorth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o" ma:contentTypeID="0x0101004F7EBB4031B73F4589B29962719C5DF5" ma:contentTypeVersion="11" ma:contentTypeDescription="Crear nuevo documento." ma:contentTypeScope="" ma:versionID="579968cd67c96a08b09063f4e48bf348">
  <xsd:schema xmlns:xsd="http://www.w3.org/2001/XMLSchema" xmlns:xs="http://www.w3.org/2001/XMLSchema" xmlns:p="http://schemas.microsoft.com/office/2006/metadata/properties" xmlns:ns2="f0ce2327-97fb-4dfc-a980-285cacb0ad39" xmlns:ns3="4df41d69-8cf9-497b-ae8f-b424b063cd22" targetNamespace="http://schemas.microsoft.com/office/2006/metadata/properties" ma:root="true" ma:fieldsID="a330fbc411facc0d378f0310f481716a" ns2:_="" ns3:_="">
    <xsd:import namespace="f0ce2327-97fb-4dfc-a980-285cacb0ad39"/>
    <xsd:import namespace="4df41d69-8cf9-497b-ae8f-b424b063cd22"/>
    <xsd:element name="properties">
      <xsd:complexType>
        <xsd:sequence>
          <xsd:element name="documentManagement">
            <xsd:complexType>
              <xsd:all>
                <xsd:element ref="ns2:SharedWithUsers" minOccurs="0"/>
                <xsd:element ref="ns2:SharedWithDetails" minOccurs="0"/>
                <xsd:element ref="ns3:MediaServiceMetadata" minOccurs="0"/>
                <xsd:element ref="ns3:MediaServiceFastMetadata" minOccurs="0"/>
                <xsd:element ref="ns3:MediaServiceAutoKeyPoints" minOccurs="0"/>
                <xsd:element ref="ns3:MediaServiceKeyPoints" minOccurs="0"/>
                <xsd:element ref="ns3:MediaServiceAutoTags" minOccurs="0"/>
                <xsd:element ref="ns3:MediaServiceOCR" minOccurs="0"/>
                <xsd:element ref="ns3:MediaServiceGenerationTime" minOccurs="0"/>
                <xsd:element ref="ns3:MediaServiceEventHashCode" minOccurs="0"/>
                <xsd:element ref="ns3:MediaServiceDateTake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f0ce2327-97fb-4dfc-a980-285cacb0ad39" elementFormDefault="qualified">
    <xsd:import namespace="http://schemas.microsoft.com/office/2006/documentManagement/types"/>
    <xsd:import namespace="http://schemas.microsoft.com/office/infopath/2007/PartnerControls"/>
    <xsd:element name="SharedWithUsers" ma:index="8" nillable="true" ma:displayName="Compartido c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Detalles de uso compartido"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4df41d69-8cf9-497b-ae8f-b424b063cd22" elementFormDefault="qualified">
    <xsd:import namespace="http://schemas.microsoft.com/office/2006/documentManagement/types"/>
    <xsd:import namespace="http://schemas.microsoft.com/office/infopath/2007/PartnerControls"/>
    <xsd:element name="MediaServiceMetadata" ma:index="10" nillable="true" ma:displayName="MediaServiceMetadata" ma:hidden="true" ma:internalName="MediaServiceMetadata" ma:readOnly="true">
      <xsd:simpleType>
        <xsd:restriction base="dms:Note"/>
      </xsd:simpleType>
    </xsd:element>
    <xsd:element name="MediaServiceFastMetadata" ma:index="11" nillable="true" ma:displayName="MediaServiceFastMetadata" ma:hidden="true" ma:internalName="MediaServiceFastMetadata" ma:readOnly="true">
      <xsd:simpleType>
        <xsd:restriction base="dms:Note"/>
      </xsd:simpleType>
    </xsd:element>
    <xsd:element name="MediaServiceAutoKeyPoints" ma:index="12" nillable="true" ma:displayName="MediaServiceAutoKeyPoints" ma:hidden="true" ma:internalName="MediaServiceAutoKeyPoints" ma:readOnly="true">
      <xsd:simpleType>
        <xsd:restriction base="dms:Note"/>
      </xsd:simpleType>
    </xsd:element>
    <xsd:element name="MediaServiceKeyPoints" ma:index="13" nillable="true" ma:displayName="KeyPoints" ma:internalName="MediaServiceKeyPoints" ma:readOnly="true">
      <xsd:simpleType>
        <xsd:restriction base="dms:Note">
          <xsd:maxLength value="255"/>
        </xsd:restriction>
      </xsd:simpleType>
    </xsd:element>
    <xsd:element name="MediaServiceAutoTags" ma:index="14" nillable="true" ma:displayName="Tags" ma:internalName="MediaServiceAutoTags" ma:readOnly="true">
      <xsd:simpleType>
        <xsd:restriction base="dms:Text"/>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DateTaken" ma:index="18" nillable="true" ma:displayName="MediaServiceDateTaken" ma:hidden="true" ma:internalName="MediaServiceDateTaken"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ipo de contenido"/>
        <xsd:element ref="dc:title" minOccurs="0" maxOccurs="1" ma:index="4" ma:displayName="Título"/>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70E62E33-EF64-4205-A6BC-39C082C1F28D}">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f0ce2327-97fb-4dfc-a980-285cacb0ad39"/>
    <ds:schemaRef ds:uri="4df41d69-8cf9-497b-ae8f-b424b063cd22"/>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5643F5B3-B114-441E-AD41-A0680C4AAB7A}">
  <ds:schemaRefs>
    <ds:schemaRef ds:uri="f0ce2327-97fb-4dfc-a980-285cacb0ad39"/>
    <ds:schemaRef ds:uri="http://schemas.microsoft.com/office/2006/metadata/properties"/>
    <ds:schemaRef ds:uri="http://schemas.microsoft.com/office/infopath/2007/PartnerControls"/>
    <ds:schemaRef ds:uri="http://purl.org/dc/elements/1.1/"/>
    <ds:schemaRef ds:uri="http://purl.org/dc/terms/"/>
    <ds:schemaRef ds:uri="http://schemas.microsoft.com/office/2006/documentManagement/types"/>
    <ds:schemaRef ds:uri="http://purl.org/dc/dcmitype/"/>
    <ds:schemaRef ds:uri="http://schemas.openxmlformats.org/package/2006/metadata/core-properties"/>
    <ds:schemaRef ds:uri="4df41d69-8cf9-497b-ae8f-b424b063cd22"/>
    <ds:schemaRef ds:uri="http://www.w3.org/XML/1998/namespace"/>
  </ds:schemaRefs>
</ds:datastoreItem>
</file>

<file path=customXml/itemProps3.xml><?xml version="1.0" encoding="utf-8"?>
<ds:datastoreItem xmlns:ds="http://schemas.openxmlformats.org/officeDocument/2006/customXml" ds:itemID="{54BB36CE-99E8-4E7E-AB22-36975A5CE4F9}">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Office Theme</Template>
  <TotalTime>1409</TotalTime>
  <Words>1502</Words>
  <Application>Microsoft Macintosh PowerPoint</Application>
  <PresentationFormat>Personalizado</PresentationFormat>
  <Paragraphs>181</Paragraphs>
  <Slides>5</Slides>
  <Notes>1</Notes>
  <HiddenSlides>0</HiddenSlides>
  <MMClips>0</MMClips>
  <ScaleCrop>false</ScaleCrop>
  <HeadingPairs>
    <vt:vector size="6" baseType="variant">
      <vt:variant>
        <vt:lpstr>Fuentes usadas</vt:lpstr>
      </vt:variant>
      <vt:variant>
        <vt:i4>6</vt:i4>
      </vt:variant>
      <vt:variant>
        <vt:lpstr>Tema</vt:lpstr>
      </vt:variant>
      <vt:variant>
        <vt:i4>1</vt:i4>
      </vt:variant>
      <vt:variant>
        <vt:lpstr>Títulos de diapositiva</vt:lpstr>
      </vt:variant>
      <vt:variant>
        <vt:i4>5</vt:i4>
      </vt:variant>
    </vt:vector>
  </HeadingPairs>
  <TitlesOfParts>
    <vt:vector size="12" baseType="lpstr">
      <vt:lpstr>ABeZeh</vt:lpstr>
      <vt:lpstr>Arial</vt:lpstr>
      <vt:lpstr>Calibri</vt:lpstr>
      <vt:lpstr>Calibri Light</vt:lpstr>
      <vt:lpstr>Courier New</vt:lpstr>
      <vt:lpstr>Times New Roman</vt:lpstr>
      <vt:lpstr>Kantoorthema</vt:lpstr>
      <vt:lpstr>Presentación de PowerPoint</vt:lpstr>
      <vt:lpstr>Presentación de PowerPoint</vt:lpstr>
      <vt:lpstr>Presentación de PowerPoint</vt:lpstr>
      <vt:lpstr>Presentación de PowerPoint</vt:lpstr>
      <vt:lpstr>Presentación de PowerPoint</vt:lpstr>
    </vt:vector>
  </TitlesOfParts>
  <Company/>
  <LinksUpToDate>false</LinksUpToDate>
  <SharedDoc>false</SharedDoc>
  <HyperlinksChanged>false</HyperlinksChanged>
  <AppVersion>16.0015</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PowerPoint-presentatie</dc:title>
  <dc:creator>Marit de Wit</dc:creator>
  <cp:lastModifiedBy>Microsoft Office User</cp:lastModifiedBy>
  <cp:revision>161</cp:revision>
  <cp:lastPrinted>2022-08-27T17:18:32Z</cp:lastPrinted>
  <dcterms:created xsi:type="dcterms:W3CDTF">2022-01-03T10:00:59Z</dcterms:created>
  <dcterms:modified xsi:type="dcterms:W3CDTF">2022-09-22T15:54:09Z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0x0101004F7EBB4031B73F4589B29962719C5DF5</vt:lpwstr>
  </property>
</Properties>
</file>