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6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F15F84-B799-4C4B-BFC4-B0E93DF4CBEA}" v="48" dt="2022-09-25T07:45:48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3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ESTEBAN" userId="a95e590921b083eb" providerId="LiveId" clId="{7FF15F84-B799-4C4B-BFC4-B0E93DF4CBEA}"/>
    <pc:docChg chg="undo custSel modSld">
      <pc:chgData name="NURIA ESTEBAN" userId="a95e590921b083eb" providerId="LiveId" clId="{7FF15F84-B799-4C4B-BFC4-B0E93DF4CBEA}" dt="2022-09-25T07:45:48.753" v="454" actId="14100"/>
      <pc:docMkLst>
        <pc:docMk/>
      </pc:docMkLst>
      <pc:sldChg chg="addSp delSp modSp mod">
        <pc:chgData name="NURIA ESTEBAN" userId="a95e590921b083eb" providerId="LiveId" clId="{7FF15F84-B799-4C4B-BFC4-B0E93DF4CBEA}" dt="2022-09-25T07:36:10.208" v="164" actId="1076"/>
        <pc:sldMkLst>
          <pc:docMk/>
          <pc:sldMk cId="2201682791" sldId="258"/>
        </pc:sldMkLst>
        <pc:spChg chg="mod">
          <ac:chgData name="NURIA ESTEBAN" userId="a95e590921b083eb" providerId="LiveId" clId="{7FF15F84-B799-4C4B-BFC4-B0E93DF4CBEA}" dt="2022-09-25T07:35:27.286" v="153" actId="1076"/>
          <ac:spMkLst>
            <pc:docMk/>
            <pc:sldMk cId="2201682791" sldId="258"/>
            <ac:spMk id="2" creationId="{8939E213-635B-A910-7E64-2C5731DBE9EE}"/>
          </ac:spMkLst>
        </pc:spChg>
        <pc:spChg chg="mod">
          <ac:chgData name="NURIA ESTEBAN" userId="a95e590921b083eb" providerId="LiveId" clId="{7FF15F84-B799-4C4B-BFC4-B0E93DF4CBEA}" dt="2022-09-25T07:32:57.480" v="107" actId="1076"/>
          <ac:spMkLst>
            <pc:docMk/>
            <pc:sldMk cId="2201682791" sldId="258"/>
            <ac:spMk id="7" creationId="{32BDD9BA-E1AF-EA55-A50C-D69864134F9B}"/>
          </ac:spMkLst>
        </pc:spChg>
        <pc:spChg chg="mod">
          <ac:chgData name="NURIA ESTEBAN" userId="a95e590921b083eb" providerId="LiveId" clId="{7FF15F84-B799-4C4B-BFC4-B0E93DF4CBEA}" dt="2022-09-25T07:35:41.293" v="160" actId="20577"/>
          <ac:spMkLst>
            <pc:docMk/>
            <pc:sldMk cId="2201682791" sldId="258"/>
            <ac:spMk id="10" creationId="{D15407FD-454C-D187-3F9B-C8612DA32933}"/>
          </ac:spMkLst>
        </pc:spChg>
        <pc:spChg chg="mod">
          <ac:chgData name="NURIA ESTEBAN" userId="a95e590921b083eb" providerId="LiveId" clId="{7FF15F84-B799-4C4B-BFC4-B0E93DF4CBEA}" dt="2022-09-25T07:29:31.472" v="38" actId="20577"/>
          <ac:spMkLst>
            <pc:docMk/>
            <pc:sldMk cId="2201682791" sldId="258"/>
            <ac:spMk id="16" creationId="{3DE31D84-5ABF-B348-88A9-48CB1C7A7F67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19" creationId="{F6861469-B26C-B35C-D5E4-EDB612F22D4A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20" creationId="{4B1AD295-899C-5FAF-AE10-C9ACF4C37921}"/>
          </ac:spMkLst>
        </pc:spChg>
        <pc:spChg chg="add mod">
          <ac:chgData name="NURIA ESTEBAN" userId="a95e590921b083eb" providerId="LiveId" clId="{7FF15F84-B799-4C4B-BFC4-B0E93DF4CBEA}" dt="2022-09-25T07:31:44.281" v="85" actId="1076"/>
          <ac:spMkLst>
            <pc:docMk/>
            <pc:sldMk cId="2201682791" sldId="258"/>
            <ac:spMk id="21" creationId="{B57D4CD5-FFA4-08EC-8D08-0D01D8F1C52D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22" creationId="{A5CF46CB-041A-3751-D6F7-4AE0A686FFAB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23" creationId="{0AA70BF1-A9DC-6DDB-B7CC-6E3B397225E5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26" creationId="{6E99FF3B-2B1B-A564-C7C2-9301ACB66220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27" creationId="{30C47FFA-02CF-1346-C54D-6D7B0CC385E5}"/>
          </ac:spMkLst>
        </pc:spChg>
        <pc:spChg chg="mod">
          <ac:chgData name="NURIA ESTEBAN" userId="a95e590921b083eb" providerId="LiveId" clId="{7FF15F84-B799-4C4B-BFC4-B0E93DF4CBEA}" dt="2022-09-25T07:29:21.043" v="24" actId="1076"/>
          <ac:spMkLst>
            <pc:docMk/>
            <pc:sldMk cId="2201682791" sldId="258"/>
            <ac:spMk id="28" creationId="{627864C5-2395-F842-692E-2FE6EDE4ADF2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29" creationId="{9AF871E0-A351-5BE8-A6B3-2BE6987D3758}"/>
          </ac:spMkLst>
        </pc:spChg>
        <pc:spChg chg="mod">
          <ac:chgData name="NURIA ESTEBAN" userId="a95e590921b083eb" providerId="LiveId" clId="{7FF15F84-B799-4C4B-BFC4-B0E93DF4CBEA}" dt="2022-09-25T07:35:54.453" v="161" actId="179"/>
          <ac:spMkLst>
            <pc:docMk/>
            <pc:sldMk cId="2201682791" sldId="258"/>
            <ac:spMk id="30" creationId="{2598F4CE-8CF8-E77F-EDB6-89848E35E0E4}"/>
          </ac:spMkLst>
        </pc:spChg>
        <pc:spChg chg="del mod">
          <ac:chgData name="NURIA ESTEBAN" userId="a95e590921b083eb" providerId="LiveId" clId="{7FF15F84-B799-4C4B-BFC4-B0E93DF4CBEA}" dt="2022-09-25T07:31:06.318" v="53"/>
          <ac:spMkLst>
            <pc:docMk/>
            <pc:sldMk cId="2201682791" sldId="258"/>
            <ac:spMk id="33" creationId="{74F2E401-A72B-950D-B60F-CA3CA7838843}"/>
          </ac:spMkLst>
        </pc:spChg>
        <pc:spChg chg="del">
          <ac:chgData name="NURIA ESTEBAN" userId="a95e590921b083eb" providerId="LiveId" clId="{7FF15F84-B799-4C4B-BFC4-B0E93DF4CBEA}" dt="2022-09-25T07:31:06.317" v="51" actId="478"/>
          <ac:spMkLst>
            <pc:docMk/>
            <pc:sldMk cId="2201682791" sldId="258"/>
            <ac:spMk id="34" creationId="{4260A16E-3FF7-C6B7-A874-1CCF8F8C5600}"/>
          </ac:spMkLst>
        </pc:spChg>
        <pc:spChg chg="add mod">
          <ac:chgData name="NURIA ESTEBAN" userId="a95e590921b083eb" providerId="LiveId" clId="{7FF15F84-B799-4C4B-BFC4-B0E93DF4CBEA}" dt="2022-09-25T07:32:00.053" v="98" actId="1076"/>
          <ac:spMkLst>
            <pc:docMk/>
            <pc:sldMk cId="2201682791" sldId="258"/>
            <ac:spMk id="36" creationId="{4BBD900A-7FFB-DEDC-7A09-3091C6C00E0D}"/>
          </ac:spMkLst>
        </pc:spChg>
        <pc:spChg chg="mod">
          <ac:chgData name="NURIA ESTEBAN" userId="a95e590921b083eb" providerId="LiveId" clId="{7FF15F84-B799-4C4B-BFC4-B0E93DF4CBEA}" dt="2022-09-25T07:33:43.098" v="126" actId="1076"/>
          <ac:spMkLst>
            <pc:docMk/>
            <pc:sldMk cId="2201682791" sldId="258"/>
            <ac:spMk id="40" creationId="{1D596E46-FCA4-0E67-B9A0-FD01F8FCBDA4}"/>
          </ac:spMkLst>
        </pc:spChg>
        <pc:spChg chg="mod">
          <ac:chgData name="NURIA ESTEBAN" userId="a95e590921b083eb" providerId="LiveId" clId="{7FF15F84-B799-4C4B-BFC4-B0E93DF4CBEA}" dt="2022-09-25T07:33:37.524" v="124" actId="1076"/>
          <ac:spMkLst>
            <pc:docMk/>
            <pc:sldMk cId="2201682791" sldId="258"/>
            <ac:spMk id="42" creationId="{CE99B242-D855-2580-FE0A-5A6494C2AA78}"/>
          </ac:spMkLst>
        </pc:spChg>
        <pc:spChg chg="mod">
          <ac:chgData name="NURIA ESTEBAN" userId="a95e590921b083eb" providerId="LiveId" clId="{7FF15F84-B799-4C4B-BFC4-B0E93DF4CBEA}" dt="2022-09-25T07:32:22.734" v="100" actId="1076"/>
          <ac:spMkLst>
            <pc:docMk/>
            <pc:sldMk cId="2201682791" sldId="258"/>
            <ac:spMk id="45" creationId="{842CD3D7-827C-633E-0331-F0E4836E340D}"/>
          </ac:spMkLst>
        </pc:spChg>
        <pc:spChg chg="mod">
          <ac:chgData name="NURIA ESTEBAN" userId="a95e590921b083eb" providerId="LiveId" clId="{7FF15F84-B799-4C4B-BFC4-B0E93DF4CBEA}" dt="2022-09-25T07:33:39.803" v="125" actId="1076"/>
          <ac:spMkLst>
            <pc:docMk/>
            <pc:sldMk cId="2201682791" sldId="258"/>
            <ac:spMk id="78" creationId="{7E190294-8CC6-4D02-81E1-B396116609CB}"/>
          </ac:spMkLst>
        </pc:spChg>
        <pc:picChg chg="del mod">
          <ac:chgData name="NURIA ESTEBAN" userId="a95e590921b083eb" providerId="LiveId" clId="{7FF15F84-B799-4C4B-BFC4-B0E93DF4CBEA}" dt="2022-09-25T07:28:44.259" v="15" actId="478"/>
          <ac:picMkLst>
            <pc:docMk/>
            <pc:sldMk cId="2201682791" sldId="258"/>
            <ac:picMk id="5" creationId="{2A79ABFB-DD1C-B68B-8EBC-0358EA28277F}"/>
          </ac:picMkLst>
        </pc:picChg>
        <pc:picChg chg="mod">
          <ac:chgData name="NURIA ESTEBAN" userId="a95e590921b083eb" providerId="LiveId" clId="{7FF15F84-B799-4C4B-BFC4-B0E93DF4CBEA}" dt="2022-09-25T07:32:22.734" v="100" actId="1076"/>
          <ac:picMkLst>
            <pc:docMk/>
            <pc:sldMk cId="2201682791" sldId="258"/>
            <ac:picMk id="17" creationId="{3D1C5556-8941-17D5-3B95-D7FEBCCEABA6}"/>
          </ac:picMkLst>
        </pc:picChg>
        <pc:picChg chg="mod">
          <ac:chgData name="NURIA ESTEBAN" userId="a95e590921b083eb" providerId="LiveId" clId="{7FF15F84-B799-4C4B-BFC4-B0E93DF4CBEA}" dt="2022-09-25T07:32:22.734" v="100" actId="1076"/>
          <ac:picMkLst>
            <pc:docMk/>
            <pc:sldMk cId="2201682791" sldId="258"/>
            <ac:picMk id="24" creationId="{FA632CCE-A3F1-F91C-82EA-C15F70821981}"/>
          </ac:picMkLst>
        </pc:picChg>
        <pc:picChg chg="mod">
          <ac:chgData name="NURIA ESTEBAN" userId="a95e590921b083eb" providerId="LiveId" clId="{7FF15F84-B799-4C4B-BFC4-B0E93DF4CBEA}" dt="2022-09-25T07:36:07.612" v="163" actId="1076"/>
          <ac:picMkLst>
            <pc:docMk/>
            <pc:sldMk cId="2201682791" sldId="258"/>
            <ac:picMk id="44" creationId="{15324A5C-E605-02C6-D11A-B9304A3DE29F}"/>
          </ac:picMkLst>
        </pc:picChg>
        <pc:picChg chg="mod">
          <ac:chgData name="NURIA ESTEBAN" userId="a95e590921b083eb" providerId="LiveId" clId="{7FF15F84-B799-4C4B-BFC4-B0E93DF4CBEA}" dt="2022-09-25T07:36:10.208" v="164" actId="1076"/>
          <ac:picMkLst>
            <pc:docMk/>
            <pc:sldMk cId="2201682791" sldId="258"/>
            <ac:picMk id="54" creationId="{4AB17A02-65E0-7DEC-849F-897193AA2ED5}"/>
          </ac:picMkLst>
        </pc:picChg>
        <pc:picChg chg="add mod">
          <ac:chgData name="NURIA ESTEBAN" userId="a95e590921b083eb" providerId="LiveId" clId="{7FF15F84-B799-4C4B-BFC4-B0E93DF4CBEA}" dt="2022-09-25T07:34:42.335" v="141" actId="1076"/>
          <ac:picMkLst>
            <pc:docMk/>
            <pc:sldMk cId="2201682791" sldId="258"/>
            <ac:picMk id="1026" creationId="{3BA605FE-12F2-0C3A-69D6-C492D608F431}"/>
          </ac:picMkLst>
        </pc:picChg>
        <pc:picChg chg="add mod">
          <ac:chgData name="NURIA ESTEBAN" userId="a95e590921b083eb" providerId="LiveId" clId="{7FF15F84-B799-4C4B-BFC4-B0E93DF4CBEA}" dt="2022-09-25T07:34:52.642" v="146" actId="1076"/>
          <ac:picMkLst>
            <pc:docMk/>
            <pc:sldMk cId="2201682791" sldId="258"/>
            <ac:picMk id="1028" creationId="{3CA3BDDD-1727-3CA0-5417-FDC881374EF2}"/>
          </ac:picMkLst>
        </pc:picChg>
        <pc:picChg chg="add mod">
          <ac:chgData name="NURIA ESTEBAN" userId="a95e590921b083eb" providerId="LiveId" clId="{7FF15F84-B799-4C4B-BFC4-B0E93DF4CBEA}" dt="2022-09-25T07:34:59.540" v="149" actId="1076"/>
          <ac:picMkLst>
            <pc:docMk/>
            <pc:sldMk cId="2201682791" sldId="258"/>
            <ac:picMk id="1030" creationId="{0C9FF867-9C19-6277-AEAA-B4AAEA28763E}"/>
          </ac:picMkLst>
        </pc:picChg>
        <pc:picChg chg="add mod">
          <ac:chgData name="NURIA ESTEBAN" userId="a95e590921b083eb" providerId="LiveId" clId="{7FF15F84-B799-4C4B-BFC4-B0E93DF4CBEA}" dt="2022-09-25T07:35:20.895" v="152" actId="1076"/>
          <ac:picMkLst>
            <pc:docMk/>
            <pc:sldMk cId="2201682791" sldId="258"/>
            <ac:picMk id="1032" creationId="{83D1CBA9-531B-42F1-1BE9-8CCCB588C311}"/>
          </ac:picMkLst>
        </pc:picChg>
      </pc:sldChg>
      <pc:sldChg chg="addSp delSp modSp mod">
        <pc:chgData name="NURIA ESTEBAN" userId="a95e590921b083eb" providerId="LiveId" clId="{7FF15F84-B799-4C4B-BFC4-B0E93DF4CBEA}" dt="2022-09-25T07:45:48.753" v="454" actId="14100"/>
        <pc:sldMkLst>
          <pc:docMk/>
          <pc:sldMk cId="1122071543" sldId="286"/>
        </pc:sldMkLst>
        <pc:spChg chg="mod">
          <ac:chgData name="NURIA ESTEBAN" userId="a95e590921b083eb" providerId="LiveId" clId="{7FF15F84-B799-4C4B-BFC4-B0E93DF4CBEA}" dt="2022-09-25T07:44:54.817" v="442" actId="1076"/>
          <ac:spMkLst>
            <pc:docMk/>
            <pc:sldMk cId="1122071543" sldId="286"/>
            <ac:spMk id="2" creationId="{3676C48A-B0A0-5688-2869-30F210DAF838}"/>
          </ac:spMkLst>
        </pc:spChg>
        <pc:spChg chg="mod">
          <ac:chgData name="NURIA ESTEBAN" userId="a95e590921b083eb" providerId="LiveId" clId="{7FF15F84-B799-4C4B-BFC4-B0E93DF4CBEA}" dt="2022-09-25T07:45:00.007" v="443" actId="1076"/>
          <ac:spMkLst>
            <pc:docMk/>
            <pc:sldMk cId="1122071543" sldId="286"/>
            <ac:spMk id="7" creationId="{C1105096-C326-33A1-3409-0075EEF86FE3}"/>
          </ac:spMkLst>
        </pc:spChg>
        <pc:spChg chg="mod">
          <ac:chgData name="NURIA ESTEBAN" userId="a95e590921b083eb" providerId="LiveId" clId="{7FF15F84-B799-4C4B-BFC4-B0E93DF4CBEA}" dt="2022-09-25T07:45:00.007" v="443" actId="1076"/>
          <ac:spMkLst>
            <pc:docMk/>
            <pc:sldMk cId="1122071543" sldId="286"/>
            <ac:spMk id="8" creationId="{1B53A53C-D69D-4F47-D83A-D6A342514CD5}"/>
          </ac:spMkLst>
        </pc:spChg>
        <pc:spChg chg="mod">
          <ac:chgData name="NURIA ESTEBAN" userId="a95e590921b083eb" providerId="LiveId" clId="{7FF15F84-B799-4C4B-BFC4-B0E93DF4CBEA}" dt="2022-09-25T07:45:04.267" v="444" actId="1076"/>
          <ac:spMkLst>
            <pc:docMk/>
            <pc:sldMk cId="1122071543" sldId="286"/>
            <ac:spMk id="16" creationId="{7F088315-7707-4BED-BEC7-72678139A7F7}"/>
          </ac:spMkLst>
        </pc:spChg>
        <pc:spChg chg="mod">
          <ac:chgData name="NURIA ESTEBAN" userId="a95e590921b083eb" providerId="LiveId" clId="{7FF15F84-B799-4C4B-BFC4-B0E93DF4CBEA}" dt="2022-09-25T07:45:17.503" v="448" actId="1076"/>
          <ac:spMkLst>
            <pc:docMk/>
            <pc:sldMk cId="1122071543" sldId="286"/>
            <ac:spMk id="19" creationId="{FDAEF277-8BDE-45F8-BBD3-71B3154DDE7A}"/>
          </ac:spMkLst>
        </pc:spChg>
        <pc:spChg chg="mod">
          <ac:chgData name="NURIA ESTEBAN" userId="a95e590921b083eb" providerId="LiveId" clId="{7FF15F84-B799-4C4B-BFC4-B0E93DF4CBEA}" dt="2022-09-25T07:45:08.926" v="445" actId="1076"/>
          <ac:spMkLst>
            <pc:docMk/>
            <pc:sldMk cId="1122071543" sldId="286"/>
            <ac:spMk id="22" creationId="{4A73BE4A-0BE4-ADA5-4069-7D1BE4411D9E}"/>
          </ac:spMkLst>
        </pc:spChg>
        <pc:spChg chg="add del 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24" creationId="{283E82AC-8253-A6CC-BC10-1D583CADE162}"/>
          </ac:spMkLst>
        </pc:spChg>
        <pc:spChg chg="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27" creationId="{78B9757A-F5A8-B32E-00D4-F9DC3129A491}"/>
          </ac:spMkLst>
        </pc:spChg>
        <pc:spChg chg="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28" creationId="{2C23FEF2-C682-AAFD-8B44-059A0F92C211}"/>
          </ac:spMkLst>
        </pc:spChg>
        <pc:spChg chg="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29" creationId="{E7160523-C061-FBAA-BAF3-034FD4E8858D}"/>
          </ac:spMkLst>
        </pc:spChg>
        <pc:spChg chg="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35" creationId="{AB07B238-BB85-9F6F-B1F4-C85D8962E1F7}"/>
          </ac:spMkLst>
        </pc:spChg>
        <pc:spChg chg="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36" creationId="{4C2F81B0-A679-13CB-A34F-8A672D46F8CE}"/>
          </ac:spMkLst>
        </pc:spChg>
        <pc:spChg chg="mod">
          <ac:chgData name="NURIA ESTEBAN" userId="a95e590921b083eb" providerId="LiveId" clId="{7FF15F84-B799-4C4B-BFC4-B0E93DF4CBEA}" dt="2022-09-25T07:45:13.481" v="447" actId="1076"/>
          <ac:spMkLst>
            <pc:docMk/>
            <pc:sldMk cId="1122071543" sldId="286"/>
            <ac:spMk id="40" creationId="{AF80C44F-8619-BA1C-738C-6CA3F5AAAC17}"/>
          </ac:spMkLst>
        </pc:spChg>
        <pc:spChg chg="mod">
          <ac:chgData name="NURIA ESTEBAN" userId="a95e590921b083eb" providerId="LiveId" clId="{7FF15F84-B799-4C4B-BFC4-B0E93DF4CBEA}" dt="2022-09-25T07:45:13.481" v="447" actId="1076"/>
          <ac:spMkLst>
            <pc:docMk/>
            <pc:sldMk cId="1122071543" sldId="286"/>
            <ac:spMk id="41" creationId="{ABCFE6EA-BF11-B4AF-C31C-5C9E259E47C7}"/>
          </ac:spMkLst>
        </pc:spChg>
        <pc:spChg chg="mod">
          <ac:chgData name="NURIA ESTEBAN" userId="a95e590921b083eb" providerId="LiveId" clId="{7FF15F84-B799-4C4B-BFC4-B0E93DF4CBEA}" dt="2022-09-25T07:45:13.481" v="447" actId="1076"/>
          <ac:spMkLst>
            <pc:docMk/>
            <pc:sldMk cId="1122071543" sldId="286"/>
            <ac:spMk id="42" creationId="{703B1C51-C650-3CDA-D518-181F2CE4282B}"/>
          </ac:spMkLst>
        </pc:spChg>
        <pc:spChg chg="mod">
          <ac:chgData name="NURIA ESTEBAN" userId="a95e590921b083eb" providerId="LiveId" clId="{7FF15F84-B799-4C4B-BFC4-B0E93DF4CBEA}" dt="2022-09-25T07:45:36.325" v="449" actId="1076"/>
          <ac:spMkLst>
            <pc:docMk/>
            <pc:sldMk cId="1122071543" sldId="286"/>
            <ac:spMk id="46" creationId="{E39AF30E-4739-09E3-5B4B-FBEEC21655C5}"/>
          </ac:spMkLst>
        </pc:spChg>
        <pc:spChg chg="mod">
          <ac:chgData name="NURIA ESTEBAN" userId="a95e590921b083eb" providerId="LiveId" clId="{7FF15F84-B799-4C4B-BFC4-B0E93DF4CBEA}" dt="2022-09-25T07:37:26.159" v="238" actId="20577"/>
          <ac:spMkLst>
            <pc:docMk/>
            <pc:sldMk cId="1122071543" sldId="286"/>
            <ac:spMk id="54" creationId="{A46FCA8F-911B-49F4-8615-F928137097BC}"/>
          </ac:spMkLst>
        </pc:spChg>
        <pc:spChg chg="mod">
          <ac:chgData name="NURIA ESTEBAN" userId="a95e590921b083eb" providerId="LiveId" clId="{7FF15F84-B799-4C4B-BFC4-B0E93DF4CBEA}" dt="2022-09-25T07:45:40.356" v="450" actId="1076"/>
          <ac:spMkLst>
            <pc:docMk/>
            <pc:sldMk cId="1122071543" sldId="286"/>
            <ac:spMk id="64" creationId="{F5EDDD20-4834-CED3-2E7C-5D42A4A27511}"/>
          </ac:spMkLst>
        </pc:spChg>
        <pc:picChg chg="del">
          <ac:chgData name="NURIA ESTEBAN" userId="a95e590921b083eb" providerId="LiveId" clId="{7FF15F84-B799-4C4B-BFC4-B0E93DF4CBEA}" dt="2022-09-25T07:37:44.750" v="243" actId="478"/>
          <ac:picMkLst>
            <pc:docMk/>
            <pc:sldMk cId="1122071543" sldId="286"/>
            <ac:picMk id="20" creationId="{7450317F-69AD-0063-CDDE-E1B72B498099}"/>
          </ac:picMkLst>
        </pc:picChg>
        <pc:picChg chg="del">
          <ac:chgData name="NURIA ESTEBAN" userId="a95e590921b083eb" providerId="LiveId" clId="{7FF15F84-B799-4C4B-BFC4-B0E93DF4CBEA}" dt="2022-09-25T07:36:40.247" v="168" actId="478"/>
          <ac:picMkLst>
            <pc:docMk/>
            <pc:sldMk cId="1122071543" sldId="286"/>
            <ac:picMk id="23" creationId="{4EA2D48E-DDF0-648D-9782-AA105087EC19}"/>
          </ac:picMkLst>
        </pc:picChg>
        <pc:picChg chg="del">
          <ac:chgData name="NURIA ESTEBAN" userId="a95e590921b083eb" providerId="LiveId" clId="{7FF15F84-B799-4C4B-BFC4-B0E93DF4CBEA}" dt="2022-09-25T07:38:42.889" v="252" actId="478"/>
          <ac:picMkLst>
            <pc:docMk/>
            <pc:sldMk cId="1122071543" sldId="286"/>
            <ac:picMk id="69" creationId="{E4BC6443-A93F-09D2-1434-219E74E743EC}"/>
          </ac:picMkLst>
        </pc:picChg>
        <pc:picChg chg="add mod">
          <ac:chgData name="NURIA ESTEBAN" userId="a95e590921b083eb" providerId="LiveId" clId="{7FF15F84-B799-4C4B-BFC4-B0E93DF4CBEA}" dt="2022-09-25T07:45:36.325" v="449" actId="1076"/>
          <ac:picMkLst>
            <pc:docMk/>
            <pc:sldMk cId="1122071543" sldId="286"/>
            <ac:picMk id="2050" creationId="{E17F093C-E265-5C1C-93CA-EACC3DA690CB}"/>
          </ac:picMkLst>
        </pc:picChg>
        <pc:picChg chg="add mod">
          <ac:chgData name="NURIA ESTEBAN" userId="a95e590921b083eb" providerId="LiveId" clId="{7FF15F84-B799-4C4B-BFC4-B0E93DF4CBEA}" dt="2022-09-25T07:45:48.753" v="454" actId="14100"/>
          <ac:picMkLst>
            <pc:docMk/>
            <pc:sldMk cId="1122071543" sldId="286"/>
            <ac:picMk id="2052" creationId="{CC4A51CB-78DA-A6CC-C1CA-45FB81A944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064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96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43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1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102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54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79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726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238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47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84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C90A0-C226-4723-A432-FEEEF67A0E75}" type="datetimeFigureOut">
              <a:rPr lang="es-ES" smtClean="0"/>
              <a:t>25/09/2022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C9DA-0385-4663-918D-44B24DB663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908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10026337"/>
            <a:ext cx="7559675" cy="665476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2º. Unidad 3.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 3. 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02250" y="188610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Rodea la palabra y el dibujo correctos.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78" name="Ondertitel 2">
            <a:extLst>
              <a:ext uri="{FF2B5EF4-FFF2-40B4-BE49-F238E27FC236}">
                <a16:creationId xmlns:a16="http://schemas.microsoft.com/office/drawing/2014/main" id="{7E190294-8CC6-4D02-81E1-B396116609CB}"/>
              </a:ext>
            </a:extLst>
          </p:cNvPr>
          <p:cNvSpPr txBox="1">
            <a:spLocks/>
          </p:cNvSpPr>
          <p:nvPr/>
        </p:nvSpPr>
        <p:spPr>
          <a:xfrm>
            <a:off x="602250" y="3615725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Escribe en cada hueco la palabra correcta.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8" name="Tekstvak 14">
            <a:extLst>
              <a:ext uri="{FF2B5EF4-FFF2-40B4-BE49-F238E27FC236}">
                <a16:creationId xmlns:a16="http://schemas.microsoft.com/office/drawing/2014/main" id="{6444793F-9649-49B6-B071-61C5C488BA6E}"/>
              </a:ext>
            </a:extLst>
          </p:cNvPr>
          <p:cNvSpPr txBox="1"/>
          <p:nvPr/>
        </p:nvSpPr>
        <p:spPr>
          <a:xfrm>
            <a:off x="5345525" y="714851"/>
            <a:ext cx="1823185" cy="32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Calificación</a:t>
            </a:r>
            <a:endParaRPr lang="nl-NL" sz="1100" b="1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024E8CD-EA21-CF99-EB5D-8DB834C2AFCA}"/>
              </a:ext>
            </a:extLst>
          </p:cNvPr>
          <p:cNvSpPr/>
          <p:nvPr/>
        </p:nvSpPr>
        <p:spPr>
          <a:xfrm>
            <a:off x="6255657" y="569454"/>
            <a:ext cx="756927" cy="661193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Tekstvak 12">
            <a:extLst>
              <a:ext uri="{FF2B5EF4-FFF2-40B4-BE49-F238E27FC236}">
                <a16:creationId xmlns:a16="http://schemas.microsoft.com/office/drawing/2014/main" id="{627864C5-2395-F842-692E-2FE6EDE4ADF2}"/>
              </a:ext>
            </a:extLst>
          </p:cNvPr>
          <p:cNvSpPr txBox="1"/>
          <p:nvPr/>
        </p:nvSpPr>
        <p:spPr>
          <a:xfrm>
            <a:off x="445876" y="2427631"/>
            <a:ext cx="6158567" cy="38856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Me imagino nadando en el océano como </a:t>
            </a:r>
            <a:r>
              <a:rPr lang="nl-NL" sz="1400" b="1" dirty="0">
                <a:solidFill>
                  <a:schemeClr val="tx1"/>
                </a:solidFill>
                <a:latin typeface="ABeZeh" panose="00000500000000000000"/>
              </a:rPr>
              <a:t>un hada / una sirena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</a:p>
        </p:txBody>
      </p:sp>
      <p:sp>
        <p:nvSpPr>
          <p:cNvPr id="40" name="Afgeronde rechthoek 95">
            <a:extLst>
              <a:ext uri="{FF2B5EF4-FFF2-40B4-BE49-F238E27FC236}">
                <a16:creationId xmlns:a16="http://schemas.microsoft.com/office/drawing/2014/main" id="{1D596E46-FCA4-0E67-B9A0-FD01F8FCBDA4}"/>
              </a:ext>
            </a:extLst>
          </p:cNvPr>
          <p:cNvSpPr/>
          <p:nvPr/>
        </p:nvSpPr>
        <p:spPr>
          <a:xfrm>
            <a:off x="1273058" y="4477300"/>
            <a:ext cx="5810042" cy="37495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Tiene orejas de burro, alguien le ha hecho un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______________.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CE99B242-D855-2580-FE0A-5A6494C2AA78}"/>
              </a:ext>
            </a:extLst>
          </p:cNvPr>
          <p:cNvSpPr/>
          <p:nvPr/>
        </p:nvSpPr>
        <p:spPr>
          <a:xfrm>
            <a:off x="2130891" y="4023743"/>
            <a:ext cx="3198767" cy="4057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fantasía     encantamiento</a:t>
            </a:r>
          </a:p>
        </p:txBody>
      </p:sp>
      <p:sp>
        <p:nvSpPr>
          <p:cNvPr id="45" name="Afgeronde rechthoek 95">
            <a:extLst>
              <a:ext uri="{FF2B5EF4-FFF2-40B4-BE49-F238E27FC236}">
                <a16:creationId xmlns:a16="http://schemas.microsoft.com/office/drawing/2014/main" id="{842CD3D7-827C-633E-0331-F0E4836E340D}"/>
              </a:ext>
            </a:extLst>
          </p:cNvPr>
          <p:cNvSpPr/>
          <p:nvPr/>
        </p:nvSpPr>
        <p:spPr>
          <a:xfrm>
            <a:off x="741710" y="6152507"/>
            <a:ext cx="1389181" cy="40977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fácil</a:t>
            </a:r>
          </a:p>
        </p:txBody>
      </p:sp>
      <p:sp>
        <p:nvSpPr>
          <p:cNvPr id="2" name="Tekstvak 12">
            <a:extLst>
              <a:ext uri="{FF2B5EF4-FFF2-40B4-BE49-F238E27FC236}">
                <a16:creationId xmlns:a16="http://schemas.microsoft.com/office/drawing/2014/main" id="{8939E213-635B-A910-7E64-2C5731DBE9EE}"/>
              </a:ext>
            </a:extLst>
          </p:cNvPr>
          <p:cNvSpPr txBox="1"/>
          <p:nvPr/>
        </p:nvSpPr>
        <p:spPr>
          <a:xfrm>
            <a:off x="405186" y="3039765"/>
            <a:ext cx="5414280" cy="38209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Eso que parece un caballo se llama </a:t>
            </a:r>
            <a:r>
              <a:rPr lang="nl-NL" sz="1400" b="1" dirty="0">
                <a:solidFill>
                  <a:schemeClr val="tx1"/>
                </a:solidFill>
                <a:latin typeface="ABeZeh" panose="00000500000000000000"/>
              </a:rPr>
              <a:t>unicornio / elfo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.</a:t>
            </a:r>
          </a:p>
        </p:txBody>
      </p:sp>
      <p:sp>
        <p:nvSpPr>
          <p:cNvPr id="7" name="Afgeronde rechthoek 95">
            <a:extLst>
              <a:ext uri="{FF2B5EF4-FFF2-40B4-BE49-F238E27FC236}">
                <a16:creationId xmlns:a16="http://schemas.microsoft.com/office/drawing/2014/main" id="{32BDD9BA-E1AF-EA55-A50C-D69864134F9B}"/>
              </a:ext>
            </a:extLst>
          </p:cNvPr>
          <p:cNvSpPr/>
          <p:nvPr/>
        </p:nvSpPr>
        <p:spPr>
          <a:xfrm>
            <a:off x="1140845" y="5010871"/>
            <a:ext cx="6027865" cy="27997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Me encantan los cuentos que están llenos de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______________.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D15407FD-454C-D187-3F9B-C8612DA32933}"/>
              </a:ext>
            </a:extLst>
          </p:cNvPr>
          <p:cNvSpPr txBox="1">
            <a:spLocks/>
          </p:cNvSpPr>
          <p:nvPr/>
        </p:nvSpPr>
        <p:spPr>
          <a:xfrm>
            <a:off x="614043" y="5424618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Colorea los antónimos de estas palabras.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puntos)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D1C5556-8941-17D5-3B95-D7FEBCCEA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54268" y="6276627"/>
            <a:ext cx="299427" cy="1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F6861469-B26C-B35C-D5E4-EDB612F22D4A}"/>
              </a:ext>
            </a:extLst>
          </p:cNvPr>
          <p:cNvSpPr/>
          <p:nvPr/>
        </p:nvSpPr>
        <p:spPr>
          <a:xfrm>
            <a:off x="2732566" y="6108184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complicado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4B1AD295-899C-5FAF-AE10-C9ACF4C37921}"/>
              </a:ext>
            </a:extLst>
          </p:cNvPr>
          <p:cNvSpPr/>
          <p:nvPr/>
        </p:nvSpPr>
        <p:spPr>
          <a:xfrm>
            <a:off x="4108929" y="6109312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sencillo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5CF46CB-041A-3751-D6F7-4AE0A686FFAB}"/>
              </a:ext>
            </a:extLst>
          </p:cNvPr>
          <p:cNvSpPr/>
          <p:nvPr/>
        </p:nvSpPr>
        <p:spPr>
          <a:xfrm>
            <a:off x="5485292" y="6109312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difícil</a:t>
            </a:r>
          </a:p>
        </p:txBody>
      </p:sp>
      <p:sp>
        <p:nvSpPr>
          <p:cNvPr id="23" name="Afgeronde rechthoek 95">
            <a:extLst>
              <a:ext uri="{FF2B5EF4-FFF2-40B4-BE49-F238E27FC236}">
                <a16:creationId xmlns:a16="http://schemas.microsoft.com/office/drawing/2014/main" id="{0AA70BF1-A9DC-6DDB-B7CC-6E3B397225E5}"/>
              </a:ext>
            </a:extLst>
          </p:cNvPr>
          <p:cNvSpPr/>
          <p:nvPr/>
        </p:nvSpPr>
        <p:spPr>
          <a:xfrm>
            <a:off x="741710" y="6720536"/>
            <a:ext cx="1389181" cy="40977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pequeño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FA632CCE-A3F1-F91C-82EA-C15F70821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54268" y="6844656"/>
            <a:ext cx="299427" cy="1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6E99FF3B-2B1B-A564-C7C2-9301ACB66220}"/>
              </a:ext>
            </a:extLst>
          </p:cNvPr>
          <p:cNvSpPr/>
          <p:nvPr/>
        </p:nvSpPr>
        <p:spPr>
          <a:xfrm>
            <a:off x="2732566" y="6676213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gigante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30C47FFA-02CF-1346-C54D-6D7B0CC385E5}"/>
              </a:ext>
            </a:extLst>
          </p:cNvPr>
          <p:cNvSpPr/>
          <p:nvPr/>
        </p:nvSpPr>
        <p:spPr>
          <a:xfrm>
            <a:off x="4108929" y="6677341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enano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9AF871E0-A351-5BE8-A6B3-2BE6987D3758}"/>
              </a:ext>
            </a:extLst>
          </p:cNvPr>
          <p:cNvSpPr/>
          <p:nvPr/>
        </p:nvSpPr>
        <p:spPr>
          <a:xfrm>
            <a:off x="5485292" y="6677341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enorme</a:t>
            </a: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2598F4CE-8CF8-E77F-EDB6-89848E35E0E4}"/>
              </a:ext>
            </a:extLst>
          </p:cNvPr>
          <p:cNvSpPr txBox="1">
            <a:spLocks/>
          </p:cNvSpPr>
          <p:nvPr/>
        </p:nvSpPr>
        <p:spPr>
          <a:xfrm>
            <a:off x="602250" y="7419125"/>
            <a:ext cx="6452995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Clasifica las siguientes palabras: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</a:rPr>
              <a:t>cuchillo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</a:rPr>
              <a:t>quesadilla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	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</a:rPr>
              <a:t>columna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</a:rPr>
              <a:t>cabeza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</a:rPr>
              <a:t>pequitas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, </a:t>
            </a:r>
            <a:r>
              <a:rPr lang="nl-NL" sz="1600" b="1" dirty="0">
                <a:solidFill>
                  <a:srgbClr val="009ED0"/>
                </a:solidFill>
                <a:latin typeface="ABeZeh" pitchFamily="2" charset="0"/>
              </a:rPr>
              <a:t>querida</a:t>
            </a: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A8E684E8-C95B-5FA6-4F18-B2F10B78B560}"/>
              </a:ext>
            </a:extLst>
          </p:cNvPr>
          <p:cNvSpPr/>
          <p:nvPr/>
        </p:nvSpPr>
        <p:spPr>
          <a:xfrm>
            <a:off x="4141873" y="8398371"/>
            <a:ext cx="1551309" cy="101491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9B896512-0947-60CA-B89A-3CA7A076E75F}"/>
              </a:ext>
            </a:extLst>
          </p:cNvPr>
          <p:cNvSpPr/>
          <p:nvPr/>
        </p:nvSpPr>
        <p:spPr>
          <a:xfrm>
            <a:off x="1601707" y="8398372"/>
            <a:ext cx="1551309" cy="1014910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:__-_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7B19563-0C4E-2F7E-B91F-1937ED5945ED}"/>
              </a:ext>
            </a:extLst>
          </p:cNvPr>
          <p:cNvSpPr txBox="1"/>
          <p:nvPr/>
        </p:nvSpPr>
        <p:spPr>
          <a:xfrm>
            <a:off x="1716578" y="8376507"/>
            <a:ext cx="1342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______________________________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48DBB7D-107A-7846-48D6-7AACC0423B3B}"/>
              </a:ext>
            </a:extLst>
          </p:cNvPr>
          <p:cNvSpPr txBox="1"/>
          <p:nvPr/>
        </p:nvSpPr>
        <p:spPr>
          <a:xfrm>
            <a:off x="4246447" y="8376507"/>
            <a:ext cx="1342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______________________________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15324A5C-E605-02C6-D11A-B9304A3DE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131" y="8923322"/>
            <a:ext cx="688381" cy="775465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4AB17A02-65E0-7DEC-849F-897193AA2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018" y="8858762"/>
            <a:ext cx="913526" cy="67521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BA605FE-12F2-0C3A-69D6-C492D608F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5402" flipH="1">
            <a:off x="6197218" y="2166202"/>
            <a:ext cx="500711" cy="8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CA3BDDD-1727-3CA0-5417-FDC881374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29495" y="2990004"/>
            <a:ext cx="308877" cy="52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57D4CD5-FFA4-08EC-8D08-0D01D8F1C52D}"/>
              </a:ext>
            </a:extLst>
          </p:cNvPr>
          <p:cNvSpPr txBox="1"/>
          <p:nvPr/>
        </p:nvSpPr>
        <p:spPr>
          <a:xfrm>
            <a:off x="1822109" y="8124734"/>
            <a:ext cx="1097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ca, co, cu</a:t>
            </a:r>
            <a:endParaRPr lang="es-ES" sz="1400" b="1" dirty="0">
              <a:solidFill>
                <a:srgbClr val="009ED0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BBD900A-7FFB-DEDC-7A09-3091C6C00E0D}"/>
              </a:ext>
            </a:extLst>
          </p:cNvPr>
          <p:cNvSpPr txBox="1"/>
          <p:nvPr/>
        </p:nvSpPr>
        <p:spPr>
          <a:xfrm>
            <a:off x="4478850" y="8108305"/>
            <a:ext cx="1097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1" dirty="0">
                <a:solidFill>
                  <a:srgbClr val="009ED0"/>
                </a:solidFill>
                <a:latin typeface="ABeZeh" panose="00000500000000000000"/>
              </a:rPr>
              <a:t>que, qui</a:t>
            </a:r>
            <a:endParaRPr lang="es-ES" sz="1400" b="1" dirty="0">
              <a:solidFill>
                <a:srgbClr val="009ED0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C9FF867-9C19-6277-AEAA-B4AAEA287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44" y="2852657"/>
            <a:ext cx="655625" cy="69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D1CBA9-531B-42F1-1BE9-8CCCB588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848" y="2282290"/>
            <a:ext cx="361471" cy="51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2º. Unidad 3.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Unidad 3. 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sp>
        <p:nvSpPr>
          <p:cNvPr id="54" name="Ondertitel 2">
            <a:extLst>
              <a:ext uri="{FF2B5EF4-FFF2-40B4-BE49-F238E27FC236}">
                <a16:creationId xmlns:a16="http://schemas.microsoft.com/office/drawing/2014/main" id="{A46FCA8F-911B-49F4-8615-F928137097BC}"/>
              </a:ext>
            </a:extLst>
          </p:cNvPr>
          <p:cNvSpPr txBox="1">
            <a:spLocks/>
          </p:cNvSpPr>
          <p:nvPr/>
        </p:nvSpPr>
        <p:spPr>
          <a:xfrm>
            <a:off x="609835" y="1988215"/>
            <a:ext cx="589289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Escribe estas palabras en los huecos correspondientes. 	Pon mayúsculas si es necesario. 	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puntos)</a:t>
            </a:r>
          </a:p>
        </p:txBody>
      </p:sp>
      <p:sp>
        <p:nvSpPr>
          <p:cNvPr id="16" name="Ondertitel 2">
            <a:extLst>
              <a:ext uri="{FF2B5EF4-FFF2-40B4-BE49-F238E27FC236}">
                <a16:creationId xmlns:a16="http://schemas.microsoft.com/office/drawing/2014/main" id="{7F088315-7707-4BED-BEC7-72678139A7F7}"/>
              </a:ext>
            </a:extLst>
          </p:cNvPr>
          <p:cNvSpPr txBox="1">
            <a:spLocks/>
          </p:cNvSpPr>
          <p:nvPr/>
        </p:nvSpPr>
        <p:spPr>
          <a:xfrm>
            <a:off x="609412" y="3916554"/>
            <a:ext cx="670842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Colorea de rojo las palabras masculinas y de azul las femeninas. 	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punto)</a:t>
            </a:r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FDAEF277-8BDE-45F8-BBD3-71B3154DDE7A}"/>
              </a:ext>
            </a:extLst>
          </p:cNvPr>
          <p:cNvSpPr txBox="1">
            <a:spLocks/>
          </p:cNvSpPr>
          <p:nvPr/>
        </p:nvSpPr>
        <p:spPr>
          <a:xfrm>
            <a:off x="609412" y="5094467"/>
            <a:ext cx="642042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79388">
              <a:lnSpc>
                <a:spcPct val="100000"/>
              </a:lnSpc>
              <a:spcBef>
                <a:spcPts val="0"/>
              </a:spcBef>
            </a:pPr>
            <a:r>
              <a:rPr lang="nl-NL" sz="1600" b="1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Lee la fábula y marca la moraleja corrrespondiente.  (</a:t>
            </a:r>
            <a:r>
              <a:rPr lang="nl-NL" sz="1600" spc="-5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1,5 puntos)</a:t>
            </a: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B41AE926-615F-4C2E-8EC5-47B3A4A5D915}"/>
              </a:ext>
            </a:extLst>
          </p:cNvPr>
          <p:cNvSpPr txBox="1">
            <a:spLocks/>
          </p:cNvSpPr>
          <p:nvPr/>
        </p:nvSpPr>
        <p:spPr>
          <a:xfrm>
            <a:off x="1198457" y="2742218"/>
            <a:ext cx="1126820" cy="462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 sz="12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4A73BE4A-0BE4-ADA5-4069-7D1BE4411D9E}"/>
              </a:ext>
            </a:extLst>
          </p:cNvPr>
          <p:cNvSpPr/>
          <p:nvPr/>
        </p:nvSpPr>
        <p:spPr>
          <a:xfrm>
            <a:off x="1330066" y="4485876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juguete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AF80C44F-8619-BA1C-738C-6CA3F5AAAC17}"/>
              </a:ext>
            </a:extLst>
          </p:cNvPr>
          <p:cNvSpPr/>
          <p:nvPr/>
        </p:nvSpPr>
        <p:spPr>
          <a:xfrm>
            <a:off x="2664460" y="4494264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ciervos</a:t>
            </a: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ABCFE6EA-BF11-B4AF-C31C-5C9E259E47C7}"/>
              </a:ext>
            </a:extLst>
          </p:cNvPr>
          <p:cNvSpPr/>
          <p:nvPr/>
        </p:nvSpPr>
        <p:spPr>
          <a:xfrm>
            <a:off x="4063504" y="4486829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pinzas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703B1C51-C650-3CDA-D518-181F2CE4282B}"/>
              </a:ext>
            </a:extLst>
          </p:cNvPr>
          <p:cNvSpPr/>
          <p:nvPr/>
        </p:nvSpPr>
        <p:spPr>
          <a:xfrm>
            <a:off x="5422186" y="4483734"/>
            <a:ext cx="1282083" cy="4432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BeZeh" panose="00000500000000000000"/>
              </a:rPr>
              <a:t>radio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E39AF30E-4739-09E3-5B4B-FBEEC21655C5}"/>
              </a:ext>
            </a:extLst>
          </p:cNvPr>
          <p:cNvSpPr/>
          <p:nvPr/>
        </p:nvSpPr>
        <p:spPr>
          <a:xfrm>
            <a:off x="4813766" y="5777736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F5EDDD20-4834-CED3-2E7C-5D42A4A27511}"/>
              </a:ext>
            </a:extLst>
          </p:cNvPr>
          <p:cNvSpPr txBox="1">
            <a:spLocks/>
          </p:cNvSpPr>
          <p:nvPr/>
        </p:nvSpPr>
        <p:spPr>
          <a:xfrm>
            <a:off x="609834" y="8248970"/>
            <a:ext cx="2992790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63525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r>
              <a:rPr lang="nl-NL" sz="16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Escribe una nota a tus 	padres diciéndoles que 	hoy comes en casa de 	Lucía. </a:t>
            </a:r>
            <a: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(1,5 puntos)</a:t>
            </a:r>
            <a:br>
              <a:rPr lang="nl-NL" sz="16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endParaRPr lang="nl-NL" sz="16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tabLst>
                <a:tab pos="263525" algn="l"/>
              </a:tabLst>
            </a:pPr>
            <a:endParaRPr lang="nl-NL" sz="1400" dirty="0">
              <a:solidFill>
                <a:schemeClr val="bg1">
                  <a:lumMod val="65000"/>
                </a:schemeClr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3676C48A-B0A0-5688-2869-30F210DAF838}"/>
              </a:ext>
            </a:extLst>
          </p:cNvPr>
          <p:cNvSpPr/>
          <p:nvPr/>
        </p:nvSpPr>
        <p:spPr>
          <a:xfrm>
            <a:off x="2162624" y="2480263"/>
            <a:ext cx="2693335" cy="466006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ED0"/>
                </a:solidFill>
                <a:latin typeface="ABeZeh" panose="00000500000000000000"/>
              </a:rPr>
              <a:t>unos      una      el       las</a:t>
            </a:r>
          </a:p>
        </p:txBody>
      </p:sp>
      <p:sp>
        <p:nvSpPr>
          <p:cNvPr id="7" name="Afgeronde rechthoek 95">
            <a:extLst>
              <a:ext uri="{FF2B5EF4-FFF2-40B4-BE49-F238E27FC236}">
                <a16:creationId xmlns:a16="http://schemas.microsoft.com/office/drawing/2014/main" id="{C1105096-C326-33A1-3409-0075EEF86FE3}"/>
              </a:ext>
            </a:extLst>
          </p:cNvPr>
          <p:cNvSpPr/>
          <p:nvPr/>
        </p:nvSpPr>
        <p:spPr>
          <a:xfrm>
            <a:off x="989877" y="2941578"/>
            <a:ext cx="5225495" cy="32986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niño nuevo tiene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 mochila preciosa.</a:t>
            </a:r>
            <a:endParaRPr lang="nl-NL" sz="1400" dirty="0">
              <a:solidFill>
                <a:schemeClr val="bg1">
                  <a:lumMod val="65000"/>
                </a:schemeClr>
              </a:solidFill>
              <a:latin typeface="ABeZeh" panose="00000500000000000000"/>
            </a:endParaRPr>
          </a:p>
        </p:txBody>
      </p:sp>
      <p:sp>
        <p:nvSpPr>
          <p:cNvPr id="8" name="Afgeronde rechthoek 95">
            <a:extLst>
              <a:ext uri="{FF2B5EF4-FFF2-40B4-BE49-F238E27FC236}">
                <a16:creationId xmlns:a16="http://schemas.microsoft.com/office/drawing/2014/main" id="{1B53A53C-D69D-4F47-D83A-D6A342514CD5}"/>
              </a:ext>
            </a:extLst>
          </p:cNvPr>
          <p:cNvSpPr/>
          <p:nvPr/>
        </p:nvSpPr>
        <p:spPr>
          <a:xfrm>
            <a:off x="989876" y="3399308"/>
            <a:ext cx="5225495" cy="32986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primas de mi madre me regalaron </a:t>
            </a:r>
            <a:r>
              <a:rPr lang="nl-NL" sz="1400" dirty="0">
                <a:solidFill>
                  <a:schemeClr val="bg1">
                    <a:lumMod val="65000"/>
                  </a:schemeClr>
                </a:solidFill>
                <a:latin typeface="ABeZeh" panose="00000500000000000000"/>
              </a:rPr>
              <a:t>____ </a:t>
            </a:r>
            <a:r>
              <a:rPr lang="nl-NL" sz="1400" dirty="0">
                <a:solidFill>
                  <a:schemeClr val="tx1"/>
                </a:solidFill>
                <a:latin typeface="ABeZeh" panose="00000500000000000000"/>
              </a:rPr>
              <a:t>zapatos.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283E82AC-8253-A6CC-BC10-1D583CADE162}"/>
              </a:ext>
            </a:extLst>
          </p:cNvPr>
          <p:cNvSpPr/>
          <p:nvPr/>
        </p:nvSpPr>
        <p:spPr>
          <a:xfrm>
            <a:off x="722624" y="5508718"/>
            <a:ext cx="4091142" cy="2637791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/>
            <a:endParaRPr lang="es-ES" sz="1200" b="0" i="0" dirty="0">
              <a:solidFill>
                <a:srgbClr val="333333"/>
              </a:solidFill>
              <a:effectLst/>
              <a:latin typeface="ABeZeh" panose="00000500000000000000"/>
            </a:endParaRPr>
          </a:p>
          <a:p>
            <a:pPr algn="just" fontAlgn="base"/>
            <a:r>
              <a:rPr lang="es-ES" sz="1200" b="0" i="0" dirty="0">
                <a:solidFill>
                  <a:srgbClr val="009ED0"/>
                </a:solidFill>
                <a:effectLst/>
                <a:latin typeface="ABeZeh" panose="00000500000000000000"/>
              </a:rPr>
              <a:t>Había una vez un pastor que todos los días llevaba a su rebaño a pastar. Como se aburría muchísimo, decidió gastar una broma a los campesinos del lugar.</a:t>
            </a:r>
          </a:p>
          <a:p>
            <a:pPr algn="just" fontAlgn="base"/>
            <a:r>
              <a:rPr lang="es-ES" sz="1200" b="0" i="0" dirty="0">
                <a:solidFill>
                  <a:srgbClr val="009ED0"/>
                </a:solidFill>
                <a:effectLst/>
                <a:latin typeface="ABeZeh" panose="00000500000000000000"/>
              </a:rPr>
              <a:t>—¡Que viene el lobo! ¡Auxilio! ¡Mis ovejas!</a:t>
            </a:r>
          </a:p>
          <a:p>
            <a:pPr algn="just" fontAlgn="base"/>
            <a:r>
              <a:rPr lang="es-ES" sz="1200" b="0" i="0" dirty="0">
                <a:solidFill>
                  <a:srgbClr val="009ED0"/>
                </a:solidFill>
                <a:effectLst/>
                <a:latin typeface="ABeZeh" panose="00000500000000000000"/>
              </a:rPr>
              <a:t>Los campesinos corrieron a ayudarle, pero no vieron ni rastro del lobo. El joven pastor rio a carcajadas, mientras los campesinos se alejaban muy enfadados. Una semana después, el pastor volvió a gastarles la misma broma. </a:t>
            </a:r>
          </a:p>
          <a:p>
            <a:pPr algn="just" fontAlgn="base"/>
            <a:r>
              <a:rPr lang="es-ES" sz="1200" b="0" i="0" dirty="0">
                <a:solidFill>
                  <a:srgbClr val="009ED0"/>
                </a:solidFill>
                <a:effectLst/>
                <a:latin typeface="ABeZeh" panose="00000500000000000000"/>
              </a:rPr>
              <a:t>Hasta que un día, el pastor vio acercarse a un lobo. Aterrorizado, gritó pidiendo auxilio. Pero esta vez, los campesinos no le creyeron y el pastor se quedó sin su rebaño.</a:t>
            </a:r>
          </a:p>
          <a:p>
            <a:pPr algn="ctr"/>
            <a:endParaRPr lang="es-ES" sz="1400" dirty="0">
              <a:solidFill>
                <a:schemeClr val="tx1"/>
              </a:solidFill>
              <a:latin typeface="ABeZeh" panose="0000050000000000000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8B9757A-F5A8-B32E-00D4-F9DC3129A491}"/>
              </a:ext>
            </a:extLst>
          </p:cNvPr>
          <p:cNvSpPr txBox="1"/>
          <p:nvPr/>
        </p:nvSpPr>
        <p:spPr>
          <a:xfrm>
            <a:off x="5235195" y="5732790"/>
            <a:ext cx="22122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0" dirty="0">
                <a:solidFill>
                  <a:srgbClr val="333333"/>
                </a:solidFill>
                <a:effectLst/>
                <a:latin typeface="ABeZeh" panose="00000500000000000000"/>
              </a:rPr>
              <a:t>Nadie cree al mentiroso cuando dice la verdad.</a:t>
            </a:r>
            <a:endParaRPr lang="es-ES" sz="1200" dirty="0">
              <a:latin typeface="ABeZeh" panose="00000500000000000000"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2C23FEF2-C682-AAFD-8B44-059A0F92C211}"/>
              </a:ext>
            </a:extLst>
          </p:cNvPr>
          <p:cNvSpPr/>
          <p:nvPr/>
        </p:nvSpPr>
        <p:spPr>
          <a:xfrm>
            <a:off x="4813766" y="6393710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7160523-C061-FBAA-BAF3-034FD4E8858D}"/>
              </a:ext>
            </a:extLst>
          </p:cNvPr>
          <p:cNvSpPr txBox="1"/>
          <p:nvPr/>
        </p:nvSpPr>
        <p:spPr>
          <a:xfrm>
            <a:off x="5181852" y="6376064"/>
            <a:ext cx="22122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 panose="00000500000000000000"/>
              </a:rPr>
              <a:t>No dejes para mañana lo que puedas hacer hoy.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AB07B238-BB85-9F6F-B1F4-C85D8962E1F7}"/>
              </a:ext>
            </a:extLst>
          </p:cNvPr>
          <p:cNvSpPr/>
          <p:nvPr/>
        </p:nvSpPr>
        <p:spPr>
          <a:xfrm>
            <a:off x="4813766" y="6992734"/>
            <a:ext cx="327117" cy="311924"/>
          </a:xfrm>
          <a:prstGeom prst="roundRect">
            <a:avLst/>
          </a:prstGeom>
          <a:noFill/>
          <a:ln w="3175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C2F81B0-A679-13CB-A34F-8A672D46F8CE}"/>
              </a:ext>
            </a:extLst>
          </p:cNvPr>
          <p:cNvSpPr txBox="1"/>
          <p:nvPr/>
        </p:nvSpPr>
        <p:spPr>
          <a:xfrm>
            <a:off x="5179607" y="6950959"/>
            <a:ext cx="1901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 panose="00000500000000000000"/>
              </a:rPr>
              <a:t>La avaricia rompe el saco</a:t>
            </a:r>
            <a:r>
              <a:rPr lang="es-ES" sz="1200" b="0" i="0" dirty="0">
                <a:solidFill>
                  <a:srgbClr val="333333"/>
                </a:solidFill>
                <a:effectLst/>
                <a:latin typeface="futura-pt"/>
              </a:rPr>
              <a:t>.</a:t>
            </a:r>
            <a:endParaRPr lang="es-ES" sz="1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17F093C-E265-5C1C-93CA-EACC3DA69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476" y="7304658"/>
            <a:ext cx="628560" cy="68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C4A51CB-78DA-A6CC-C1CA-45FB81A94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377" y="8075363"/>
            <a:ext cx="2694928" cy="203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62FA24-A3B3-4D51-A337-344A802C74E7}"/>
</file>

<file path=customXml/itemProps2.xml><?xml version="1.0" encoding="utf-8"?>
<ds:datastoreItem xmlns:ds="http://schemas.openxmlformats.org/officeDocument/2006/customXml" ds:itemID="{0A92157F-E6AB-4425-88B8-28DF3EEC2ED9}"/>
</file>

<file path=customXml/itemProps3.xml><?xml version="1.0" encoding="utf-8"?>
<ds:datastoreItem xmlns:ds="http://schemas.openxmlformats.org/officeDocument/2006/customXml" ds:itemID="{603A7253-DC2E-4384-ACD3-E2985698419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</TotalTime>
  <Words>430</Words>
  <Application>Microsoft Office PowerPoint</Application>
  <PresentationFormat>Personalizado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futura-pt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Sanz Guzmán</dc:creator>
  <cp:lastModifiedBy>NURIA ESTEBAN</cp:lastModifiedBy>
  <cp:revision>1</cp:revision>
  <dcterms:created xsi:type="dcterms:W3CDTF">2022-09-13T23:16:47Z</dcterms:created>
  <dcterms:modified xsi:type="dcterms:W3CDTF">2022-09-25T07:45:56Z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