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nl-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Método Snappet. Prueba 1 1º. Página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3600" b="1" dirty="0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Nombre y apellidos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Fecha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585672" y="2123363"/>
            <a:ext cx="6158196" cy="12464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¿Cuántas hay? Dibuja los contadores y marca con una equis la mano correcta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135" y="127462"/>
            <a:ext cx="638175" cy="142875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8B569C7F-BEE2-6888-9AFF-F9BF3FF3E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342" y="4263843"/>
            <a:ext cx="2438400" cy="1133475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3C8F3453-9535-15E9-EE1C-561EC248C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6194" y="3634802"/>
            <a:ext cx="436219" cy="573972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C7C1CF2-6291-473F-425C-0180169D2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645" y="3638177"/>
            <a:ext cx="436219" cy="573972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B4348B65-C447-E7A6-B9FC-B0EAA9CC2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5193" y="3649018"/>
            <a:ext cx="436219" cy="573972"/>
          </a:xfrm>
          <a:prstGeom prst="rect">
            <a:avLst/>
          </a:prstGeom>
        </p:spPr>
      </p:pic>
      <p:grpSp>
        <p:nvGrpSpPr>
          <p:cNvPr id="2" name="Groep 109">
            <a:extLst>
              <a:ext uri="{FF2B5EF4-FFF2-40B4-BE49-F238E27FC236}">
                <a16:creationId xmlns:a16="http://schemas.microsoft.com/office/drawing/2014/main" id="{C99CF074-068D-66AB-0045-E2739A99FAF6}"/>
              </a:ext>
            </a:extLst>
          </p:cNvPr>
          <p:cNvGrpSpPr/>
          <p:nvPr/>
        </p:nvGrpSpPr>
        <p:grpSpPr>
          <a:xfrm>
            <a:off x="722484" y="1394403"/>
            <a:ext cx="3005187" cy="396000"/>
            <a:chOff x="722356" y="7729459"/>
            <a:chExt cx="6120268" cy="396000"/>
          </a:xfrm>
        </p:grpSpPr>
        <p:cxnSp>
          <p:nvCxnSpPr>
            <p:cNvPr id="5" name="Rechte verbindingslijn 110">
              <a:extLst>
                <a:ext uri="{FF2B5EF4-FFF2-40B4-BE49-F238E27FC236}">
                  <a16:creationId xmlns:a16="http://schemas.microsoft.com/office/drawing/2014/main" id="{6208DA31-7C0A-CFEA-CAA4-E7CC0F3F4E2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8" name="Rechte verbindingslijn 111">
              <a:extLst>
                <a:ext uri="{FF2B5EF4-FFF2-40B4-BE49-F238E27FC236}">
                  <a16:creationId xmlns:a16="http://schemas.microsoft.com/office/drawing/2014/main" id="{67B4D941-D23C-CFEC-9B96-50562722F7E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0" name="Rechthoek 112">
              <a:extLst>
                <a:ext uri="{FF2B5EF4-FFF2-40B4-BE49-F238E27FC236}">
                  <a16:creationId xmlns:a16="http://schemas.microsoft.com/office/drawing/2014/main" id="{2D381772-B758-ACD3-099C-227BE139F24A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" name="Groep 109">
            <a:extLst>
              <a:ext uri="{FF2B5EF4-FFF2-40B4-BE49-F238E27FC236}">
                <a16:creationId xmlns:a16="http://schemas.microsoft.com/office/drawing/2014/main" id="{6F2FEB2D-129D-2D70-0438-403B778BEF11}"/>
              </a:ext>
            </a:extLst>
          </p:cNvPr>
          <p:cNvGrpSpPr/>
          <p:nvPr/>
        </p:nvGrpSpPr>
        <p:grpSpPr>
          <a:xfrm>
            <a:off x="3925928" y="1401652"/>
            <a:ext cx="3005187" cy="396000"/>
            <a:chOff x="722356" y="7729459"/>
            <a:chExt cx="6120268" cy="396000"/>
          </a:xfrm>
        </p:grpSpPr>
        <p:cxnSp>
          <p:nvCxnSpPr>
            <p:cNvPr id="19" name="Rechte verbindingslijn 110">
              <a:extLst>
                <a:ext uri="{FF2B5EF4-FFF2-40B4-BE49-F238E27FC236}">
                  <a16:creationId xmlns:a16="http://schemas.microsoft.com/office/drawing/2014/main" id="{730BA794-993E-8CC4-CB35-C931B2ECACA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0" name="Rechte verbindingslijn 111">
              <a:extLst>
                <a:ext uri="{FF2B5EF4-FFF2-40B4-BE49-F238E27FC236}">
                  <a16:creationId xmlns:a16="http://schemas.microsoft.com/office/drawing/2014/main" id="{AC0DE87D-0C6F-9CEE-CDDE-C69C507AD0B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1" name="Rechthoek 112">
              <a:extLst>
                <a:ext uri="{FF2B5EF4-FFF2-40B4-BE49-F238E27FC236}">
                  <a16:creationId xmlns:a16="http://schemas.microsoft.com/office/drawing/2014/main" id="{C42F9950-E50A-071C-39E7-D8E4EC00FFDA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Ondertitel 2">
            <a:extLst>
              <a:ext uri="{FF2B5EF4-FFF2-40B4-BE49-F238E27FC236}">
                <a16:creationId xmlns:a16="http://schemas.microsoft.com/office/drawing/2014/main" id="{75E3E71F-9933-B723-AD03-9077E76195B1}"/>
              </a:ext>
            </a:extLst>
          </p:cNvPr>
          <p:cNvSpPr txBox="1">
            <a:spLocks/>
          </p:cNvSpPr>
          <p:nvPr/>
        </p:nvSpPr>
        <p:spPr>
          <a:xfrm>
            <a:off x="628560" y="5650686"/>
            <a:ext cx="6158196" cy="13021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Rodea la mano que tiene cero dedos levantados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26CBEB7B-6007-BE92-B901-2573B14657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2413" y="6858017"/>
            <a:ext cx="2299642" cy="903693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6AC5AB71-F9D8-E4E5-70ED-9646C36990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8563" y="3968473"/>
            <a:ext cx="714153" cy="97618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525390E-CD45-C7B5-899C-153BF21E74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7488" y="3970541"/>
            <a:ext cx="711478" cy="915926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7C1AB3A1-E5CF-684F-6F29-97913D63F89A}"/>
              </a:ext>
            </a:extLst>
          </p:cNvPr>
          <p:cNvSpPr txBox="1"/>
          <p:nvPr/>
        </p:nvSpPr>
        <p:spPr>
          <a:xfrm>
            <a:off x="5188480" y="4885472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2</a:t>
            </a:r>
          </a:p>
        </p:txBody>
      </p:sp>
      <p:sp>
        <p:nvSpPr>
          <p:cNvPr id="30" name="Afgeronde rechthoek 113">
            <a:extLst>
              <a:ext uri="{FF2B5EF4-FFF2-40B4-BE49-F238E27FC236}">
                <a16:creationId xmlns:a16="http://schemas.microsoft.com/office/drawing/2014/main" id="{3D020CE2-558F-4BF9-3AAA-53C1933A77B7}"/>
              </a:ext>
            </a:extLst>
          </p:cNvPr>
          <p:cNvSpPr/>
          <p:nvPr/>
        </p:nvSpPr>
        <p:spPr>
          <a:xfrm>
            <a:off x="4713296" y="4955906"/>
            <a:ext cx="420605" cy="33779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4984D11-3C22-26B7-9026-E051C396B1F1}"/>
              </a:ext>
            </a:extLst>
          </p:cNvPr>
          <p:cNvSpPr txBox="1"/>
          <p:nvPr/>
        </p:nvSpPr>
        <p:spPr>
          <a:xfrm>
            <a:off x="6211970" y="4892826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3</a:t>
            </a:r>
          </a:p>
        </p:txBody>
      </p:sp>
      <p:sp>
        <p:nvSpPr>
          <p:cNvPr id="34" name="Afgeronde rechthoek 113">
            <a:extLst>
              <a:ext uri="{FF2B5EF4-FFF2-40B4-BE49-F238E27FC236}">
                <a16:creationId xmlns:a16="http://schemas.microsoft.com/office/drawing/2014/main" id="{5A844592-A892-6532-1101-1B29343ABD4A}"/>
              </a:ext>
            </a:extLst>
          </p:cNvPr>
          <p:cNvSpPr/>
          <p:nvPr/>
        </p:nvSpPr>
        <p:spPr>
          <a:xfrm>
            <a:off x="5689392" y="4973440"/>
            <a:ext cx="420605" cy="33779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58E0655-3337-4997-ACD1-AF1889F83BDE}"/>
              </a:ext>
            </a:extLst>
          </p:cNvPr>
          <p:cNvSpPr/>
          <p:nvPr/>
        </p:nvSpPr>
        <p:spPr>
          <a:xfrm>
            <a:off x="3321656" y="8557932"/>
            <a:ext cx="1708047" cy="1203737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44" name="Ondertitel 2">
            <a:extLst>
              <a:ext uri="{FF2B5EF4-FFF2-40B4-BE49-F238E27FC236}">
                <a16:creationId xmlns:a16="http://schemas.microsoft.com/office/drawing/2014/main" id="{7B0A6155-1B27-53E3-4B46-037B259DB157}"/>
              </a:ext>
            </a:extLst>
          </p:cNvPr>
          <p:cNvSpPr txBox="1">
            <a:spLocks/>
          </p:cNvSpPr>
          <p:nvPr/>
        </p:nvSpPr>
        <p:spPr>
          <a:xfrm>
            <a:off x="589864" y="7782806"/>
            <a:ext cx="615819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Dibuja la misma cantidad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9B49558E-0C4F-2CFE-CDD7-4C9BEE7797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0791" y="8744752"/>
            <a:ext cx="413700" cy="391926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EA9C6C8F-2752-E2C6-5589-73DA7762EE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8457" y="8744752"/>
            <a:ext cx="413700" cy="391926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9D5DB073-0CAB-72B7-473E-0F3DD8C207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4238" y="8750282"/>
            <a:ext cx="413700" cy="391926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AC848004-1AC1-9176-54F3-35E1336FD4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1607" y="9229964"/>
            <a:ext cx="413700" cy="39192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F713D057-808A-E0D9-7EBE-8C5BAD24BA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1312" y="9246927"/>
            <a:ext cx="413700" cy="391926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D379FB6D-71B0-E877-7768-8BBFB3D07C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4546" y="9269635"/>
            <a:ext cx="413700" cy="39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Método Snappet. Prueba 1 1º. Página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22" name="Ondertitel 2">
            <a:extLst>
              <a:ext uri="{FF2B5EF4-FFF2-40B4-BE49-F238E27FC236}">
                <a16:creationId xmlns:a16="http://schemas.microsoft.com/office/drawing/2014/main" id="{9928FF38-CDE4-57C0-731C-81222F1EA247}"/>
              </a:ext>
            </a:extLst>
          </p:cNvPr>
          <p:cNvSpPr txBox="1">
            <a:spLocks/>
          </p:cNvSpPr>
          <p:nvPr/>
        </p:nvSpPr>
        <p:spPr>
          <a:xfrm>
            <a:off x="538942" y="1765460"/>
            <a:ext cx="5745593" cy="676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defTabSz="755934">
              <a:lnSpc>
                <a:spcPct val="150000"/>
              </a:lnSpc>
              <a:spcBef>
                <a:spcPts val="827"/>
              </a:spcBef>
              <a:buFont typeface="Arial" panose="020B0604020202020204" pitchFamily="34" charset="0"/>
              <a:buNone/>
              <a:defRPr sz="1400" b="1">
                <a:solidFill>
                  <a:schemeClr val="accent2"/>
                </a:solidFill>
                <a:latin typeface="ABeZeh" pitchFamily="2" charset="0"/>
                <a:ea typeface="ABeZeh" pitchFamily="2" charset="0"/>
              </a:defRPr>
            </a:lvl1pPr>
            <a:lvl2pPr marL="377967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/>
            </a:lvl2pPr>
            <a:lvl3pPr marL="755934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/>
            </a:lvl3pPr>
            <a:lvl4pPr marL="1133902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4pPr>
            <a:lvl5pPr marL="1511869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5pPr>
            <a:lvl6pPr marL="1889836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6pPr>
            <a:lvl7pPr marL="2267803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7pPr>
            <a:lvl8pPr marL="2645771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8pPr>
            <a:lvl9pPr marL="3023738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9pPr>
          </a:lstStyle>
          <a:p>
            <a:endParaRPr lang="nl-NL" sz="2800" dirty="0">
              <a:latin typeface="Escolar1" panose="00000400000000000000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3600" b="1" dirty="0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Nombre y apellidos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Fecha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150" y="251267"/>
            <a:ext cx="638175" cy="1428750"/>
          </a:xfrm>
          <a:prstGeom prst="rect">
            <a:avLst/>
          </a:prstGeom>
        </p:spPr>
      </p:pic>
      <p:grpSp>
        <p:nvGrpSpPr>
          <p:cNvPr id="2" name="Groep 109">
            <a:extLst>
              <a:ext uri="{FF2B5EF4-FFF2-40B4-BE49-F238E27FC236}">
                <a16:creationId xmlns:a16="http://schemas.microsoft.com/office/drawing/2014/main" id="{3F532AEA-5D97-546D-18BB-1C136D188436}"/>
              </a:ext>
            </a:extLst>
          </p:cNvPr>
          <p:cNvGrpSpPr/>
          <p:nvPr/>
        </p:nvGrpSpPr>
        <p:grpSpPr>
          <a:xfrm>
            <a:off x="653098" y="1368837"/>
            <a:ext cx="3005187" cy="396000"/>
            <a:chOff x="722356" y="7729459"/>
            <a:chExt cx="6120268" cy="396000"/>
          </a:xfrm>
        </p:grpSpPr>
        <p:cxnSp>
          <p:nvCxnSpPr>
            <p:cNvPr id="3" name="Rechte verbindingslijn 110">
              <a:extLst>
                <a:ext uri="{FF2B5EF4-FFF2-40B4-BE49-F238E27FC236}">
                  <a16:creationId xmlns:a16="http://schemas.microsoft.com/office/drawing/2014/main" id="{E4E25B5C-0BA9-5BB7-9839-AF6C41386FC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" name="Rechte verbindingslijn 111">
              <a:extLst>
                <a:ext uri="{FF2B5EF4-FFF2-40B4-BE49-F238E27FC236}">
                  <a16:creationId xmlns:a16="http://schemas.microsoft.com/office/drawing/2014/main" id="{C267FAC0-FE99-8C2E-CE75-9DE2ADC24F1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5" name="Rechthoek 112">
              <a:extLst>
                <a:ext uri="{FF2B5EF4-FFF2-40B4-BE49-F238E27FC236}">
                  <a16:creationId xmlns:a16="http://schemas.microsoft.com/office/drawing/2014/main" id="{4781F9C1-E457-3F2E-57A9-A7D01BA4BD5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ep 109">
            <a:extLst>
              <a:ext uri="{FF2B5EF4-FFF2-40B4-BE49-F238E27FC236}">
                <a16:creationId xmlns:a16="http://schemas.microsoft.com/office/drawing/2014/main" id="{530A6280-880D-0371-2A7B-5382C1BB463D}"/>
              </a:ext>
            </a:extLst>
          </p:cNvPr>
          <p:cNvGrpSpPr/>
          <p:nvPr/>
        </p:nvGrpSpPr>
        <p:grpSpPr>
          <a:xfrm>
            <a:off x="3856542" y="1376086"/>
            <a:ext cx="3005187" cy="396000"/>
            <a:chOff x="722356" y="7729459"/>
            <a:chExt cx="6120268" cy="396000"/>
          </a:xfrm>
        </p:grpSpPr>
        <p:cxnSp>
          <p:nvCxnSpPr>
            <p:cNvPr id="9" name="Rechte verbindingslijn 110">
              <a:extLst>
                <a:ext uri="{FF2B5EF4-FFF2-40B4-BE49-F238E27FC236}">
                  <a16:creationId xmlns:a16="http://schemas.microsoft.com/office/drawing/2014/main" id="{DCD2EC7E-DAE7-D280-720A-0687084C4F6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3" name="Rechte verbindingslijn 111">
              <a:extLst>
                <a:ext uri="{FF2B5EF4-FFF2-40B4-BE49-F238E27FC236}">
                  <a16:creationId xmlns:a16="http://schemas.microsoft.com/office/drawing/2014/main" id="{82990A74-BDB8-E4BC-2B61-953443A3F40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5" name="Rechthoek 112">
              <a:extLst>
                <a:ext uri="{FF2B5EF4-FFF2-40B4-BE49-F238E27FC236}">
                  <a16:creationId xmlns:a16="http://schemas.microsoft.com/office/drawing/2014/main" id="{BF1672C4-A24C-6D7E-D327-548806B0BA0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Ondertitel 2">
            <a:extLst>
              <a:ext uri="{FF2B5EF4-FFF2-40B4-BE49-F238E27FC236}">
                <a16:creationId xmlns:a16="http://schemas.microsoft.com/office/drawing/2014/main" id="{E28502CC-8D4B-A20F-184E-5916EE064615}"/>
              </a:ext>
            </a:extLst>
          </p:cNvPr>
          <p:cNvSpPr txBox="1">
            <a:spLocks/>
          </p:cNvSpPr>
          <p:nvPr/>
        </p:nvSpPr>
        <p:spPr>
          <a:xfrm>
            <a:off x="476821" y="2100686"/>
            <a:ext cx="6158196" cy="12464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Dibuja la cantidad de bolas indicada y subraya la palabra correcta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5B956AF-D086-28E6-2DA1-02A9FAB63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945" y="3614566"/>
            <a:ext cx="1571625" cy="1524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443660F-27BE-BF5D-A934-70D797763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621" y="3623354"/>
            <a:ext cx="1571625" cy="152400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C1E6443F-4DE8-C126-4B9A-68C7C848BC15}"/>
              </a:ext>
            </a:extLst>
          </p:cNvPr>
          <p:cNvSpPr txBox="1"/>
          <p:nvPr/>
        </p:nvSpPr>
        <p:spPr>
          <a:xfrm>
            <a:off x="1391382" y="3191673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latin typeface="Escolar1" panose="00000400000000000000" pitchFamily="2" charset="0"/>
              </a:rPr>
              <a:t>6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FCFFB-5FEA-1346-A9A9-D8349289181A}"/>
              </a:ext>
            </a:extLst>
          </p:cNvPr>
          <p:cNvSpPr txBox="1"/>
          <p:nvPr/>
        </p:nvSpPr>
        <p:spPr>
          <a:xfrm>
            <a:off x="4966345" y="3185196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latin typeface="Escolar1" panose="00000400000000000000" pitchFamily="2" charset="0"/>
              </a:rPr>
              <a:t>9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6D1C025E-ADB2-9D71-2C63-0337E7E636BB}"/>
              </a:ext>
            </a:extLst>
          </p:cNvPr>
          <p:cNvSpPr txBox="1"/>
          <p:nvPr/>
        </p:nvSpPr>
        <p:spPr>
          <a:xfrm>
            <a:off x="2878740" y="3596225"/>
            <a:ext cx="111120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menos</a:t>
            </a:r>
          </a:p>
          <a:p>
            <a:r>
              <a:rPr lang="es-ES" sz="2800" dirty="0">
                <a:latin typeface="Escolar1" panose="00000400000000000000" pitchFamily="2" charset="0"/>
              </a:rPr>
              <a:t>más</a:t>
            </a:r>
          </a:p>
          <a:p>
            <a:r>
              <a:rPr lang="es-ES" sz="2800" dirty="0">
                <a:latin typeface="Escolar1" panose="00000400000000000000" pitchFamily="2" charset="0"/>
              </a:rPr>
              <a:t>igual</a:t>
            </a:r>
          </a:p>
        </p:txBody>
      </p:sp>
      <p:sp>
        <p:nvSpPr>
          <p:cNvPr id="39" name="Ondertitel 2">
            <a:extLst>
              <a:ext uri="{FF2B5EF4-FFF2-40B4-BE49-F238E27FC236}">
                <a16:creationId xmlns:a16="http://schemas.microsoft.com/office/drawing/2014/main" id="{C12CD368-F590-C4CB-2746-83A452581049}"/>
              </a:ext>
            </a:extLst>
          </p:cNvPr>
          <p:cNvSpPr txBox="1">
            <a:spLocks/>
          </p:cNvSpPr>
          <p:nvPr/>
        </p:nvSpPr>
        <p:spPr>
          <a:xfrm>
            <a:off x="612124" y="5561783"/>
            <a:ext cx="615819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Escribe cómo se lee la cantidad de mariquitas en cada caso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grpSp>
        <p:nvGrpSpPr>
          <p:cNvPr id="48" name="Groep 109">
            <a:extLst>
              <a:ext uri="{FF2B5EF4-FFF2-40B4-BE49-F238E27FC236}">
                <a16:creationId xmlns:a16="http://schemas.microsoft.com/office/drawing/2014/main" id="{06829C34-DEF7-A30E-D2EC-9F51F7C78F20}"/>
              </a:ext>
            </a:extLst>
          </p:cNvPr>
          <p:cNvGrpSpPr/>
          <p:nvPr/>
        </p:nvGrpSpPr>
        <p:grpSpPr>
          <a:xfrm>
            <a:off x="4512964" y="7223323"/>
            <a:ext cx="2250476" cy="396000"/>
            <a:chOff x="722356" y="7729459"/>
            <a:chExt cx="6120268" cy="396000"/>
          </a:xfrm>
        </p:grpSpPr>
        <p:cxnSp>
          <p:nvCxnSpPr>
            <p:cNvPr id="50" name="Rechte verbindingslijn 110">
              <a:extLst>
                <a:ext uri="{FF2B5EF4-FFF2-40B4-BE49-F238E27FC236}">
                  <a16:creationId xmlns:a16="http://schemas.microsoft.com/office/drawing/2014/main" id="{650E5E62-3758-13E7-D21B-A2C334A3D9F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51" name="Rechte verbindingslijn 111">
              <a:extLst>
                <a:ext uri="{FF2B5EF4-FFF2-40B4-BE49-F238E27FC236}">
                  <a16:creationId xmlns:a16="http://schemas.microsoft.com/office/drawing/2014/main" id="{F43273E9-3315-70A3-81F1-D671320000C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52" name="Rechthoek 112">
              <a:extLst>
                <a:ext uri="{FF2B5EF4-FFF2-40B4-BE49-F238E27FC236}">
                  <a16:creationId xmlns:a16="http://schemas.microsoft.com/office/drawing/2014/main" id="{A2E9F2DE-8F85-BA9D-0D0B-571C711E299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8" name="Groep 109">
            <a:extLst>
              <a:ext uri="{FF2B5EF4-FFF2-40B4-BE49-F238E27FC236}">
                <a16:creationId xmlns:a16="http://schemas.microsoft.com/office/drawing/2014/main" id="{000C83AC-4084-4829-EB73-678E6CD52440}"/>
              </a:ext>
            </a:extLst>
          </p:cNvPr>
          <p:cNvGrpSpPr/>
          <p:nvPr/>
        </p:nvGrpSpPr>
        <p:grpSpPr>
          <a:xfrm>
            <a:off x="4544068" y="9371725"/>
            <a:ext cx="2250476" cy="396000"/>
            <a:chOff x="722356" y="7729459"/>
            <a:chExt cx="6120268" cy="396000"/>
          </a:xfrm>
        </p:grpSpPr>
        <p:cxnSp>
          <p:nvCxnSpPr>
            <p:cNvPr id="59" name="Rechte verbindingslijn 110">
              <a:extLst>
                <a:ext uri="{FF2B5EF4-FFF2-40B4-BE49-F238E27FC236}">
                  <a16:creationId xmlns:a16="http://schemas.microsoft.com/office/drawing/2014/main" id="{3A615830-1F31-8D9F-1473-7836D879671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64" name="Rechte verbindingslijn 111">
              <a:extLst>
                <a:ext uri="{FF2B5EF4-FFF2-40B4-BE49-F238E27FC236}">
                  <a16:creationId xmlns:a16="http://schemas.microsoft.com/office/drawing/2014/main" id="{C8C17C93-04DF-AFF2-5A44-FD896212853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65" name="Rechthoek 112">
              <a:extLst>
                <a:ext uri="{FF2B5EF4-FFF2-40B4-BE49-F238E27FC236}">
                  <a16:creationId xmlns:a16="http://schemas.microsoft.com/office/drawing/2014/main" id="{590AAD99-1EAC-FCCF-04A2-E13AEE43CFC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6" name="Imagen 65">
            <a:extLst>
              <a:ext uri="{FF2B5EF4-FFF2-40B4-BE49-F238E27FC236}">
                <a16:creationId xmlns:a16="http://schemas.microsoft.com/office/drawing/2014/main" id="{3193C5BF-A062-D482-5DAB-1AAACAFAA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42" y="9219630"/>
            <a:ext cx="790575" cy="628650"/>
          </a:xfrm>
          <a:prstGeom prst="rect">
            <a:avLst/>
          </a:prstGeom>
        </p:spPr>
      </p:pic>
      <p:pic>
        <p:nvPicPr>
          <p:cNvPr id="68" name="Imagen 67">
            <a:extLst>
              <a:ext uri="{FF2B5EF4-FFF2-40B4-BE49-F238E27FC236}">
                <a16:creationId xmlns:a16="http://schemas.microsoft.com/office/drawing/2014/main" id="{D8FCBD91-1F12-E402-F2ED-8AD7BD21E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517" y="9243300"/>
            <a:ext cx="790575" cy="628650"/>
          </a:xfrm>
          <a:prstGeom prst="rect">
            <a:avLst/>
          </a:prstGeom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A36931EE-B55B-CCE3-1BB2-5B350E0E8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0082" y="9243300"/>
            <a:ext cx="790575" cy="628650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37372395-5A9B-D6E1-F9F3-03A4C38D4C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647" y="9206391"/>
            <a:ext cx="790575" cy="628650"/>
          </a:xfrm>
          <a:prstGeom prst="rect">
            <a:avLst/>
          </a:prstGeom>
        </p:spPr>
      </p:pic>
      <p:grpSp>
        <p:nvGrpSpPr>
          <p:cNvPr id="92" name="Groep 109">
            <a:extLst>
              <a:ext uri="{FF2B5EF4-FFF2-40B4-BE49-F238E27FC236}">
                <a16:creationId xmlns:a16="http://schemas.microsoft.com/office/drawing/2014/main" id="{83BA78F8-6629-024B-3475-C5BF5755BAA0}"/>
              </a:ext>
            </a:extLst>
          </p:cNvPr>
          <p:cNvGrpSpPr/>
          <p:nvPr/>
        </p:nvGrpSpPr>
        <p:grpSpPr>
          <a:xfrm>
            <a:off x="4538163" y="8218803"/>
            <a:ext cx="2250476" cy="396000"/>
            <a:chOff x="722356" y="7729459"/>
            <a:chExt cx="6120268" cy="396000"/>
          </a:xfrm>
        </p:grpSpPr>
        <p:cxnSp>
          <p:nvCxnSpPr>
            <p:cNvPr id="93" name="Rechte verbindingslijn 110">
              <a:extLst>
                <a:ext uri="{FF2B5EF4-FFF2-40B4-BE49-F238E27FC236}">
                  <a16:creationId xmlns:a16="http://schemas.microsoft.com/office/drawing/2014/main" id="{FEEBE372-4FA2-F1B0-6C83-76BC7D6E21C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95" name="Rechte verbindingslijn 111">
              <a:extLst>
                <a:ext uri="{FF2B5EF4-FFF2-40B4-BE49-F238E27FC236}">
                  <a16:creationId xmlns:a16="http://schemas.microsoft.com/office/drawing/2014/main" id="{C9F4A59F-F6F1-128C-53F1-8D5E854CA75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96" name="Rechthoek 112">
              <a:extLst>
                <a:ext uri="{FF2B5EF4-FFF2-40B4-BE49-F238E27FC236}">
                  <a16:creationId xmlns:a16="http://schemas.microsoft.com/office/drawing/2014/main" id="{38D59830-FAA5-D5C8-0C8F-BC2F8E4F64FF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0" name="Imagen 99">
            <a:extLst>
              <a:ext uri="{FF2B5EF4-FFF2-40B4-BE49-F238E27FC236}">
                <a16:creationId xmlns:a16="http://schemas.microsoft.com/office/drawing/2014/main" id="{1A9DC96B-CF33-CF84-9C07-75C9EC4042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219" y="8179384"/>
            <a:ext cx="790575" cy="628650"/>
          </a:xfrm>
          <a:prstGeom prst="rect">
            <a:avLst/>
          </a:prstGeom>
        </p:spPr>
      </p:pic>
      <p:pic>
        <p:nvPicPr>
          <p:cNvPr id="101" name="Imagen 100">
            <a:extLst>
              <a:ext uri="{FF2B5EF4-FFF2-40B4-BE49-F238E27FC236}">
                <a16:creationId xmlns:a16="http://schemas.microsoft.com/office/drawing/2014/main" id="{4F98F63F-B3BF-F3F8-2F7E-6294A9195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4794" y="8203054"/>
            <a:ext cx="790575" cy="628650"/>
          </a:xfrm>
          <a:prstGeom prst="rect">
            <a:avLst/>
          </a:prstGeom>
        </p:spPr>
      </p:pic>
      <p:pic>
        <p:nvPicPr>
          <p:cNvPr id="102" name="Imagen 101">
            <a:extLst>
              <a:ext uri="{FF2B5EF4-FFF2-40B4-BE49-F238E27FC236}">
                <a16:creationId xmlns:a16="http://schemas.microsoft.com/office/drawing/2014/main" id="{6D0DCEE7-14B8-01FD-1699-8B183F494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359" y="8203054"/>
            <a:ext cx="790575" cy="628650"/>
          </a:xfrm>
          <a:prstGeom prst="rect">
            <a:avLst/>
          </a:prstGeom>
        </p:spPr>
      </p:pic>
      <p:pic>
        <p:nvPicPr>
          <p:cNvPr id="103" name="Imagen 102">
            <a:extLst>
              <a:ext uri="{FF2B5EF4-FFF2-40B4-BE49-F238E27FC236}">
                <a16:creationId xmlns:a16="http://schemas.microsoft.com/office/drawing/2014/main" id="{F4DD7E89-EE4F-6ED3-23DF-5F90098300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4" y="7174300"/>
            <a:ext cx="790575" cy="628650"/>
          </a:xfrm>
          <a:prstGeom prst="rect">
            <a:avLst/>
          </a:prstGeom>
        </p:spPr>
      </p:pic>
      <p:pic>
        <p:nvPicPr>
          <p:cNvPr id="104" name="Imagen 103">
            <a:extLst>
              <a:ext uri="{FF2B5EF4-FFF2-40B4-BE49-F238E27FC236}">
                <a16:creationId xmlns:a16="http://schemas.microsoft.com/office/drawing/2014/main" id="{B3A5CA6F-617A-9C67-DFC9-B7F8B1DB3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639" y="7197970"/>
            <a:ext cx="790575" cy="628650"/>
          </a:xfrm>
          <a:prstGeom prst="rect">
            <a:avLst/>
          </a:prstGeom>
        </p:spPr>
      </p:pic>
      <p:pic>
        <p:nvPicPr>
          <p:cNvPr id="105" name="Imagen 104">
            <a:extLst>
              <a:ext uri="{FF2B5EF4-FFF2-40B4-BE49-F238E27FC236}">
                <a16:creationId xmlns:a16="http://schemas.microsoft.com/office/drawing/2014/main" id="{9790601E-371F-8EAE-A0A2-2EAF80C52D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204" y="7197970"/>
            <a:ext cx="790575" cy="628650"/>
          </a:xfrm>
          <a:prstGeom prst="rect">
            <a:avLst/>
          </a:prstGeom>
        </p:spPr>
      </p:pic>
      <p:pic>
        <p:nvPicPr>
          <p:cNvPr id="106" name="Imagen 105">
            <a:extLst>
              <a:ext uri="{FF2B5EF4-FFF2-40B4-BE49-F238E27FC236}">
                <a16:creationId xmlns:a16="http://schemas.microsoft.com/office/drawing/2014/main" id="{1BC6AF42-4327-8306-3EB8-058C9FABA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7769" y="7161061"/>
            <a:ext cx="790575" cy="628650"/>
          </a:xfrm>
          <a:prstGeom prst="rect">
            <a:avLst/>
          </a:prstGeom>
        </p:spPr>
      </p:pic>
      <p:pic>
        <p:nvPicPr>
          <p:cNvPr id="109" name="Imagen 108">
            <a:extLst>
              <a:ext uri="{FF2B5EF4-FFF2-40B4-BE49-F238E27FC236}">
                <a16:creationId xmlns:a16="http://schemas.microsoft.com/office/drawing/2014/main" id="{52C09C06-480E-265B-859C-6DD8636604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1386" y="7164413"/>
            <a:ext cx="79057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1703</TotalTime>
  <Words>120</Words>
  <Application>Microsoft Office PowerPoint</Application>
  <PresentationFormat>Personalizado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65</cp:revision>
  <dcterms:created xsi:type="dcterms:W3CDTF">2022-01-03T10:00:59Z</dcterms:created>
  <dcterms:modified xsi:type="dcterms:W3CDTF">2022-09-20T13:51:46Z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