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2 1º. Página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11985" y="2586484"/>
            <a:ext cx="6158196" cy="1246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¿Cuántos hay? Dibuja los contadores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0F6532D9-1947-8BAF-D710-C3D9607B7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640" y="4291219"/>
            <a:ext cx="2447925" cy="11334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F15568-9C4F-A8B7-0EFF-3066ABB9C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835" y="3457413"/>
            <a:ext cx="554589" cy="45375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CE547E5-76A0-6385-10DE-5365325A3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386" y="3477843"/>
            <a:ext cx="554589" cy="45375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7A818D4-EE48-5E0A-89FB-206D3873E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459" y="3463923"/>
            <a:ext cx="554589" cy="45375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66B8337-24D8-C434-924A-D6A50899D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010" y="3484353"/>
            <a:ext cx="554589" cy="45375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245714A-C5CD-ECE3-E54C-3104560AB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835" y="3836690"/>
            <a:ext cx="554589" cy="45375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3D84DFC-07A5-9AC3-9FD6-A95E000DD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386" y="3857120"/>
            <a:ext cx="554589" cy="45375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742A468-ED25-3A82-4E6A-97A62D513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459" y="3843200"/>
            <a:ext cx="554589" cy="45375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7D9BC8F-2A0B-512D-D00F-594D008CA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010" y="3863630"/>
            <a:ext cx="554589" cy="453755"/>
          </a:xfrm>
          <a:prstGeom prst="rect">
            <a:avLst/>
          </a:prstGeom>
        </p:spPr>
      </p:pic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8226F78B-CBAE-5AD9-98FA-D3C61DDDE81E}"/>
              </a:ext>
            </a:extLst>
          </p:cNvPr>
          <p:cNvSpPr/>
          <p:nvPr/>
        </p:nvSpPr>
        <p:spPr>
          <a:xfrm>
            <a:off x="1386117" y="8668705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51594" y="5850903"/>
            <a:ext cx="6158196" cy="92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Marca con una equis donde hay 7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71" name="Afgeronde rechthoek 113">
            <a:extLst>
              <a:ext uri="{FF2B5EF4-FFF2-40B4-BE49-F238E27FC236}">
                <a16:creationId xmlns:a16="http://schemas.microsoft.com/office/drawing/2014/main" id="{E6135D62-3ECF-FAD4-794F-84B66404C85B}"/>
              </a:ext>
            </a:extLst>
          </p:cNvPr>
          <p:cNvSpPr/>
          <p:nvPr/>
        </p:nvSpPr>
        <p:spPr>
          <a:xfrm>
            <a:off x="5897281" y="8592335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1" name="Afgeronde rechthoek 113">
            <a:extLst>
              <a:ext uri="{FF2B5EF4-FFF2-40B4-BE49-F238E27FC236}">
                <a16:creationId xmlns:a16="http://schemas.microsoft.com/office/drawing/2014/main" id="{145252B4-CB3A-07C5-6555-250BF44660B3}"/>
              </a:ext>
            </a:extLst>
          </p:cNvPr>
          <p:cNvSpPr/>
          <p:nvPr/>
        </p:nvSpPr>
        <p:spPr>
          <a:xfrm>
            <a:off x="3603135" y="8600104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BFDC6F4C-47FE-75F5-B199-7674598684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204" y="7368427"/>
            <a:ext cx="485775" cy="695325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4D7F558B-6D85-BE49-BF9C-93F809B16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0947" y="7386217"/>
            <a:ext cx="485775" cy="695325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5B9CC873-BD29-732E-F7AC-AE1D4DCDD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690" y="7386217"/>
            <a:ext cx="485775" cy="695325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11F57F2C-2DE4-DCF1-EA78-4598202D8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49" y="7903904"/>
            <a:ext cx="485775" cy="695325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9F462429-C77B-3192-F8B4-D868974FD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2692" y="7921694"/>
            <a:ext cx="485775" cy="695325"/>
          </a:xfrm>
          <a:prstGeom prst="rect">
            <a:avLst/>
          </a:prstGeom>
        </p:spPr>
      </p:pic>
      <p:pic>
        <p:nvPicPr>
          <p:cNvPr id="88" name="Imagen 87">
            <a:extLst>
              <a:ext uri="{FF2B5EF4-FFF2-40B4-BE49-F238E27FC236}">
                <a16:creationId xmlns:a16="http://schemas.microsoft.com/office/drawing/2014/main" id="{26B8822D-43DF-0DF5-8388-57565893F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7435" y="7921694"/>
            <a:ext cx="485775" cy="695325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65F23326-0E57-65BF-FF8C-A03D393DA1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0839" y="7368427"/>
            <a:ext cx="533400" cy="590550"/>
          </a:xfrm>
          <a:prstGeom prst="rect">
            <a:avLst/>
          </a:prstGeom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EC691757-E399-9C3E-7232-380F08AE6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726" y="7375053"/>
            <a:ext cx="533400" cy="590550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C5369B6E-953E-52CE-8708-1FFD63CF53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1083" y="7375053"/>
            <a:ext cx="533400" cy="590550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D75E8903-0EC9-7951-E5C1-FFB3ED9A66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2970" y="7381679"/>
            <a:ext cx="533400" cy="590550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7C4C54A3-8B7F-6492-2DE1-0BEC940A4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5496" y="7880116"/>
            <a:ext cx="533400" cy="590550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BC82B748-F18E-FD32-6544-7ADEF9BFC4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7383" y="7886742"/>
            <a:ext cx="533400" cy="590550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98B0CE7A-9A7B-25F5-F383-0A1BACF46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740" y="7886742"/>
            <a:ext cx="533400" cy="590550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6F144F54-157A-5AFC-F13A-780B66B37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627" y="7893368"/>
            <a:ext cx="533400" cy="590550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623D9F97-17D7-121F-2EE1-6EC6122E76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8656" y="6912595"/>
            <a:ext cx="485776" cy="777242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D2696B8D-958A-A69E-1383-BD13548D80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4111" y="6919221"/>
            <a:ext cx="485776" cy="777242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6BF6DBB7-F271-C952-D56C-A57BAB3F0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6053" y="6906219"/>
            <a:ext cx="485776" cy="777242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CF535D9C-ECEB-9F5E-5DFC-FEC212784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1508" y="6912845"/>
            <a:ext cx="485776" cy="777242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A5F3B1C3-043A-0BAF-D3B5-DDCC570E31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9968" y="7617033"/>
            <a:ext cx="485776" cy="777242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C3D1AB03-ABE0-60E5-19EB-E047DD7D0D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1910" y="7604031"/>
            <a:ext cx="485776" cy="777242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5FA3A95F-3CDF-C634-B099-8BB5DCA6CF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365" y="7610657"/>
            <a:ext cx="485776" cy="77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fgeronde rechthoek 11">
            <a:extLst>
              <a:ext uri="{FF2B5EF4-FFF2-40B4-BE49-F238E27FC236}">
                <a16:creationId xmlns:a16="http://schemas.microsoft.com/office/drawing/2014/main" id="{D225AE03-B7E9-CE39-59AE-BA168C17FE60}"/>
              </a:ext>
            </a:extLst>
          </p:cNvPr>
          <p:cNvSpPr/>
          <p:nvPr/>
        </p:nvSpPr>
        <p:spPr>
          <a:xfrm>
            <a:off x="1777680" y="3780011"/>
            <a:ext cx="546428" cy="52322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2 1º. Página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54" name="Ondertitel 2">
            <a:extLst>
              <a:ext uri="{FF2B5EF4-FFF2-40B4-BE49-F238E27FC236}">
                <a16:creationId xmlns:a16="http://schemas.microsoft.com/office/drawing/2014/main" id="{4297BC4C-9908-8704-21DF-A24C280EDA7F}"/>
              </a:ext>
            </a:extLst>
          </p:cNvPr>
          <p:cNvSpPr txBox="1">
            <a:spLocks/>
          </p:cNvSpPr>
          <p:nvPr/>
        </p:nvSpPr>
        <p:spPr>
          <a:xfrm>
            <a:off x="566410" y="2214518"/>
            <a:ext cx="615819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Escribe el número de banderas que hay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A35AAD-0ED2-04D1-0A61-944921C7D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169" y="5985434"/>
            <a:ext cx="785812" cy="762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E43E44-BC8B-C9AD-7958-7EA67877D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053" y="5984930"/>
            <a:ext cx="785812" cy="762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3207FC-A4D0-3ABC-561A-14C11C777EF5}"/>
              </a:ext>
            </a:extLst>
          </p:cNvPr>
          <p:cNvSpPr txBox="1"/>
          <p:nvPr/>
        </p:nvSpPr>
        <p:spPr>
          <a:xfrm>
            <a:off x="4385467" y="5616327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más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48646CC-F43A-C093-2BAC-22C4D3DA7867}"/>
              </a:ext>
            </a:extLst>
          </p:cNvPr>
          <p:cNvSpPr txBox="1"/>
          <p:nvPr/>
        </p:nvSpPr>
        <p:spPr>
          <a:xfrm>
            <a:off x="2074275" y="5601788"/>
            <a:ext cx="110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menos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67093A3-ED7E-C539-5316-350709BFA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582" y="5982285"/>
            <a:ext cx="785812" cy="7620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4C23621-B81D-3CDB-BB67-B52F3FC40A2D}"/>
              </a:ext>
            </a:extLst>
          </p:cNvPr>
          <p:cNvSpPr txBox="1"/>
          <p:nvPr/>
        </p:nvSpPr>
        <p:spPr>
          <a:xfrm>
            <a:off x="2750107" y="5178716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7      4       9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0323EEA9-EF85-5119-3965-6D9C4C002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222" y="3050123"/>
            <a:ext cx="1695450" cy="5905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E4A61D-251A-084A-54F0-4CEE7FADA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819" y="3049927"/>
            <a:ext cx="1695450" cy="59055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06D3AD63-6DAA-BB97-C7A2-F26DB48896D4}"/>
              </a:ext>
            </a:extLst>
          </p:cNvPr>
          <p:cNvSpPr txBox="1"/>
          <p:nvPr/>
        </p:nvSpPr>
        <p:spPr>
          <a:xfrm>
            <a:off x="987809" y="3718693"/>
            <a:ext cx="68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Hay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880262B-7B86-8541-3B57-BBDC01C7BE73}"/>
              </a:ext>
            </a:extLst>
          </p:cNvPr>
          <p:cNvSpPr txBox="1"/>
          <p:nvPr/>
        </p:nvSpPr>
        <p:spPr>
          <a:xfrm>
            <a:off x="2451810" y="376059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banderas.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690624" y="4539521"/>
            <a:ext cx="6158196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Ordena de menor a mayor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646893AF-9269-1367-8C22-0338CD8FF64D}"/>
              </a:ext>
            </a:extLst>
          </p:cNvPr>
          <p:cNvSpPr txBox="1">
            <a:spLocks/>
          </p:cNvSpPr>
          <p:nvPr/>
        </p:nvSpPr>
        <p:spPr>
          <a:xfrm>
            <a:off x="3624929" y="6728667"/>
            <a:ext cx="2657979" cy="676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400" b="1">
                <a:solidFill>
                  <a:schemeClr val="accent2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endParaRPr lang="nl-NL" sz="2800" dirty="0">
              <a:latin typeface="Escolar1" panose="00000400000000000000" pitchFamily="2" charset="0"/>
            </a:endParaRP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C0460BD2-E81C-98F7-096F-6E0550419804}"/>
              </a:ext>
            </a:extLst>
          </p:cNvPr>
          <p:cNvSpPr txBox="1">
            <a:spLocks/>
          </p:cNvSpPr>
          <p:nvPr/>
        </p:nvSpPr>
        <p:spPr>
          <a:xfrm>
            <a:off x="691628" y="7015229"/>
            <a:ext cx="6158196" cy="92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Escribe cómo se leen las cantidades de globos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CDC2C6C-D242-30B2-1B22-E6D0BD248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604" y="8382383"/>
            <a:ext cx="402797" cy="311843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053A3AB2-7835-7E4A-BFF7-3C178EB49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329" y="8352066"/>
            <a:ext cx="384422" cy="348156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136CC41B-DC23-FB21-802F-FC432882E4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1392" y="8345950"/>
            <a:ext cx="423987" cy="360389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5CE5562-5D32-CC1A-B72D-14C463D1F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402" y="8389009"/>
            <a:ext cx="402797" cy="311843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6413C647-92CD-C9DA-1FE3-4D6349B86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1478" y="8401049"/>
            <a:ext cx="402797" cy="311843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70331696-4A12-7436-37E4-0850E0BF4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897" y="8389009"/>
            <a:ext cx="402797" cy="311843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88ABDCCE-0D91-6C6E-006C-B278F15F2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842" y="8657966"/>
            <a:ext cx="402797" cy="311843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0E2BD46C-FB49-05B7-FAF4-CC211C220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681" y="8694226"/>
            <a:ext cx="402797" cy="311843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15F95663-D97D-0162-57AE-44C266EB2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959" y="8694226"/>
            <a:ext cx="402797" cy="311843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9EA15C35-0D54-A291-8462-6E8DFC5C0A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4468" y="8352503"/>
            <a:ext cx="423987" cy="360389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13BAD309-9840-334F-B5ED-22F746858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609" y="8364736"/>
            <a:ext cx="423987" cy="360389"/>
          </a:xfrm>
          <a:prstGeom prst="rect">
            <a:avLst/>
          </a:prstGeom>
        </p:spPr>
      </p:pic>
      <p:pic>
        <p:nvPicPr>
          <p:cNvPr id="88" name="Imagen 87">
            <a:extLst>
              <a:ext uri="{FF2B5EF4-FFF2-40B4-BE49-F238E27FC236}">
                <a16:creationId xmlns:a16="http://schemas.microsoft.com/office/drawing/2014/main" id="{6B58C91E-227D-0153-2484-82D9BCDD2F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1685" y="8371289"/>
            <a:ext cx="423987" cy="360389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BFD11453-9A81-D3F1-E7B9-CFFEB234A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808" y="8712892"/>
            <a:ext cx="423987" cy="360389"/>
          </a:xfrm>
          <a:prstGeom prst="rect">
            <a:avLst/>
          </a:prstGeom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EFA801B3-85C9-66E5-D0D4-EA81214E4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5884" y="8719445"/>
            <a:ext cx="423987" cy="360389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5005E276-7202-54B0-B9DB-EBDFAA5015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0025" y="8731678"/>
            <a:ext cx="423987" cy="360389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04B74028-3E90-1484-8890-350F5D2DA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1480" y="8700852"/>
            <a:ext cx="423987" cy="360389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86770E86-F26B-BB13-984F-168ACED8F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1258" y="8332524"/>
            <a:ext cx="384422" cy="348156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C630B2FA-0DB2-DF08-58F9-CBD221546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518" y="8714866"/>
            <a:ext cx="384422" cy="348156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7533D07F-869E-AFC5-DA41-E8FCBE2B0C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1447" y="8695324"/>
            <a:ext cx="384422" cy="348156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06B33AEC-EA6A-5842-F2DF-EC58DC4BF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8806" y="8330388"/>
            <a:ext cx="384422" cy="348156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849182B5-2E15-562E-73E9-09340A615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6735" y="8310846"/>
            <a:ext cx="384422" cy="348156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D8841DEE-651E-7CAE-08BF-25DF31622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8995" y="8693188"/>
            <a:ext cx="384422" cy="348156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55482B59-6AF9-C732-C038-2A96175C76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6924" y="8673646"/>
            <a:ext cx="384422" cy="348156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FB45148F-5CE1-2813-62D2-7E41C8AEF0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9854" y="8301258"/>
            <a:ext cx="384422" cy="348156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97D2F715-17DD-8204-2F22-98BB7A8D8D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0043" y="8664058"/>
            <a:ext cx="384422" cy="348156"/>
          </a:xfrm>
          <a:prstGeom prst="rect">
            <a:avLst/>
          </a:prstGeom>
        </p:spPr>
      </p:pic>
      <p:grpSp>
        <p:nvGrpSpPr>
          <p:cNvPr id="103" name="Groep 109">
            <a:extLst>
              <a:ext uri="{FF2B5EF4-FFF2-40B4-BE49-F238E27FC236}">
                <a16:creationId xmlns:a16="http://schemas.microsoft.com/office/drawing/2014/main" id="{BA3B81DC-B431-26CF-8A3D-C76058563A7A}"/>
              </a:ext>
            </a:extLst>
          </p:cNvPr>
          <p:cNvGrpSpPr/>
          <p:nvPr/>
        </p:nvGrpSpPr>
        <p:grpSpPr>
          <a:xfrm>
            <a:off x="2785358" y="9275687"/>
            <a:ext cx="1800279" cy="396000"/>
            <a:chOff x="722356" y="7729459"/>
            <a:chExt cx="6120268" cy="396000"/>
          </a:xfrm>
        </p:grpSpPr>
        <p:cxnSp>
          <p:nvCxnSpPr>
            <p:cNvPr id="104" name="Rechte verbindingslijn 110">
              <a:extLst>
                <a:ext uri="{FF2B5EF4-FFF2-40B4-BE49-F238E27FC236}">
                  <a16:creationId xmlns:a16="http://schemas.microsoft.com/office/drawing/2014/main" id="{0D2517AA-60EC-030B-031A-C26D6516944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05" name="Rechte verbindingslijn 111">
              <a:extLst>
                <a:ext uri="{FF2B5EF4-FFF2-40B4-BE49-F238E27FC236}">
                  <a16:creationId xmlns:a16="http://schemas.microsoft.com/office/drawing/2014/main" id="{57235343-12AA-CBDA-ED84-42E7680AA0C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06" name="Rechthoek 112">
              <a:extLst>
                <a:ext uri="{FF2B5EF4-FFF2-40B4-BE49-F238E27FC236}">
                  <a16:creationId xmlns:a16="http://schemas.microsoft.com/office/drawing/2014/main" id="{C78B21DD-48DC-1290-064B-CF0735B7FFD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8" name="Groep 109">
            <a:extLst>
              <a:ext uri="{FF2B5EF4-FFF2-40B4-BE49-F238E27FC236}">
                <a16:creationId xmlns:a16="http://schemas.microsoft.com/office/drawing/2014/main" id="{BC1522AA-BAC3-1DA2-D57F-6A4B4E687E31}"/>
              </a:ext>
            </a:extLst>
          </p:cNvPr>
          <p:cNvGrpSpPr/>
          <p:nvPr/>
        </p:nvGrpSpPr>
        <p:grpSpPr>
          <a:xfrm>
            <a:off x="829596" y="9269946"/>
            <a:ext cx="1800279" cy="396000"/>
            <a:chOff x="722356" y="7729459"/>
            <a:chExt cx="6120268" cy="396000"/>
          </a:xfrm>
        </p:grpSpPr>
        <p:cxnSp>
          <p:nvCxnSpPr>
            <p:cNvPr id="109" name="Rechte verbindingslijn 110">
              <a:extLst>
                <a:ext uri="{FF2B5EF4-FFF2-40B4-BE49-F238E27FC236}">
                  <a16:creationId xmlns:a16="http://schemas.microsoft.com/office/drawing/2014/main" id="{DD6D2C38-D6D3-84EA-451F-EBFF08817CB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10" name="Rechte verbindingslijn 111">
              <a:extLst>
                <a:ext uri="{FF2B5EF4-FFF2-40B4-BE49-F238E27FC236}">
                  <a16:creationId xmlns:a16="http://schemas.microsoft.com/office/drawing/2014/main" id="{35066E28-4752-1F10-4701-DB7FE28C5B5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11" name="Rechthoek 112">
              <a:extLst>
                <a:ext uri="{FF2B5EF4-FFF2-40B4-BE49-F238E27FC236}">
                  <a16:creationId xmlns:a16="http://schemas.microsoft.com/office/drawing/2014/main" id="{5F8DAF3A-1FAC-E8C4-DD22-BF671AF5A1E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4" name="Groep 109">
            <a:extLst>
              <a:ext uri="{FF2B5EF4-FFF2-40B4-BE49-F238E27FC236}">
                <a16:creationId xmlns:a16="http://schemas.microsoft.com/office/drawing/2014/main" id="{6479C5B3-5ADE-AF53-7E94-94C052D4BE41}"/>
              </a:ext>
            </a:extLst>
          </p:cNvPr>
          <p:cNvGrpSpPr/>
          <p:nvPr/>
        </p:nvGrpSpPr>
        <p:grpSpPr>
          <a:xfrm>
            <a:off x="4741041" y="9283406"/>
            <a:ext cx="1800279" cy="396000"/>
            <a:chOff x="722356" y="7729459"/>
            <a:chExt cx="6120268" cy="396000"/>
          </a:xfrm>
        </p:grpSpPr>
        <p:cxnSp>
          <p:nvCxnSpPr>
            <p:cNvPr id="115" name="Rechte verbindingslijn 110">
              <a:extLst>
                <a:ext uri="{FF2B5EF4-FFF2-40B4-BE49-F238E27FC236}">
                  <a16:creationId xmlns:a16="http://schemas.microsoft.com/office/drawing/2014/main" id="{33DAF4A2-D9B0-F551-CE6B-55FFF39E9FE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16" name="Rechte verbindingslijn 111">
              <a:extLst>
                <a:ext uri="{FF2B5EF4-FFF2-40B4-BE49-F238E27FC236}">
                  <a16:creationId xmlns:a16="http://schemas.microsoft.com/office/drawing/2014/main" id="{88B52E01-76C2-E4C6-7EAA-A9419F0BBFD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17" name="Rechthoek 112">
              <a:extLst>
                <a:ext uri="{FF2B5EF4-FFF2-40B4-BE49-F238E27FC236}">
                  <a16:creationId xmlns:a16="http://schemas.microsoft.com/office/drawing/2014/main" id="{1BF6E99E-2566-14F0-A8F7-3DD15E56BD53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2824</TotalTime>
  <Words>106</Words>
  <Application>Microsoft Office PowerPoint</Application>
  <PresentationFormat>Personalizado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69</cp:revision>
  <dcterms:created xsi:type="dcterms:W3CDTF">2022-01-03T10:00:59Z</dcterms:created>
  <dcterms:modified xsi:type="dcterms:W3CDTF">2022-09-20T09:27:59Z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