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9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03;p2">
            <a:extLst>
              <a:ext uri="{FF2B5EF4-FFF2-40B4-BE49-F238E27FC236}">
                <a16:creationId xmlns:a16="http://schemas.microsoft.com/office/drawing/2014/main" id="{3E5E8000-AABF-D3D9-EA7B-A45E17FA1BA7}"/>
              </a:ext>
            </a:extLst>
          </p:cNvPr>
          <p:cNvSpPr txBox="1"/>
          <p:nvPr/>
        </p:nvSpPr>
        <p:spPr>
          <a:xfrm>
            <a:off x="719298" y="3406157"/>
            <a:ext cx="2961458" cy="54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4.567 =                     +               +             +                </a:t>
            </a:r>
            <a:endParaRPr dirty="0"/>
          </a:p>
        </p:txBody>
      </p:sp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496512" y="1942706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1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Completa la descomposición de 4.567 (1 punto).</a:t>
            </a:r>
            <a:endParaRPr dirty="0">
              <a:latin typeface="ABeZeh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340356" y="3476918"/>
            <a:ext cx="6312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657064" y="5013293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481426" y="3476917"/>
            <a:ext cx="272192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49662" y="4264230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Marca con una equis (x) el número de cuatro cifras que tiene un 7 en las unidades de millar, un 5 en las centenas, un 6 en las decenas y un 9 en las unidades (1 punto).</a:t>
            </a:r>
            <a:endParaRPr dirty="0">
              <a:latin typeface="ABeZeh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96608" y="5425600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Escribe</a:t>
            </a:r>
            <a:r>
              <a:rPr lang="nl-NL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cómo se leen los siguientes números (1 punto):</a:t>
            </a:r>
            <a:endParaRPr dirty="0">
              <a:latin typeface="ABeZeh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887796" y="494968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9.756</a:t>
            </a:r>
            <a:endParaRPr dirty="0"/>
          </a:p>
        </p:txBody>
      </p:sp>
      <p:sp>
        <p:nvSpPr>
          <p:cNvPr id="107" name="Google Shape;107;p2"/>
          <p:cNvSpPr txBox="1"/>
          <p:nvPr/>
        </p:nvSpPr>
        <p:spPr>
          <a:xfrm>
            <a:off x="2757171" y="4929263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5.769</a:t>
            </a:r>
            <a:endParaRPr dirty="0"/>
          </a:p>
        </p:txBody>
      </p:sp>
      <p:sp>
        <p:nvSpPr>
          <p:cNvPr id="108" name="Google Shape;108;p2"/>
          <p:cNvSpPr txBox="1"/>
          <p:nvPr/>
        </p:nvSpPr>
        <p:spPr>
          <a:xfrm>
            <a:off x="4686804" y="4929996"/>
            <a:ext cx="556866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7.569</a:t>
            </a:r>
            <a:endParaRPr dirty="0"/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2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96512" y="862076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Ordena los siguientes números de menor a mayor (1 punto).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657441" y="9015490"/>
            <a:ext cx="5698597" cy="32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6254               6135                6167               5997               4292               5108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" name="Afgeronde rechthoek 113">
            <a:extLst>
              <a:ext uri="{FF2B5EF4-FFF2-40B4-BE49-F238E27FC236}">
                <a16:creationId xmlns:a16="http://schemas.microsoft.com/office/drawing/2014/main" id="{EF16E292-F455-18EC-2A10-19B4A4E5B235}"/>
              </a:ext>
            </a:extLst>
          </p:cNvPr>
          <p:cNvSpPr/>
          <p:nvPr/>
        </p:nvSpPr>
        <p:spPr>
          <a:xfrm>
            <a:off x="748877" y="9456875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7" name="Afgeronde rechthoek 113">
            <a:extLst>
              <a:ext uri="{FF2B5EF4-FFF2-40B4-BE49-F238E27FC236}">
                <a16:creationId xmlns:a16="http://schemas.microsoft.com/office/drawing/2014/main" id="{BDD6652E-1CC7-AA00-6E0F-C000C100FD43}"/>
              </a:ext>
            </a:extLst>
          </p:cNvPr>
          <p:cNvSpPr/>
          <p:nvPr/>
        </p:nvSpPr>
        <p:spPr>
          <a:xfrm>
            <a:off x="1683364" y="946117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8" name="Afgeronde rechthoek 113">
            <a:extLst>
              <a:ext uri="{FF2B5EF4-FFF2-40B4-BE49-F238E27FC236}">
                <a16:creationId xmlns:a16="http://schemas.microsoft.com/office/drawing/2014/main" id="{35408373-CEBF-1EC0-231F-6A9D1C69B3CF}"/>
              </a:ext>
            </a:extLst>
          </p:cNvPr>
          <p:cNvSpPr/>
          <p:nvPr/>
        </p:nvSpPr>
        <p:spPr>
          <a:xfrm>
            <a:off x="2574893" y="946257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9" name="Afgeronde rechthoek 113">
            <a:extLst>
              <a:ext uri="{FF2B5EF4-FFF2-40B4-BE49-F238E27FC236}">
                <a16:creationId xmlns:a16="http://schemas.microsoft.com/office/drawing/2014/main" id="{449E5219-6E6A-7B96-202E-B0A5754F3FA1}"/>
              </a:ext>
            </a:extLst>
          </p:cNvPr>
          <p:cNvSpPr/>
          <p:nvPr/>
        </p:nvSpPr>
        <p:spPr>
          <a:xfrm>
            <a:off x="3445424" y="9463339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0" name="Afgeronde rechthoek 113">
            <a:extLst>
              <a:ext uri="{FF2B5EF4-FFF2-40B4-BE49-F238E27FC236}">
                <a16:creationId xmlns:a16="http://schemas.microsoft.com/office/drawing/2014/main" id="{A9A1639F-3990-F3AC-3C13-C01A85CA733A}"/>
              </a:ext>
            </a:extLst>
          </p:cNvPr>
          <p:cNvSpPr/>
          <p:nvPr/>
        </p:nvSpPr>
        <p:spPr>
          <a:xfrm>
            <a:off x="4379911" y="9467640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1" name="Afgeronde rechthoek 113">
            <a:extLst>
              <a:ext uri="{FF2B5EF4-FFF2-40B4-BE49-F238E27FC236}">
                <a16:creationId xmlns:a16="http://schemas.microsoft.com/office/drawing/2014/main" id="{3F21A134-2609-2B52-7031-D10CCBC0686F}"/>
              </a:ext>
            </a:extLst>
          </p:cNvPr>
          <p:cNvSpPr/>
          <p:nvPr/>
        </p:nvSpPr>
        <p:spPr>
          <a:xfrm>
            <a:off x="5271440" y="9469043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2D05098-D34A-B3F6-EC01-9B0849361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56" y="2311747"/>
            <a:ext cx="3124200" cy="809625"/>
          </a:xfrm>
          <a:prstGeom prst="rect">
            <a:avLst/>
          </a:prstGeom>
        </p:spPr>
      </p:pic>
      <p:sp>
        <p:nvSpPr>
          <p:cNvPr id="24" name="Google Shape;98;p2">
            <a:extLst>
              <a:ext uri="{FF2B5EF4-FFF2-40B4-BE49-F238E27FC236}">
                <a16:creationId xmlns:a16="http://schemas.microsoft.com/office/drawing/2014/main" id="{DD773EFF-1E96-2272-B192-422156FCD87E}"/>
              </a:ext>
            </a:extLst>
          </p:cNvPr>
          <p:cNvSpPr/>
          <p:nvPr/>
        </p:nvSpPr>
        <p:spPr>
          <a:xfrm>
            <a:off x="2183206" y="3476918"/>
            <a:ext cx="478879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98;p2">
            <a:extLst>
              <a:ext uri="{FF2B5EF4-FFF2-40B4-BE49-F238E27FC236}">
                <a16:creationId xmlns:a16="http://schemas.microsoft.com/office/drawing/2014/main" id="{6318F878-81A2-EB94-1B3A-19FA91B7A375}"/>
              </a:ext>
            </a:extLst>
          </p:cNvPr>
          <p:cNvSpPr/>
          <p:nvPr/>
        </p:nvSpPr>
        <p:spPr>
          <a:xfrm>
            <a:off x="2872422" y="3469406"/>
            <a:ext cx="356938" cy="241371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99;p2">
            <a:extLst>
              <a:ext uri="{FF2B5EF4-FFF2-40B4-BE49-F238E27FC236}">
                <a16:creationId xmlns:a16="http://schemas.microsoft.com/office/drawing/2014/main" id="{7018F767-D56D-F7DE-9B00-9CA35DFA3391}"/>
              </a:ext>
            </a:extLst>
          </p:cNvPr>
          <p:cNvSpPr/>
          <p:nvPr/>
        </p:nvSpPr>
        <p:spPr>
          <a:xfrm>
            <a:off x="2563355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9;p2">
            <a:extLst>
              <a:ext uri="{FF2B5EF4-FFF2-40B4-BE49-F238E27FC236}">
                <a16:creationId xmlns:a16="http://schemas.microsoft.com/office/drawing/2014/main" id="{315EAFD1-E666-FEF5-7C2D-687A1CF61BFA}"/>
              </a:ext>
            </a:extLst>
          </p:cNvPr>
          <p:cNvSpPr/>
          <p:nvPr/>
        </p:nvSpPr>
        <p:spPr>
          <a:xfrm>
            <a:off x="4469666" y="4987046"/>
            <a:ext cx="196102" cy="202098"/>
          </a:xfrm>
          <a:prstGeom prst="roundRect">
            <a:avLst>
              <a:gd name="adj" fmla="val 16667"/>
            </a:avLst>
          </a:prstGeom>
          <a:solidFill>
            <a:srgbClr val="009ED0">
              <a:alpha val="9803"/>
            </a:srgbClr>
          </a:solidFill>
          <a:ln w="19050" cap="flat" cmpd="sng">
            <a:solidFill>
              <a:srgbClr val="009ED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03;p2">
            <a:extLst>
              <a:ext uri="{FF2B5EF4-FFF2-40B4-BE49-F238E27FC236}">
                <a16:creationId xmlns:a16="http://schemas.microsoft.com/office/drawing/2014/main" id="{27C6DDEF-5E45-5C03-0769-5D0E11540DA4}"/>
              </a:ext>
            </a:extLst>
          </p:cNvPr>
          <p:cNvSpPr txBox="1"/>
          <p:nvPr/>
        </p:nvSpPr>
        <p:spPr>
          <a:xfrm>
            <a:off x="577297" y="5847996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2.659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33" name="Google Shape;103;p2">
            <a:extLst>
              <a:ext uri="{FF2B5EF4-FFF2-40B4-BE49-F238E27FC236}">
                <a16:creationId xmlns:a16="http://schemas.microsoft.com/office/drawing/2014/main" id="{24762DA5-D0F8-C98F-28C7-DCB79B3A0452}"/>
              </a:ext>
            </a:extLst>
          </p:cNvPr>
          <p:cNvSpPr txBox="1"/>
          <p:nvPr/>
        </p:nvSpPr>
        <p:spPr>
          <a:xfrm>
            <a:off x="577297" y="6365284"/>
            <a:ext cx="844869" cy="30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6.246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34" name="Google Shape;94;p2">
            <a:extLst>
              <a:ext uri="{FF2B5EF4-FFF2-40B4-BE49-F238E27FC236}">
                <a16:creationId xmlns:a16="http://schemas.microsoft.com/office/drawing/2014/main" id="{5BBC4D51-144A-699C-4243-B8EE5CF7EE4D}"/>
              </a:ext>
            </a:extLst>
          </p:cNvPr>
          <p:cNvSpPr/>
          <p:nvPr/>
        </p:nvSpPr>
        <p:spPr>
          <a:xfrm>
            <a:off x="1274581" y="5931237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94;p2">
            <a:extLst>
              <a:ext uri="{FF2B5EF4-FFF2-40B4-BE49-F238E27FC236}">
                <a16:creationId xmlns:a16="http://schemas.microsoft.com/office/drawing/2014/main" id="{608E6933-470C-3435-BCAC-374105F2720F}"/>
              </a:ext>
            </a:extLst>
          </p:cNvPr>
          <p:cNvSpPr/>
          <p:nvPr/>
        </p:nvSpPr>
        <p:spPr>
          <a:xfrm>
            <a:off x="1274581" y="6457716"/>
            <a:ext cx="3521552" cy="22272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5AD79E8-F6D1-B03C-BA88-A2782E27B8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52" y="7582866"/>
            <a:ext cx="4024965" cy="782632"/>
          </a:xfrm>
          <a:prstGeom prst="rect">
            <a:avLst/>
          </a:prstGeom>
        </p:spPr>
      </p:pic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67899" y="689171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Escribe 8.672 en la marca de la recta dónde crees que se sitúa (1 punto).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DBDF00D5-0F2A-4DC3-BF3C-9FEB9A679548}"/>
              </a:ext>
            </a:extLst>
          </p:cNvPr>
          <p:cNvSpPr/>
          <p:nvPr/>
        </p:nvSpPr>
        <p:spPr>
          <a:xfrm>
            <a:off x="3054583" y="8109236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3" name="Afgeronde rechthoek 113">
            <a:extLst>
              <a:ext uri="{FF2B5EF4-FFF2-40B4-BE49-F238E27FC236}">
                <a16:creationId xmlns:a16="http://schemas.microsoft.com/office/drawing/2014/main" id="{E0DF1688-D5E4-2259-D9BD-9912BE53F004}"/>
              </a:ext>
            </a:extLst>
          </p:cNvPr>
          <p:cNvSpPr/>
          <p:nvPr/>
        </p:nvSpPr>
        <p:spPr>
          <a:xfrm>
            <a:off x="1021919" y="807093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1324D40A-23E3-EC8B-B506-60EF0BBDD5A0}"/>
              </a:ext>
            </a:extLst>
          </p:cNvPr>
          <p:cNvSpPr/>
          <p:nvPr/>
        </p:nvSpPr>
        <p:spPr>
          <a:xfrm>
            <a:off x="1682164" y="8070934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B0B8ECF5-1DC0-3647-C0E8-EFB211FC115D}"/>
              </a:ext>
            </a:extLst>
          </p:cNvPr>
          <p:cNvSpPr/>
          <p:nvPr/>
        </p:nvSpPr>
        <p:spPr>
          <a:xfrm>
            <a:off x="1909378" y="7524242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6" name="Afgeronde rechthoek 113">
            <a:extLst>
              <a:ext uri="{FF2B5EF4-FFF2-40B4-BE49-F238E27FC236}">
                <a16:creationId xmlns:a16="http://schemas.microsoft.com/office/drawing/2014/main" id="{F871259E-8F5E-1948-B598-B160580E6523}"/>
              </a:ext>
            </a:extLst>
          </p:cNvPr>
          <p:cNvSpPr/>
          <p:nvPr/>
        </p:nvSpPr>
        <p:spPr>
          <a:xfrm>
            <a:off x="3643283" y="7524242"/>
            <a:ext cx="568895" cy="23362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</a:t>
            </a:r>
            <a:r>
              <a:rPr lang="nl-NL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Prueba 2 </a:t>
            </a: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91;g14b75e4c2d3_0_22">
            <a:extLst>
              <a:ext uri="{FF2B5EF4-FFF2-40B4-BE49-F238E27FC236}">
                <a16:creationId xmlns:a16="http://schemas.microsoft.com/office/drawing/2014/main" id="{0CB5846B-52FF-1810-A398-5F51FA0CCE0C}"/>
              </a:ext>
            </a:extLst>
          </p:cNvPr>
          <p:cNvSpPr txBox="1"/>
          <p:nvPr/>
        </p:nvSpPr>
        <p:spPr>
          <a:xfrm>
            <a:off x="457229" y="4621986"/>
            <a:ext cx="46929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82629" y="329718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Escribe y representa un número par y otro impar (1 punto).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B16F727-CF9C-22D3-480C-29FFDE448693}"/>
              </a:ext>
            </a:extLst>
          </p:cNvPr>
          <p:cNvSpPr/>
          <p:nvPr/>
        </p:nvSpPr>
        <p:spPr>
          <a:xfrm>
            <a:off x="531586" y="3841420"/>
            <a:ext cx="572730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490520" y="4975510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¿Cuántas mariposas hay en total? Completa los recuadros azules (1 punto).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482069" y="766266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¿Cuántos libros hay? (1 punto).</a:t>
            </a:r>
          </a:p>
        </p:txBody>
      </p:sp>
      <p:sp>
        <p:nvSpPr>
          <p:cNvPr id="267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2279" y="8591575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Representa con un dibujo la suma de 4 bolsas con 3 bolas en cada una (1 punto).</a:t>
            </a:r>
          </a:p>
        </p:txBody>
      </p:sp>
      <p:sp>
        <p:nvSpPr>
          <p:cNvPr id="268" name="Ondertitel 2">
            <a:extLst>
              <a:ext uri="{FF2B5EF4-FFF2-40B4-BE49-F238E27FC236}">
                <a16:creationId xmlns:a16="http://schemas.microsoft.com/office/drawing/2014/main" id="{AA8E7558-FB75-C2E1-3F3D-0573C6275B14}"/>
              </a:ext>
            </a:extLst>
          </p:cNvPr>
          <p:cNvSpPr txBox="1">
            <a:spLocks/>
          </p:cNvSpPr>
          <p:nvPr/>
        </p:nvSpPr>
        <p:spPr>
          <a:xfrm>
            <a:off x="625862" y="7260746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En total hay              mariposas.</a:t>
            </a:r>
          </a:p>
        </p:txBody>
      </p:sp>
      <p:sp>
        <p:nvSpPr>
          <p:cNvPr id="269" name="Afgeronde rechthoek 113">
            <a:extLst>
              <a:ext uri="{FF2B5EF4-FFF2-40B4-BE49-F238E27FC236}">
                <a16:creationId xmlns:a16="http://schemas.microsoft.com/office/drawing/2014/main" id="{B2B04694-D4FB-0FC5-AB97-C2ECECFE0764}"/>
              </a:ext>
            </a:extLst>
          </p:cNvPr>
          <p:cNvSpPr/>
          <p:nvPr/>
        </p:nvSpPr>
        <p:spPr>
          <a:xfrm>
            <a:off x="1544980" y="7285826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grpSp>
        <p:nvGrpSpPr>
          <p:cNvPr id="270" name="Grupo 269">
            <a:extLst>
              <a:ext uri="{FF2B5EF4-FFF2-40B4-BE49-F238E27FC236}">
                <a16:creationId xmlns:a16="http://schemas.microsoft.com/office/drawing/2014/main" id="{6FEEBDCD-5764-1411-CC03-2B8E208AF4DF}"/>
              </a:ext>
            </a:extLst>
          </p:cNvPr>
          <p:cNvGrpSpPr/>
          <p:nvPr/>
        </p:nvGrpSpPr>
        <p:grpSpPr>
          <a:xfrm>
            <a:off x="695626" y="5478788"/>
            <a:ext cx="304989" cy="1578619"/>
            <a:chOff x="742773" y="5488244"/>
            <a:chExt cx="304989" cy="1578619"/>
          </a:xfrm>
        </p:grpSpPr>
        <p:pic>
          <p:nvPicPr>
            <p:cNvPr id="326" name="Imagen 325">
              <a:extLst>
                <a:ext uri="{FF2B5EF4-FFF2-40B4-BE49-F238E27FC236}">
                  <a16:creationId xmlns:a16="http://schemas.microsoft.com/office/drawing/2014/main" id="{5D106CB3-3A2E-AB77-C7D5-9BDF5B84E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7" name="Imagen 326">
              <a:extLst>
                <a:ext uri="{FF2B5EF4-FFF2-40B4-BE49-F238E27FC236}">
                  <a16:creationId xmlns:a16="http://schemas.microsoft.com/office/drawing/2014/main" id="{0560B992-D1DD-11BB-D495-C25C41470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8" name="Imagen 327">
              <a:extLst>
                <a:ext uri="{FF2B5EF4-FFF2-40B4-BE49-F238E27FC236}">
                  <a16:creationId xmlns:a16="http://schemas.microsoft.com/office/drawing/2014/main" id="{EC45B1D9-2E0B-A36D-F56D-A56E2E76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9" name="Afgeronde rechthoek 113">
              <a:extLst>
                <a:ext uri="{FF2B5EF4-FFF2-40B4-BE49-F238E27FC236}">
                  <a16:creationId xmlns:a16="http://schemas.microsoft.com/office/drawing/2014/main" id="{0E02B1BA-6B83-4834-12CA-1DF6D086C607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30" name="Flecha: hacia abajo 329">
              <a:extLst>
                <a:ext uri="{FF2B5EF4-FFF2-40B4-BE49-F238E27FC236}">
                  <a16:creationId xmlns:a16="http://schemas.microsoft.com/office/drawing/2014/main" id="{5373F5BE-5269-3C11-8D7E-15AE2963BA23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1" name="Grupo 270">
            <a:extLst>
              <a:ext uri="{FF2B5EF4-FFF2-40B4-BE49-F238E27FC236}">
                <a16:creationId xmlns:a16="http://schemas.microsoft.com/office/drawing/2014/main" id="{F9D9B51B-6C3F-F7DC-5F03-624F8D1E1FD5}"/>
              </a:ext>
            </a:extLst>
          </p:cNvPr>
          <p:cNvGrpSpPr/>
          <p:nvPr/>
        </p:nvGrpSpPr>
        <p:grpSpPr>
          <a:xfrm>
            <a:off x="1222119" y="5478788"/>
            <a:ext cx="304989" cy="1578619"/>
            <a:chOff x="742773" y="5488244"/>
            <a:chExt cx="304989" cy="1578619"/>
          </a:xfrm>
        </p:grpSpPr>
        <p:pic>
          <p:nvPicPr>
            <p:cNvPr id="321" name="Imagen 320">
              <a:extLst>
                <a:ext uri="{FF2B5EF4-FFF2-40B4-BE49-F238E27FC236}">
                  <a16:creationId xmlns:a16="http://schemas.microsoft.com/office/drawing/2014/main" id="{41AD9B99-B37B-770F-6677-4C595A30F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22" name="Imagen 321">
              <a:extLst>
                <a:ext uri="{FF2B5EF4-FFF2-40B4-BE49-F238E27FC236}">
                  <a16:creationId xmlns:a16="http://schemas.microsoft.com/office/drawing/2014/main" id="{AD82D850-8274-623A-F707-890393C86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23" name="Imagen 322">
              <a:extLst>
                <a:ext uri="{FF2B5EF4-FFF2-40B4-BE49-F238E27FC236}">
                  <a16:creationId xmlns:a16="http://schemas.microsoft.com/office/drawing/2014/main" id="{183873E5-5A13-17D1-87C1-BD4C0BD2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24" name="Afgeronde rechthoek 113">
              <a:extLst>
                <a:ext uri="{FF2B5EF4-FFF2-40B4-BE49-F238E27FC236}">
                  <a16:creationId xmlns:a16="http://schemas.microsoft.com/office/drawing/2014/main" id="{20F80442-42F8-C153-8DBF-95A91549B7B1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5" name="Flecha: hacia abajo 324">
              <a:extLst>
                <a:ext uri="{FF2B5EF4-FFF2-40B4-BE49-F238E27FC236}">
                  <a16:creationId xmlns:a16="http://schemas.microsoft.com/office/drawing/2014/main" id="{1ECFC149-0B43-7FB1-DE63-68D4154756C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2" name="Grupo 271">
            <a:extLst>
              <a:ext uri="{FF2B5EF4-FFF2-40B4-BE49-F238E27FC236}">
                <a16:creationId xmlns:a16="http://schemas.microsoft.com/office/drawing/2014/main" id="{887E6D88-72F3-74E2-A055-51BA34F31C47}"/>
              </a:ext>
            </a:extLst>
          </p:cNvPr>
          <p:cNvGrpSpPr/>
          <p:nvPr/>
        </p:nvGrpSpPr>
        <p:grpSpPr>
          <a:xfrm>
            <a:off x="1748612" y="5478788"/>
            <a:ext cx="304989" cy="1578619"/>
            <a:chOff x="742773" y="5488244"/>
            <a:chExt cx="304989" cy="1578619"/>
          </a:xfrm>
        </p:grpSpPr>
        <p:pic>
          <p:nvPicPr>
            <p:cNvPr id="316" name="Imagen 315">
              <a:extLst>
                <a:ext uri="{FF2B5EF4-FFF2-40B4-BE49-F238E27FC236}">
                  <a16:creationId xmlns:a16="http://schemas.microsoft.com/office/drawing/2014/main" id="{7756ECAC-DE8C-5784-D614-CE7B5B4D8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7" name="Imagen 316">
              <a:extLst>
                <a:ext uri="{FF2B5EF4-FFF2-40B4-BE49-F238E27FC236}">
                  <a16:creationId xmlns:a16="http://schemas.microsoft.com/office/drawing/2014/main" id="{474633A8-FA67-6E93-7651-378A8FD67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8" name="Imagen 317">
              <a:extLst>
                <a:ext uri="{FF2B5EF4-FFF2-40B4-BE49-F238E27FC236}">
                  <a16:creationId xmlns:a16="http://schemas.microsoft.com/office/drawing/2014/main" id="{11056419-8B9F-5712-5C0B-CA1D080F3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9" name="Afgeronde rechthoek 113">
              <a:extLst>
                <a:ext uri="{FF2B5EF4-FFF2-40B4-BE49-F238E27FC236}">
                  <a16:creationId xmlns:a16="http://schemas.microsoft.com/office/drawing/2014/main" id="{569F4A9F-2010-F03D-0129-C1962EB40386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20" name="Flecha: hacia abajo 319">
              <a:extLst>
                <a:ext uri="{FF2B5EF4-FFF2-40B4-BE49-F238E27FC236}">
                  <a16:creationId xmlns:a16="http://schemas.microsoft.com/office/drawing/2014/main" id="{1BD6CB7D-B9BF-F19C-B1DD-6157C5E8DE75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3" name="Grupo 272">
            <a:extLst>
              <a:ext uri="{FF2B5EF4-FFF2-40B4-BE49-F238E27FC236}">
                <a16:creationId xmlns:a16="http://schemas.microsoft.com/office/drawing/2014/main" id="{02E0BCA0-397B-A4BD-D16E-1C911AF17302}"/>
              </a:ext>
            </a:extLst>
          </p:cNvPr>
          <p:cNvGrpSpPr/>
          <p:nvPr/>
        </p:nvGrpSpPr>
        <p:grpSpPr>
          <a:xfrm>
            <a:off x="2275106" y="5478788"/>
            <a:ext cx="304989" cy="1578619"/>
            <a:chOff x="742773" y="5488244"/>
            <a:chExt cx="304989" cy="1578619"/>
          </a:xfrm>
        </p:grpSpPr>
        <p:pic>
          <p:nvPicPr>
            <p:cNvPr id="311" name="Imagen 310">
              <a:extLst>
                <a:ext uri="{FF2B5EF4-FFF2-40B4-BE49-F238E27FC236}">
                  <a16:creationId xmlns:a16="http://schemas.microsoft.com/office/drawing/2014/main" id="{708CC836-B961-4804-BF16-A7060637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488244"/>
              <a:ext cx="304989" cy="295358"/>
            </a:xfrm>
            <a:prstGeom prst="rect">
              <a:avLst/>
            </a:prstGeom>
          </p:spPr>
        </p:pic>
        <p:pic>
          <p:nvPicPr>
            <p:cNvPr id="312" name="Imagen 311">
              <a:extLst>
                <a:ext uri="{FF2B5EF4-FFF2-40B4-BE49-F238E27FC236}">
                  <a16:creationId xmlns:a16="http://schemas.microsoft.com/office/drawing/2014/main" id="{7101DA23-38D3-8DE1-4089-2BDF220F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5846936"/>
              <a:ext cx="304989" cy="295358"/>
            </a:xfrm>
            <a:prstGeom prst="rect">
              <a:avLst/>
            </a:prstGeom>
          </p:spPr>
        </p:pic>
        <p:pic>
          <p:nvPicPr>
            <p:cNvPr id="313" name="Imagen 312">
              <a:extLst>
                <a:ext uri="{FF2B5EF4-FFF2-40B4-BE49-F238E27FC236}">
                  <a16:creationId xmlns:a16="http://schemas.microsoft.com/office/drawing/2014/main" id="{D2A59EDE-F83B-5A83-1E0B-E1DFA6D02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773" y="6205628"/>
              <a:ext cx="304989" cy="295358"/>
            </a:xfrm>
            <a:prstGeom prst="rect">
              <a:avLst/>
            </a:prstGeom>
          </p:spPr>
        </p:pic>
        <p:sp>
          <p:nvSpPr>
            <p:cNvPr id="314" name="Afgeronde rechthoek 113">
              <a:extLst>
                <a:ext uri="{FF2B5EF4-FFF2-40B4-BE49-F238E27FC236}">
                  <a16:creationId xmlns:a16="http://schemas.microsoft.com/office/drawing/2014/main" id="{DB01539A-0E81-9026-4009-B39E57927ECB}"/>
                </a:ext>
              </a:extLst>
            </p:cNvPr>
            <p:cNvSpPr/>
            <p:nvPr/>
          </p:nvSpPr>
          <p:spPr>
            <a:xfrm>
              <a:off x="742773" y="6843727"/>
              <a:ext cx="282171" cy="223136"/>
            </a:xfrm>
            <a:prstGeom prst="roundRect">
              <a:avLst/>
            </a:prstGeom>
            <a:solidFill>
              <a:srgbClr val="009ED0">
                <a:alpha val="10000"/>
              </a:srgbClr>
            </a:solidFill>
            <a:ln w="19050">
              <a:solidFill>
                <a:srgbClr val="009E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dirty="0"/>
            </a:p>
          </p:txBody>
        </p:sp>
        <p:sp>
          <p:nvSpPr>
            <p:cNvPr id="315" name="Flecha: hacia abajo 314">
              <a:extLst>
                <a:ext uri="{FF2B5EF4-FFF2-40B4-BE49-F238E27FC236}">
                  <a16:creationId xmlns:a16="http://schemas.microsoft.com/office/drawing/2014/main" id="{B68CB931-9380-60E6-6D80-5149CE822FBC}"/>
                </a:ext>
              </a:extLst>
            </p:cNvPr>
            <p:cNvSpPr/>
            <p:nvPr/>
          </p:nvSpPr>
          <p:spPr>
            <a:xfrm>
              <a:off x="742773" y="6564320"/>
              <a:ext cx="262234" cy="216072"/>
            </a:xfrm>
            <a:prstGeom prst="down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74" name="Grupo 273">
            <a:extLst>
              <a:ext uri="{FF2B5EF4-FFF2-40B4-BE49-F238E27FC236}">
                <a16:creationId xmlns:a16="http://schemas.microsoft.com/office/drawing/2014/main" id="{4B17F55C-C3DC-BFD6-5F04-20F8048F0CAF}"/>
              </a:ext>
            </a:extLst>
          </p:cNvPr>
          <p:cNvGrpSpPr/>
          <p:nvPr/>
        </p:nvGrpSpPr>
        <p:grpSpPr>
          <a:xfrm>
            <a:off x="2657777" y="5508359"/>
            <a:ext cx="555466" cy="979192"/>
            <a:chOff x="2732930" y="5455491"/>
            <a:chExt cx="555466" cy="979192"/>
          </a:xfrm>
        </p:grpSpPr>
        <p:grpSp>
          <p:nvGrpSpPr>
            <p:cNvPr id="302" name="Grupo 301">
              <a:extLst>
                <a:ext uri="{FF2B5EF4-FFF2-40B4-BE49-F238E27FC236}">
                  <a16:creationId xmlns:a16="http://schemas.microsoft.com/office/drawing/2014/main" id="{AF9E48B0-5476-F170-B54A-D4CF6F3FA571}"/>
                </a:ext>
              </a:extLst>
            </p:cNvPr>
            <p:cNvGrpSpPr/>
            <p:nvPr/>
          </p:nvGrpSpPr>
          <p:grpSpPr>
            <a:xfrm>
              <a:off x="2732930" y="5455491"/>
              <a:ext cx="555466" cy="230664"/>
              <a:chOff x="2452134" y="5511974"/>
              <a:chExt cx="555466" cy="230664"/>
            </a:xfrm>
          </p:grpSpPr>
          <p:sp>
            <p:nvSpPr>
              <p:cNvPr id="309" name="Afgeronde rechthoek 113">
                <a:extLst>
                  <a:ext uri="{FF2B5EF4-FFF2-40B4-BE49-F238E27FC236}">
                    <a16:creationId xmlns:a16="http://schemas.microsoft.com/office/drawing/2014/main" id="{B8BD9C82-8F37-BEB3-EE61-433BC0BCD17B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10" name="Flecha: a la derecha 309">
                <a:extLst>
                  <a:ext uri="{FF2B5EF4-FFF2-40B4-BE49-F238E27FC236}">
                    <a16:creationId xmlns:a16="http://schemas.microsoft.com/office/drawing/2014/main" id="{7C33E5FA-6ACC-FA52-5C0C-CD189094A53C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3" name="Grupo 302">
              <a:extLst>
                <a:ext uri="{FF2B5EF4-FFF2-40B4-BE49-F238E27FC236}">
                  <a16:creationId xmlns:a16="http://schemas.microsoft.com/office/drawing/2014/main" id="{1DD82161-3706-2859-2C8A-72733B06E77A}"/>
                </a:ext>
              </a:extLst>
            </p:cNvPr>
            <p:cNvGrpSpPr/>
            <p:nvPr/>
          </p:nvGrpSpPr>
          <p:grpSpPr>
            <a:xfrm>
              <a:off x="2732930" y="5829755"/>
              <a:ext cx="555466" cy="230664"/>
              <a:chOff x="2452134" y="5511974"/>
              <a:chExt cx="555466" cy="230664"/>
            </a:xfrm>
          </p:grpSpPr>
          <p:sp>
            <p:nvSpPr>
              <p:cNvPr id="307" name="Afgeronde rechthoek 113">
                <a:extLst>
                  <a:ext uri="{FF2B5EF4-FFF2-40B4-BE49-F238E27FC236}">
                    <a16:creationId xmlns:a16="http://schemas.microsoft.com/office/drawing/2014/main" id="{68969479-8FA1-7FC1-733B-B793C6469886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8" name="Flecha: a la derecha 307">
                <a:extLst>
                  <a:ext uri="{FF2B5EF4-FFF2-40B4-BE49-F238E27FC236}">
                    <a16:creationId xmlns:a16="http://schemas.microsoft.com/office/drawing/2014/main" id="{7D249A07-2722-9BFE-7516-9027DE8B972B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  <p:grpSp>
          <p:nvGrpSpPr>
            <p:cNvPr id="304" name="Grupo 303">
              <a:extLst>
                <a:ext uri="{FF2B5EF4-FFF2-40B4-BE49-F238E27FC236}">
                  <a16:creationId xmlns:a16="http://schemas.microsoft.com/office/drawing/2014/main" id="{4AF02809-8EDE-CD52-08C3-89DE516F008D}"/>
                </a:ext>
              </a:extLst>
            </p:cNvPr>
            <p:cNvGrpSpPr/>
            <p:nvPr/>
          </p:nvGrpSpPr>
          <p:grpSpPr>
            <a:xfrm>
              <a:off x="2732930" y="6204019"/>
              <a:ext cx="555466" cy="230664"/>
              <a:chOff x="2452134" y="5511974"/>
              <a:chExt cx="555466" cy="230664"/>
            </a:xfrm>
          </p:grpSpPr>
          <p:sp>
            <p:nvSpPr>
              <p:cNvPr id="305" name="Afgeronde rechthoek 113">
                <a:extLst>
                  <a:ext uri="{FF2B5EF4-FFF2-40B4-BE49-F238E27FC236}">
                    <a16:creationId xmlns:a16="http://schemas.microsoft.com/office/drawing/2014/main" id="{FDAC5C5E-F967-5384-E8E5-866750320A78}"/>
                  </a:ext>
                </a:extLst>
              </p:cNvPr>
              <p:cNvSpPr/>
              <p:nvPr/>
            </p:nvSpPr>
            <p:spPr>
              <a:xfrm>
                <a:off x="2725429" y="5519502"/>
                <a:ext cx="282171" cy="223136"/>
              </a:xfrm>
              <a:prstGeom prst="roundRect">
                <a:avLst/>
              </a:prstGeom>
              <a:solidFill>
                <a:srgbClr val="009ED0">
                  <a:alpha val="10000"/>
                </a:srgbClr>
              </a:solidFill>
              <a:ln w="19050">
                <a:solidFill>
                  <a:srgbClr val="009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dirty="0"/>
              </a:p>
            </p:txBody>
          </p:sp>
          <p:sp>
            <p:nvSpPr>
              <p:cNvPr id="306" name="Flecha: a la derecha 305">
                <a:extLst>
                  <a:ext uri="{FF2B5EF4-FFF2-40B4-BE49-F238E27FC236}">
                    <a16:creationId xmlns:a16="http://schemas.microsoft.com/office/drawing/2014/main" id="{342627D8-C1FF-A9F7-9456-53F258B3256F}"/>
                  </a:ext>
                </a:extLst>
              </p:cNvPr>
              <p:cNvSpPr/>
              <p:nvPr/>
            </p:nvSpPr>
            <p:spPr>
              <a:xfrm>
                <a:off x="2452134" y="5511974"/>
                <a:ext cx="217720" cy="192169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ES"/>
              </a:p>
            </p:txBody>
          </p:sp>
        </p:grpSp>
      </p:grpSp>
      <p:pic>
        <p:nvPicPr>
          <p:cNvPr id="283" name="Imagen 282">
            <a:extLst>
              <a:ext uri="{FF2B5EF4-FFF2-40B4-BE49-F238E27FC236}">
                <a16:creationId xmlns:a16="http://schemas.microsoft.com/office/drawing/2014/main" id="{6D318A1F-C641-C25A-B790-32D94DAAD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188" y="7921740"/>
            <a:ext cx="494100" cy="547040"/>
          </a:xfrm>
          <a:prstGeom prst="rect">
            <a:avLst/>
          </a:prstGeom>
        </p:spPr>
      </p:pic>
      <p:pic>
        <p:nvPicPr>
          <p:cNvPr id="284" name="Imagen 283">
            <a:extLst>
              <a:ext uri="{FF2B5EF4-FFF2-40B4-BE49-F238E27FC236}">
                <a16:creationId xmlns:a16="http://schemas.microsoft.com/office/drawing/2014/main" id="{AFA0A7D7-EDC8-EBC7-D908-E147EB468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126" y="7928513"/>
            <a:ext cx="494100" cy="547040"/>
          </a:xfrm>
          <a:prstGeom prst="rect">
            <a:avLst/>
          </a:prstGeom>
        </p:spPr>
      </p:pic>
      <p:sp>
        <p:nvSpPr>
          <p:cNvPr id="285" name="Tekstvak 14">
            <a:extLst>
              <a:ext uri="{FF2B5EF4-FFF2-40B4-BE49-F238E27FC236}">
                <a16:creationId xmlns:a16="http://schemas.microsoft.com/office/drawing/2014/main" id="{46D0C933-C500-B78B-23AD-1F7935F9C023}"/>
              </a:ext>
            </a:extLst>
          </p:cNvPr>
          <p:cNvSpPr txBox="1"/>
          <p:nvPr/>
        </p:nvSpPr>
        <p:spPr>
          <a:xfrm>
            <a:off x="2096646" y="8056171"/>
            <a:ext cx="1993086" cy="3181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1100" b="1" dirty="0"/>
              <a:t>               +           =</a:t>
            </a:r>
            <a:endParaRPr lang="nl-NL" sz="1100" b="1" dirty="0">
              <a:solidFill>
                <a:srgbClr val="FF33CC"/>
              </a:solidFill>
            </a:endParaRPr>
          </a:p>
        </p:txBody>
      </p:sp>
      <p:sp>
        <p:nvSpPr>
          <p:cNvPr id="286" name="Afgeronde rechthoek 113">
            <a:extLst>
              <a:ext uri="{FF2B5EF4-FFF2-40B4-BE49-F238E27FC236}">
                <a16:creationId xmlns:a16="http://schemas.microsoft.com/office/drawing/2014/main" id="{14747B98-0883-DF49-8E20-DDAC4725D7E0}"/>
              </a:ext>
            </a:extLst>
          </p:cNvPr>
          <p:cNvSpPr/>
          <p:nvPr/>
        </p:nvSpPr>
        <p:spPr>
          <a:xfrm>
            <a:off x="2416191" y="8117569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7" name="Afgeronde rechthoek 113">
            <a:extLst>
              <a:ext uri="{FF2B5EF4-FFF2-40B4-BE49-F238E27FC236}">
                <a16:creationId xmlns:a16="http://schemas.microsoft.com/office/drawing/2014/main" id="{FB01AB6D-8877-AE4E-7B4A-3AF1ACEEC0FA}"/>
              </a:ext>
            </a:extLst>
          </p:cNvPr>
          <p:cNvSpPr/>
          <p:nvPr/>
        </p:nvSpPr>
        <p:spPr>
          <a:xfrm>
            <a:off x="2878516" y="8137838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8" name="Afgeronde rechthoek 113">
            <a:extLst>
              <a:ext uri="{FF2B5EF4-FFF2-40B4-BE49-F238E27FC236}">
                <a16:creationId xmlns:a16="http://schemas.microsoft.com/office/drawing/2014/main" id="{3D9961DD-F116-837E-5C71-7E6414336FA1}"/>
              </a:ext>
            </a:extLst>
          </p:cNvPr>
          <p:cNvSpPr/>
          <p:nvPr/>
        </p:nvSpPr>
        <p:spPr>
          <a:xfrm>
            <a:off x="3395241" y="8140961"/>
            <a:ext cx="282171" cy="223136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289" name="Rectángulo 288">
            <a:extLst>
              <a:ext uri="{FF2B5EF4-FFF2-40B4-BE49-F238E27FC236}">
                <a16:creationId xmlns:a16="http://schemas.microsoft.com/office/drawing/2014/main" id="{DF9940B7-FC1D-DD87-3CAF-4D6CC5E8316E}"/>
              </a:ext>
            </a:extLst>
          </p:cNvPr>
          <p:cNvSpPr/>
          <p:nvPr/>
        </p:nvSpPr>
        <p:spPr>
          <a:xfrm>
            <a:off x="603944" y="8989294"/>
            <a:ext cx="5264530" cy="7815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331" name="Ondertitel 2">
            <a:extLst>
              <a:ext uri="{FF2B5EF4-FFF2-40B4-BE49-F238E27FC236}">
                <a16:creationId xmlns:a16="http://schemas.microsoft.com/office/drawing/2014/main" id="{F4D9441D-F9E6-B850-7BBF-1F7116B240DC}"/>
              </a:ext>
            </a:extLst>
          </p:cNvPr>
          <p:cNvSpPr txBox="1">
            <a:spLocks/>
          </p:cNvSpPr>
          <p:nvPr/>
        </p:nvSpPr>
        <p:spPr>
          <a:xfrm>
            <a:off x="457229" y="2092213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Redondea los números como se indica (1 punto).</a:t>
            </a:r>
          </a:p>
        </p:txBody>
      </p:sp>
      <p:sp>
        <p:nvSpPr>
          <p:cNvPr id="332" name="Google Shape;103;p2">
            <a:extLst>
              <a:ext uri="{FF2B5EF4-FFF2-40B4-BE49-F238E27FC236}">
                <a16:creationId xmlns:a16="http://schemas.microsoft.com/office/drawing/2014/main" id="{1273127F-824A-889F-F5BC-E58F0C4E829F}"/>
              </a:ext>
            </a:extLst>
          </p:cNvPr>
          <p:cNvSpPr txBox="1"/>
          <p:nvPr/>
        </p:nvSpPr>
        <p:spPr>
          <a:xfrm>
            <a:off x="603944" y="2438402"/>
            <a:ext cx="2427829" cy="30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unidad de millar  7.299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333" name="Google Shape;103;p2">
            <a:extLst>
              <a:ext uri="{FF2B5EF4-FFF2-40B4-BE49-F238E27FC236}">
                <a16:creationId xmlns:a16="http://schemas.microsoft.com/office/drawing/2014/main" id="{0A59A621-EC71-477C-F0D2-81C0D00842F8}"/>
              </a:ext>
            </a:extLst>
          </p:cNvPr>
          <p:cNvSpPr txBox="1"/>
          <p:nvPr/>
        </p:nvSpPr>
        <p:spPr>
          <a:xfrm>
            <a:off x="587472" y="2820183"/>
            <a:ext cx="2528658" cy="24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la centena más cercana 2.659 </a:t>
            </a: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endParaRPr dirty="0"/>
          </a:p>
        </p:txBody>
      </p:sp>
      <p:sp>
        <p:nvSpPr>
          <p:cNvPr id="334" name="Afgeronde rechthoek 113">
            <a:extLst>
              <a:ext uri="{FF2B5EF4-FFF2-40B4-BE49-F238E27FC236}">
                <a16:creationId xmlns:a16="http://schemas.microsoft.com/office/drawing/2014/main" id="{5C1BBC60-E138-CA73-55B6-62B81CB4E5CD}"/>
              </a:ext>
            </a:extLst>
          </p:cNvPr>
          <p:cNvSpPr/>
          <p:nvPr/>
        </p:nvSpPr>
        <p:spPr>
          <a:xfrm>
            <a:off x="2650028" y="2522431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335" name="Afgeronde rechthoek 113">
            <a:extLst>
              <a:ext uri="{FF2B5EF4-FFF2-40B4-BE49-F238E27FC236}">
                <a16:creationId xmlns:a16="http://schemas.microsoft.com/office/drawing/2014/main" id="{5F8F8471-3A9B-9F47-27B2-527ED45909DA}"/>
              </a:ext>
            </a:extLst>
          </p:cNvPr>
          <p:cNvSpPr/>
          <p:nvPr/>
        </p:nvSpPr>
        <p:spPr>
          <a:xfrm>
            <a:off x="2977401" y="2864937"/>
            <a:ext cx="791672" cy="24494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262</Words>
  <Application>Microsoft Office PowerPoint</Application>
  <PresentationFormat>Personalizado</PresentationFormat>
  <Paragraphs>31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9</cp:revision>
  <dcterms:created xsi:type="dcterms:W3CDTF">2022-01-03T10:00:59Z</dcterms:created>
  <dcterms:modified xsi:type="dcterms:W3CDTF">2022-09-19T12:10:23Z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