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>
        <p:scale>
          <a:sx n="66" d="100"/>
          <a:sy n="66" d="100"/>
        </p:scale>
        <p:origin x="3684" y="29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7-10-2022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7-10-2022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7-10-2022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7-10-2022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7-10-2022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7-10-2022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7-10-2022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7-10-2022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7-10-2022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7-10-2022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7-10-2022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7-10-2022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7-10-2022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n 60">
            <a:extLst>
              <a:ext uri="{FF2B5EF4-FFF2-40B4-BE49-F238E27FC236}">
                <a16:creationId xmlns:a16="http://schemas.microsoft.com/office/drawing/2014/main" id="{866CF607-0C56-16D6-0CBF-D47606371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863" y="7224713"/>
            <a:ext cx="1434656" cy="106104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100894E-F86F-353E-113C-EB45BF550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495" y="2476823"/>
            <a:ext cx="2380394" cy="1141388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2 6º.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1952302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¿Cuánto dinero hay? Escribe en forma de decimal (1 punto).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73100" y="3750520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Indica el valor de la cifra correspondiente en cada caso (1 punto):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13669" y="4801719"/>
            <a:ext cx="6332334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Sandra quiere comprar 100 camisetas para su escuela de danza. Si cada camiseta vale 8,75 €, ¿cuánto se gastará en total? (1 punto): 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B2D7674-C7D5-49A2-1D10-FCFE6248427A}"/>
              </a:ext>
            </a:extLst>
          </p:cNvPr>
          <p:cNvSpPr txBox="1"/>
          <p:nvPr/>
        </p:nvSpPr>
        <p:spPr>
          <a:xfrm>
            <a:off x="1884813" y="4354608"/>
            <a:ext cx="756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Décimas: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702D6F2-594E-6FED-9618-4E117A99EE32}"/>
              </a:ext>
            </a:extLst>
          </p:cNvPr>
          <p:cNvSpPr txBox="1"/>
          <p:nvPr/>
        </p:nvSpPr>
        <p:spPr>
          <a:xfrm>
            <a:off x="3373615" y="2850281"/>
            <a:ext cx="4206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Hay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EB5B188-F170-AC98-3071-6D18391B50EE}"/>
              </a:ext>
            </a:extLst>
          </p:cNvPr>
          <p:cNvSpPr txBox="1"/>
          <p:nvPr/>
        </p:nvSpPr>
        <p:spPr>
          <a:xfrm>
            <a:off x="879411" y="4288506"/>
            <a:ext cx="768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latin typeface="ABeZeh"/>
              </a:rPr>
              <a:t>4,785</a:t>
            </a:r>
          </a:p>
        </p:txBody>
      </p:sp>
      <p:sp>
        <p:nvSpPr>
          <p:cNvPr id="46" name="Afgeronde rechthoek 21">
            <a:extLst>
              <a:ext uri="{FF2B5EF4-FFF2-40B4-BE49-F238E27FC236}">
                <a16:creationId xmlns:a16="http://schemas.microsoft.com/office/drawing/2014/main" id="{CAA3684C-C6CE-006D-A502-7775AB60A404}"/>
              </a:ext>
            </a:extLst>
          </p:cNvPr>
          <p:cNvSpPr/>
          <p:nvPr/>
        </p:nvSpPr>
        <p:spPr>
          <a:xfrm>
            <a:off x="4429589" y="5796821"/>
            <a:ext cx="39372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8BE2E5F9-7FB6-5C9A-31A0-C5FEB69920E2}"/>
              </a:ext>
            </a:extLst>
          </p:cNvPr>
          <p:cNvSpPr txBox="1"/>
          <p:nvPr/>
        </p:nvSpPr>
        <p:spPr>
          <a:xfrm>
            <a:off x="3188896" y="5832719"/>
            <a:ext cx="13481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Sandra se gastará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715145" y="8355501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Marca con una equis la opción correcta (1 punto):</a:t>
            </a: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339699A5-3573-F078-E5FE-7F7663BBC13A}"/>
              </a:ext>
            </a:extLst>
          </p:cNvPr>
          <p:cNvSpPr txBox="1">
            <a:spLocks/>
          </p:cNvSpPr>
          <p:nvPr/>
        </p:nvSpPr>
        <p:spPr>
          <a:xfrm>
            <a:off x="676539" y="6610251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Carlos está haciendo manualidades con sus alumnos y necesita repartir una cinta de seda que mide 37,8 metros entre 10 de sus alumnos. ¿Cuánto le tocará a cada uno?  (1 punto).</a:t>
            </a:r>
          </a:p>
        </p:txBody>
      </p:sp>
      <p:sp>
        <p:nvSpPr>
          <p:cNvPr id="8" name="Afgeronde rechthoek 13">
            <a:extLst>
              <a:ext uri="{FF2B5EF4-FFF2-40B4-BE49-F238E27FC236}">
                <a16:creationId xmlns:a16="http://schemas.microsoft.com/office/drawing/2014/main" id="{A964472C-ED00-A380-EB51-3BA6BE520A8F}"/>
              </a:ext>
            </a:extLst>
          </p:cNvPr>
          <p:cNvSpPr/>
          <p:nvPr/>
        </p:nvSpPr>
        <p:spPr>
          <a:xfrm>
            <a:off x="3759882" y="2818835"/>
            <a:ext cx="5199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57C4ABF-CC03-7B47-0AC3-DAA628944279}"/>
              </a:ext>
            </a:extLst>
          </p:cNvPr>
          <p:cNvSpPr txBox="1"/>
          <p:nvPr/>
        </p:nvSpPr>
        <p:spPr>
          <a:xfrm>
            <a:off x="3169589" y="4350279"/>
            <a:ext cx="944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Centésimas:</a:t>
            </a:r>
          </a:p>
        </p:txBody>
      </p:sp>
      <p:sp>
        <p:nvSpPr>
          <p:cNvPr id="32" name="Afgeronde rechthoek 113">
            <a:extLst>
              <a:ext uri="{FF2B5EF4-FFF2-40B4-BE49-F238E27FC236}">
                <a16:creationId xmlns:a16="http://schemas.microsoft.com/office/drawing/2014/main" id="{66EB641A-C808-E671-0889-28CB3A1AF43F}"/>
              </a:ext>
            </a:extLst>
          </p:cNvPr>
          <p:cNvSpPr/>
          <p:nvPr/>
        </p:nvSpPr>
        <p:spPr>
          <a:xfrm>
            <a:off x="2696054" y="4361917"/>
            <a:ext cx="294354" cy="253183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861DC799-890B-1FBB-8A1A-2829B34D231B}"/>
              </a:ext>
            </a:extLst>
          </p:cNvPr>
          <p:cNvSpPr txBox="1"/>
          <p:nvPr/>
        </p:nvSpPr>
        <p:spPr>
          <a:xfrm>
            <a:off x="4812412" y="5826636"/>
            <a:ext cx="819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€ en total.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CFB60F76-BA96-F19A-EB7C-923ECE9FC7EE}"/>
              </a:ext>
            </a:extLst>
          </p:cNvPr>
          <p:cNvSpPr txBox="1"/>
          <p:nvPr/>
        </p:nvSpPr>
        <p:spPr>
          <a:xfrm>
            <a:off x="951047" y="9578811"/>
            <a:ext cx="1782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75 milésimas de litro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F33D1FAE-6D08-3F9D-3167-812E8CB142A0}"/>
              </a:ext>
            </a:extLst>
          </p:cNvPr>
          <p:cNvSpPr txBox="1"/>
          <p:nvPr/>
        </p:nvSpPr>
        <p:spPr>
          <a:xfrm>
            <a:off x="1635973" y="9062177"/>
            <a:ext cx="9978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0,75 litros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D19A13F8-22C0-1DE4-04F5-03E53F22DDB7}"/>
              </a:ext>
            </a:extLst>
          </p:cNvPr>
          <p:cNvSpPr txBox="1"/>
          <p:nvPr/>
        </p:nvSpPr>
        <p:spPr>
          <a:xfrm>
            <a:off x="5222075" y="9554445"/>
            <a:ext cx="17761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75 centésimas de litro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88365B7-99D3-4B4A-1F1F-6970E7947894}"/>
              </a:ext>
            </a:extLst>
          </p:cNvPr>
          <p:cNvSpPr txBox="1"/>
          <p:nvPr/>
        </p:nvSpPr>
        <p:spPr>
          <a:xfrm>
            <a:off x="4235348" y="2850281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€.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8CD180F-2CE5-E00E-E30B-0823E0B646FC}"/>
              </a:ext>
            </a:extLst>
          </p:cNvPr>
          <p:cNvSpPr txBox="1"/>
          <p:nvPr/>
        </p:nvSpPr>
        <p:spPr>
          <a:xfrm>
            <a:off x="4694586" y="4350279"/>
            <a:ext cx="8595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Milésimas:</a:t>
            </a:r>
          </a:p>
        </p:txBody>
      </p:sp>
      <p:sp>
        <p:nvSpPr>
          <p:cNvPr id="30" name="Afgeronde rechthoek 113">
            <a:extLst>
              <a:ext uri="{FF2B5EF4-FFF2-40B4-BE49-F238E27FC236}">
                <a16:creationId xmlns:a16="http://schemas.microsoft.com/office/drawing/2014/main" id="{B6F29741-5152-EDA9-2E8B-8089CB336704}"/>
              </a:ext>
            </a:extLst>
          </p:cNvPr>
          <p:cNvSpPr/>
          <p:nvPr/>
        </p:nvSpPr>
        <p:spPr>
          <a:xfrm>
            <a:off x="5609669" y="4352314"/>
            <a:ext cx="294354" cy="253183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1" name="Afgeronde rechthoek 113">
            <a:extLst>
              <a:ext uri="{FF2B5EF4-FFF2-40B4-BE49-F238E27FC236}">
                <a16:creationId xmlns:a16="http://schemas.microsoft.com/office/drawing/2014/main" id="{63810DB9-25BF-FC2F-EC7A-B26A71E3E611}"/>
              </a:ext>
            </a:extLst>
          </p:cNvPr>
          <p:cNvSpPr/>
          <p:nvPr/>
        </p:nvSpPr>
        <p:spPr>
          <a:xfrm>
            <a:off x="4135235" y="4366515"/>
            <a:ext cx="294354" cy="253183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E880F6D8-111F-85AC-40DA-90BE0745E9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138" y="5651883"/>
            <a:ext cx="2382862" cy="694434"/>
          </a:xfrm>
          <a:prstGeom prst="rect">
            <a:avLst/>
          </a:prstGeom>
        </p:spPr>
      </p:pic>
      <p:sp>
        <p:nvSpPr>
          <p:cNvPr id="50" name="Afgeronde rechthoek 21">
            <a:extLst>
              <a:ext uri="{FF2B5EF4-FFF2-40B4-BE49-F238E27FC236}">
                <a16:creationId xmlns:a16="http://schemas.microsoft.com/office/drawing/2014/main" id="{D566F004-917E-4657-C89A-20EB22DCFF90}"/>
              </a:ext>
            </a:extLst>
          </p:cNvPr>
          <p:cNvSpPr/>
          <p:nvPr/>
        </p:nvSpPr>
        <p:spPr>
          <a:xfrm>
            <a:off x="2340228" y="7495267"/>
            <a:ext cx="39372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EEC53180-F37A-942F-8E63-1A85EF6A05EC}"/>
              </a:ext>
            </a:extLst>
          </p:cNvPr>
          <p:cNvSpPr txBox="1"/>
          <p:nvPr/>
        </p:nvSpPr>
        <p:spPr>
          <a:xfrm>
            <a:off x="800569" y="7547836"/>
            <a:ext cx="1583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A cada uno le tocarán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AE67A892-DFF3-07F1-D9EE-641A592E4E5E}"/>
              </a:ext>
            </a:extLst>
          </p:cNvPr>
          <p:cNvSpPr txBox="1"/>
          <p:nvPr/>
        </p:nvSpPr>
        <p:spPr>
          <a:xfrm>
            <a:off x="2733953" y="7545509"/>
            <a:ext cx="667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metros.</a:t>
            </a:r>
          </a:p>
        </p:txBody>
      </p:sp>
      <p:sp>
        <p:nvSpPr>
          <p:cNvPr id="5" name="Afgeronde rechthoek 113">
            <a:extLst>
              <a:ext uri="{FF2B5EF4-FFF2-40B4-BE49-F238E27FC236}">
                <a16:creationId xmlns:a16="http://schemas.microsoft.com/office/drawing/2014/main" id="{2265108B-533A-3F6D-1799-6967C305B10B}"/>
              </a:ext>
            </a:extLst>
          </p:cNvPr>
          <p:cNvSpPr/>
          <p:nvPr/>
        </p:nvSpPr>
        <p:spPr>
          <a:xfrm>
            <a:off x="833615" y="9624183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71E8CE47-C3F5-47E5-D251-2C92A0EF23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674" y="8727916"/>
            <a:ext cx="553046" cy="826529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461AC37D-6EE5-B7A1-1739-44EF2A3452AE}"/>
              </a:ext>
            </a:extLst>
          </p:cNvPr>
          <p:cNvSpPr txBox="1"/>
          <p:nvPr/>
        </p:nvSpPr>
        <p:spPr>
          <a:xfrm>
            <a:off x="3157654" y="9575837"/>
            <a:ext cx="1379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75 décimas de litro</a:t>
            </a:r>
          </a:p>
        </p:txBody>
      </p:sp>
      <p:sp>
        <p:nvSpPr>
          <p:cNvPr id="24" name="Afgeronde rechthoek 113">
            <a:extLst>
              <a:ext uri="{FF2B5EF4-FFF2-40B4-BE49-F238E27FC236}">
                <a16:creationId xmlns:a16="http://schemas.microsoft.com/office/drawing/2014/main" id="{42EF7E53-6B22-C2D6-1092-A48B82B8830E}"/>
              </a:ext>
            </a:extLst>
          </p:cNvPr>
          <p:cNvSpPr/>
          <p:nvPr/>
        </p:nvSpPr>
        <p:spPr>
          <a:xfrm>
            <a:off x="3012199" y="9624183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Afgeronde rechthoek 113">
            <a:extLst>
              <a:ext uri="{FF2B5EF4-FFF2-40B4-BE49-F238E27FC236}">
                <a16:creationId xmlns:a16="http://schemas.microsoft.com/office/drawing/2014/main" id="{8A807E29-D8F3-66D4-8E52-A9AC11E7E07C}"/>
              </a:ext>
            </a:extLst>
          </p:cNvPr>
          <p:cNvSpPr/>
          <p:nvPr/>
        </p:nvSpPr>
        <p:spPr>
          <a:xfrm>
            <a:off x="5061510" y="9624185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n 36">
            <a:extLst>
              <a:ext uri="{FF2B5EF4-FFF2-40B4-BE49-F238E27FC236}">
                <a16:creationId xmlns:a16="http://schemas.microsoft.com/office/drawing/2014/main" id="{7802AE23-8D12-EDE7-AD33-4FCB134D8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563" y="7059513"/>
            <a:ext cx="4182304" cy="958759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620350" y="2040412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Escribe 4 números decimales que se aproximen a 17 (1 punto).</a:t>
            </a:r>
          </a:p>
        </p:txBody>
      </p:sp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654236" y="6614762"/>
            <a:ext cx="6158196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Completa el número al que apunta la flecha (1 punto).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620350" y="8287861"/>
            <a:ext cx="6158196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Rodea la zona en la que se sitúa el 7,87 (1 punto).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647330" y="3269059"/>
            <a:ext cx="6158196" cy="284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Marca con una equis los números que se redondean a 7,8 (1 punto).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2 6º.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4AE470F7-0625-DA26-9B09-60EC28B2B502}"/>
              </a:ext>
            </a:extLst>
          </p:cNvPr>
          <p:cNvSpPr txBox="1">
            <a:spLocks/>
          </p:cNvSpPr>
          <p:nvPr/>
        </p:nvSpPr>
        <p:spPr>
          <a:xfrm>
            <a:off x="639401" y="4317130"/>
            <a:ext cx="6199531" cy="6938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</a:rPr>
              <a:t>8. Tamara tiene que hacer un bizum a un amigo de 51,987 euros. ¿Cómo se redondearía la cantidad a dos posiciones decimales? (1 punto).</a:t>
            </a:r>
          </a:p>
        </p:txBody>
      </p:sp>
      <p:sp>
        <p:nvSpPr>
          <p:cNvPr id="8" name="Afgeronde rechthoek 13">
            <a:extLst>
              <a:ext uri="{FF2B5EF4-FFF2-40B4-BE49-F238E27FC236}">
                <a16:creationId xmlns:a16="http://schemas.microsoft.com/office/drawing/2014/main" id="{367098AB-2502-1A60-4BF6-821AEC252AEE}"/>
              </a:ext>
            </a:extLst>
          </p:cNvPr>
          <p:cNvSpPr/>
          <p:nvPr/>
        </p:nvSpPr>
        <p:spPr>
          <a:xfrm>
            <a:off x="731309" y="2580133"/>
            <a:ext cx="62041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6" name="Afgeronde rechthoek 13">
            <a:extLst>
              <a:ext uri="{FF2B5EF4-FFF2-40B4-BE49-F238E27FC236}">
                <a16:creationId xmlns:a16="http://schemas.microsoft.com/office/drawing/2014/main" id="{A24ACB1F-49BF-9ECF-45AC-7DD905FE8342}"/>
              </a:ext>
            </a:extLst>
          </p:cNvPr>
          <p:cNvSpPr/>
          <p:nvPr/>
        </p:nvSpPr>
        <p:spPr>
          <a:xfrm>
            <a:off x="1665588" y="2586810"/>
            <a:ext cx="62041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9" name="Afgeronde rechthoek 13">
            <a:extLst>
              <a:ext uri="{FF2B5EF4-FFF2-40B4-BE49-F238E27FC236}">
                <a16:creationId xmlns:a16="http://schemas.microsoft.com/office/drawing/2014/main" id="{EF3E45F4-5715-BBD2-A5AA-AD15EE3FF4E3}"/>
              </a:ext>
            </a:extLst>
          </p:cNvPr>
          <p:cNvSpPr/>
          <p:nvPr/>
        </p:nvSpPr>
        <p:spPr>
          <a:xfrm>
            <a:off x="2590375" y="2573456"/>
            <a:ext cx="62041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0" name="Afgeronde rechthoek 13">
            <a:extLst>
              <a:ext uri="{FF2B5EF4-FFF2-40B4-BE49-F238E27FC236}">
                <a16:creationId xmlns:a16="http://schemas.microsoft.com/office/drawing/2014/main" id="{E5ABD764-5007-08EA-346B-636B12CB3049}"/>
              </a:ext>
            </a:extLst>
          </p:cNvPr>
          <p:cNvSpPr/>
          <p:nvPr/>
        </p:nvSpPr>
        <p:spPr>
          <a:xfrm>
            <a:off x="3524654" y="2580133"/>
            <a:ext cx="62041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B1E7EA0-36BF-D84F-A2F9-DBBE2273FFCF}"/>
              </a:ext>
            </a:extLst>
          </p:cNvPr>
          <p:cNvSpPr txBox="1"/>
          <p:nvPr/>
        </p:nvSpPr>
        <p:spPr>
          <a:xfrm>
            <a:off x="855948" y="3853338"/>
            <a:ext cx="536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7,817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A04184B-4F38-ED72-6F09-BD47581A2B49}"/>
              </a:ext>
            </a:extLst>
          </p:cNvPr>
          <p:cNvSpPr txBox="1"/>
          <p:nvPr/>
        </p:nvSpPr>
        <p:spPr>
          <a:xfrm>
            <a:off x="3065016" y="3854280"/>
            <a:ext cx="704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7,899</a:t>
            </a:r>
          </a:p>
        </p:txBody>
      </p:sp>
      <p:sp>
        <p:nvSpPr>
          <p:cNvPr id="23" name="Afgeronde rechthoek 113">
            <a:extLst>
              <a:ext uri="{FF2B5EF4-FFF2-40B4-BE49-F238E27FC236}">
                <a16:creationId xmlns:a16="http://schemas.microsoft.com/office/drawing/2014/main" id="{6A4743AE-17EC-8C60-0676-EAD3EE06E427}"/>
              </a:ext>
            </a:extLst>
          </p:cNvPr>
          <p:cNvSpPr/>
          <p:nvPr/>
        </p:nvSpPr>
        <p:spPr>
          <a:xfrm>
            <a:off x="738516" y="3914826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D00DD2CE-7981-ECB1-AF6A-7A7DB17722C0}"/>
              </a:ext>
            </a:extLst>
          </p:cNvPr>
          <p:cNvSpPr txBox="1"/>
          <p:nvPr/>
        </p:nvSpPr>
        <p:spPr>
          <a:xfrm>
            <a:off x="1946857" y="3863933"/>
            <a:ext cx="536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7,799</a:t>
            </a:r>
          </a:p>
        </p:txBody>
      </p:sp>
      <p:sp>
        <p:nvSpPr>
          <p:cNvPr id="25" name="Afgeronde rechthoek 113">
            <a:extLst>
              <a:ext uri="{FF2B5EF4-FFF2-40B4-BE49-F238E27FC236}">
                <a16:creationId xmlns:a16="http://schemas.microsoft.com/office/drawing/2014/main" id="{4645915C-E252-C786-AFFF-8747E528FCDC}"/>
              </a:ext>
            </a:extLst>
          </p:cNvPr>
          <p:cNvSpPr/>
          <p:nvPr/>
        </p:nvSpPr>
        <p:spPr>
          <a:xfrm>
            <a:off x="1764584" y="3914826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6" name="Afgeronde rechthoek 113">
            <a:extLst>
              <a:ext uri="{FF2B5EF4-FFF2-40B4-BE49-F238E27FC236}">
                <a16:creationId xmlns:a16="http://schemas.microsoft.com/office/drawing/2014/main" id="{239BDB6C-03FB-DB1E-5622-DC1E129B455C}"/>
              </a:ext>
            </a:extLst>
          </p:cNvPr>
          <p:cNvSpPr/>
          <p:nvPr/>
        </p:nvSpPr>
        <p:spPr>
          <a:xfrm>
            <a:off x="2853126" y="3914828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357162BB-9584-82ED-3AA2-2886A221FF02}"/>
              </a:ext>
            </a:extLst>
          </p:cNvPr>
          <p:cNvSpPr txBox="1"/>
          <p:nvPr/>
        </p:nvSpPr>
        <p:spPr>
          <a:xfrm>
            <a:off x="4158194" y="3862324"/>
            <a:ext cx="704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7,753</a:t>
            </a:r>
          </a:p>
        </p:txBody>
      </p:sp>
      <p:sp>
        <p:nvSpPr>
          <p:cNvPr id="29" name="Afgeronde rechthoek 113">
            <a:extLst>
              <a:ext uri="{FF2B5EF4-FFF2-40B4-BE49-F238E27FC236}">
                <a16:creationId xmlns:a16="http://schemas.microsoft.com/office/drawing/2014/main" id="{54C7E747-74ED-4C37-8BD8-6222141132D7}"/>
              </a:ext>
            </a:extLst>
          </p:cNvPr>
          <p:cNvSpPr/>
          <p:nvPr/>
        </p:nvSpPr>
        <p:spPr>
          <a:xfrm>
            <a:off x="3946304" y="3922872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2759D951-9ABE-E989-95D0-C9AC1F707EDF}"/>
              </a:ext>
            </a:extLst>
          </p:cNvPr>
          <p:cNvSpPr txBox="1"/>
          <p:nvPr/>
        </p:nvSpPr>
        <p:spPr>
          <a:xfrm>
            <a:off x="1382008" y="5575906"/>
            <a:ext cx="1752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51, 987 se redondearía a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48E9AB5C-1396-D47B-D3F0-235BF523D50C}"/>
              </a:ext>
            </a:extLst>
          </p:cNvPr>
          <p:cNvSpPr txBox="1"/>
          <p:nvPr/>
        </p:nvSpPr>
        <p:spPr>
          <a:xfrm>
            <a:off x="3426988" y="5588463"/>
            <a:ext cx="312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€.</a:t>
            </a:r>
          </a:p>
        </p:txBody>
      </p:sp>
      <p:sp>
        <p:nvSpPr>
          <p:cNvPr id="34" name="Afgeronde rechthoek 21">
            <a:extLst>
              <a:ext uri="{FF2B5EF4-FFF2-40B4-BE49-F238E27FC236}">
                <a16:creationId xmlns:a16="http://schemas.microsoft.com/office/drawing/2014/main" id="{CDC36D17-BC1D-AC5A-F48F-6E3F1A22663E}"/>
              </a:ext>
            </a:extLst>
          </p:cNvPr>
          <p:cNvSpPr/>
          <p:nvPr/>
        </p:nvSpPr>
        <p:spPr>
          <a:xfrm>
            <a:off x="3057928" y="5542336"/>
            <a:ext cx="39372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24AD6781-94A5-D638-A025-5899BC160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309" y="5165600"/>
            <a:ext cx="606143" cy="1257910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6F7351A4-AF4F-1E2B-3167-66545B5965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211" y="8908286"/>
            <a:ext cx="3284536" cy="84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2926</TotalTime>
  <Words>290</Words>
  <Application>Microsoft Office PowerPoint</Application>
  <PresentationFormat>Personalizado</PresentationFormat>
  <Paragraphs>38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59</cp:revision>
  <dcterms:created xsi:type="dcterms:W3CDTF">2022-01-03T10:00:59Z</dcterms:created>
  <dcterms:modified xsi:type="dcterms:W3CDTF">2022-10-07T11:29:31Z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