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20-9-2022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4 1º. Página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Ondertitel 2">
            <a:extLst>
              <a:ext uri="{FF2B5EF4-FFF2-40B4-BE49-F238E27FC236}">
                <a16:creationId xmlns:a16="http://schemas.microsoft.com/office/drawing/2014/main" id="{425CC71F-DBA6-3CC4-8BB1-ADA3A36B9DAB}"/>
              </a:ext>
            </a:extLst>
          </p:cNvPr>
          <p:cNvSpPr txBox="1">
            <a:spLocks/>
          </p:cNvSpPr>
          <p:nvPr/>
        </p:nvSpPr>
        <p:spPr>
          <a:xfrm>
            <a:off x="610995" y="2146993"/>
            <a:ext cx="6158196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Escribe cómo se leen estos números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grpSp>
        <p:nvGrpSpPr>
          <p:cNvPr id="12" name="Groep 109">
            <a:extLst>
              <a:ext uri="{FF2B5EF4-FFF2-40B4-BE49-F238E27FC236}">
                <a16:creationId xmlns:a16="http://schemas.microsoft.com/office/drawing/2014/main" id="{54548690-DE0A-768D-6089-BE5716D98AFE}"/>
              </a:ext>
            </a:extLst>
          </p:cNvPr>
          <p:cNvGrpSpPr/>
          <p:nvPr/>
        </p:nvGrpSpPr>
        <p:grpSpPr>
          <a:xfrm>
            <a:off x="1380434" y="3362672"/>
            <a:ext cx="2166825" cy="396000"/>
            <a:chOff x="722356" y="7729459"/>
            <a:chExt cx="6120268" cy="396000"/>
          </a:xfrm>
        </p:grpSpPr>
        <p:cxnSp>
          <p:nvCxnSpPr>
            <p:cNvPr id="14" name="Rechte verbindingslijn 110">
              <a:extLst>
                <a:ext uri="{FF2B5EF4-FFF2-40B4-BE49-F238E27FC236}">
                  <a16:creationId xmlns:a16="http://schemas.microsoft.com/office/drawing/2014/main" id="{DAD5E597-77E3-C302-7F5A-DF4F4E9B2525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2" name="Rechte verbindingslijn 111">
              <a:extLst>
                <a:ext uri="{FF2B5EF4-FFF2-40B4-BE49-F238E27FC236}">
                  <a16:creationId xmlns:a16="http://schemas.microsoft.com/office/drawing/2014/main" id="{E8B6E1F1-B427-8C16-03AF-7C09AC68B297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3" name="Rechthoek 112">
              <a:extLst>
                <a:ext uri="{FF2B5EF4-FFF2-40B4-BE49-F238E27FC236}">
                  <a16:creationId xmlns:a16="http://schemas.microsoft.com/office/drawing/2014/main" id="{A243D253-7B25-6C4E-B25E-CC2C1B60544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6ACDF30-F02A-C65C-4426-6E5787EA6358}"/>
              </a:ext>
            </a:extLst>
          </p:cNvPr>
          <p:cNvSpPr txBox="1"/>
          <p:nvPr/>
        </p:nvSpPr>
        <p:spPr>
          <a:xfrm>
            <a:off x="779077" y="3331606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17</a:t>
            </a:r>
          </a:p>
        </p:txBody>
      </p:sp>
      <p:grpSp>
        <p:nvGrpSpPr>
          <p:cNvPr id="39" name="Groep 109">
            <a:extLst>
              <a:ext uri="{FF2B5EF4-FFF2-40B4-BE49-F238E27FC236}">
                <a16:creationId xmlns:a16="http://schemas.microsoft.com/office/drawing/2014/main" id="{AC551558-A560-0BB2-FCA0-E634A1EF2EB0}"/>
              </a:ext>
            </a:extLst>
          </p:cNvPr>
          <p:cNvGrpSpPr/>
          <p:nvPr/>
        </p:nvGrpSpPr>
        <p:grpSpPr>
          <a:xfrm>
            <a:off x="4611094" y="3330215"/>
            <a:ext cx="2166825" cy="396000"/>
            <a:chOff x="722356" y="7729459"/>
            <a:chExt cx="6120268" cy="396000"/>
          </a:xfrm>
        </p:grpSpPr>
        <p:cxnSp>
          <p:nvCxnSpPr>
            <p:cNvPr id="40" name="Rechte verbindingslijn 110">
              <a:extLst>
                <a:ext uri="{FF2B5EF4-FFF2-40B4-BE49-F238E27FC236}">
                  <a16:creationId xmlns:a16="http://schemas.microsoft.com/office/drawing/2014/main" id="{E27A07DB-D4D0-77A3-0516-4A0EDE02E18D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7" name="Rechte verbindingslijn 111">
              <a:extLst>
                <a:ext uri="{FF2B5EF4-FFF2-40B4-BE49-F238E27FC236}">
                  <a16:creationId xmlns:a16="http://schemas.microsoft.com/office/drawing/2014/main" id="{6EC5EAD2-C6C6-AB8B-256B-100669D2843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50" name="Rechthoek 112">
              <a:extLst>
                <a:ext uri="{FF2B5EF4-FFF2-40B4-BE49-F238E27FC236}">
                  <a16:creationId xmlns:a16="http://schemas.microsoft.com/office/drawing/2014/main" id="{88A04F45-116A-BAEF-429B-96A75E20380E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6" name="CuadroTexto 85">
            <a:extLst>
              <a:ext uri="{FF2B5EF4-FFF2-40B4-BE49-F238E27FC236}">
                <a16:creationId xmlns:a16="http://schemas.microsoft.com/office/drawing/2014/main" id="{8D5EF68C-D467-350C-26DB-3EB9E8FE1BDE}"/>
              </a:ext>
            </a:extLst>
          </p:cNvPr>
          <p:cNvSpPr txBox="1"/>
          <p:nvPr/>
        </p:nvSpPr>
        <p:spPr>
          <a:xfrm>
            <a:off x="4009737" y="329914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14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A7702615-EE8C-6EF2-62E3-C44DC1F2F9F0}"/>
              </a:ext>
            </a:extLst>
          </p:cNvPr>
          <p:cNvSpPr txBox="1">
            <a:spLocks/>
          </p:cNvSpPr>
          <p:nvPr/>
        </p:nvSpPr>
        <p:spPr>
          <a:xfrm>
            <a:off x="636372" y="4130465"/>
            <a:ext cx="6158196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Dibuja 1 decena y 4 unidades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92" name="Imagen 91">
            <a:extLst>
              <a:ext uri="{FF2B5EF4-FFF2-40B4-BE49-F238E27FC236}">
                <a16:creationId xmlns:a16="http://schemas.microsoft.com/office/drawing/2014/main" id="{DBE859E1-C7F3-6600-12BF-F743AF2FA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020" y="5460095"/>
            <a:ext cx="542925" cy="561975"/>
          </a:xfrm>
          <a:prstGeom prst="rect">
            <a:avLst/>
          </a:prstGeom>
        </p:spPr>
      </p:pic>
      <p:sp>
        <p:nvSpPr>
          <p:cNvPr id="93" name="Rectángulo 92">
            <a:extLst>
              <a:ext uri="{FF2B5EF4-FFF2-40B4-BE49-F238E27FC236}">
                <a16:creationId xmlns:a16="http://schemas.microsoft.com/office/drawing/2014/main" id="{C6CEDC70-602A-52D9-77D9-86C99A917756}"/>
              </a:ext>
            </a:extLst>
          </p:cNvPr>
          <p:cNvSpPr/>
          <p:nvPr/>
        </p:nvSpPr>
        <p:spPr>
          <a:xfrm>
            <a:off x="2217637" y="5070275"/>
            <a:ext cx="4199822" cy="1328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7" name="Ondertitel 2">
            <a:extLst>
              <a:ext uri="{FF2B5EF4-FFF2-40B4-BE49-F238E27FC236}">
                <a16:creationId xmlns:a16="http://schemas.microsoft.com/office/drawing/2014/main" id="{EE023DD3-B21D-A411-D84E-D859DD9D1BDA}"/>
              </a:ext>
            </a:extLst>
          </p:cNvPr>
          <p:cNvSpPr txBox="1">
            <a:spLocks/>
          </p:cNvSpPr>
          <p:nvPr/>
        </p:nvSpPr>
        <p:spPr>
          <a:xfrm>
            <a:off x="696157" y="6888583"/>
            <a:ext cx="598449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Escribe cada número en su lugar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19" name="Imagen 118">
            <a:extLst>
              <a:ext uri="{FF2B5EF4-FFF2-40B4-BE49-F238E27FC236}">
                <a16:creationId xmlns:a16="http://schemas.microsoft.com/office/drawing/2014/main" id="{5BC2DDC7-D9B7-7480-5DA6-B209C84C2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170" y="7869570"/>
            <a:ext cx="4000500" cy="1914525"/>
          </a:xfrm>
          <a:prstGeom prst="rect">
            <a:avLst/>
          </a:prstGeom>
        </p:spPr>
      </p:pic>
      <p:sp>
        <p:nvSpPr>
          <p:cNvPr id="120" name="CuadroTexto 119">
            <a:extLst>
              <a:ext uri="{FF2B5EF4-FFF2-40B4-BE49-F238E27FC236}">
                <a16:creationId xmlns:a16="http://schemas.microsoft.com/office/drawing/2014/main" id="{4854FAD7-9C66-552E-DF25-9E54DA1E9BAA}"/>
              </a:ext>
            </a:extLst>
          </p:cNvPr>
          <p:cNvSpPr txBox="1"/>
          <p:nvPr/>
        </p:nvSpPr>
        <p:spPr>
          <a:xfrm>
            <a:off x="2593935" y="7358476"/>
            <a:ext cx="2694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8     13     16     3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4 1º. Página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4" name="Ondertitel 2">
            <a:extLst>
              <a:ext uri="{FF2B5EF4-FFF2-40B4-BE49-F238E27FC236}">
                <a16:creationId xmlns:a16="http://schemas.microsoft.com/office/drawing/2014/main" id="{19B0C5C1-5B85-197F-0584-3BD8092888F9}"/>
              </a:ext>
            </a:extLst>
          </p:cNvPr>
          <p:cNvSpPr txBox="1">
            <a:spLocks/>
          </p:cNvSpPr>
          <p:nvPr/>
        </p:nvSpPr>
        <p:spPr>
          <a:xfrm>
            <a:off x="599034" y="4665850"/>
            <a:ext cx="6220260" cy="569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Cuenta los que hay y subraya la palabra correcta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115" name="Afgeronde rechthoek 113">
            <a:extLst>
              <a:ext uri="{FF2B5EF4-FFF2-40B4-BE49-F238E27FC236}">
                <a16:creationId xmlns:a16="http://schemas.microsoft.com/office/drawing/2014/main" id="{13319CD2-75E3-2CAB-7E0F-6B985CBDED20}"/>
              </a:ext>
            </a:extLst>
          </p:cNvPr>
          <p:cNvSpPr/>
          <p:nvPr/>
        </p:nvSpPr>
        <p:spPr>
          <a:xfrm>
            <a:off x="1673795" y="8350190"/>
            <a:ext cx="738936" cy="624677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6" name="Ondertitel 2">
            <a:extLst>
              <a:ext uri="{FF2B5EF4-FFF2-40B4-BE49-F238E27FC236}">
                <a16:creationId xmlns:a16="http://schemas.microsoft.com/office/drawing/2014/main" id="{0E277A4D-9EED-F336-1342-64C450FF9B08}"/>
              </a:ext>
            </a:extLst>
          </p:cNvPr>
          <p:cNvSpPr txBox="1">
            <a:spLocks/>
          </p:cNvSpPr>
          <p:nvPr/>
        </p:nvSpPr>
        <p:spPr>
          <a:xfrm>
            <a:off x="557997" y="2156188"/>
            <a:ext cx="6158197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Completa los números contando hacia atrás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117" name="Imagen 116">
            <a:extLst>
              <a:ext uri="{FF2B5EF4-FFF2-40B4-BE49-F238E27FC236}">
                <a16:creationId xmlns:a16="http://schemas.microsoft.com/office/drawing/2014/main" id="{B38B54A4-C987-91AD-74C7-8AB52C747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536" y="3381062"/>
            <a:ext cx="666750" cy="704850"/>
          </a:xfrm>
          <a:prstGeom prst="rect">
            <a:avLst/>
          </a:prstGeom>
        </p:spPr>
      </p:pic>
      <p:pic>
        <p:nvPicPr>
          <p:cNvPr id="118" name="Imagen 117">
            <a:extLst>
              <a:ext uri="{FF2B5EF4-FFF2-40B4-BE49-F238E27FC236}">
                <a16:creationId xmlns:a16="http://schemas.microsoft.com/office/drawing/2014/main" id="{6E726B0D-3C47-21C6-18EC-8F571018F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991" y="3389880"/>
            <a:ext cx="666750" cy="704850"/>
          </a:xfrm>
          <a:prstGeom prst="rect">
            <a:avLst/>
          </a:prstGeom>
        </p:spPr>
      </p:pic>
      <p:pic>
        <p:nvPicPr>
          <p:cNvPr id="119" name="Imagen 118">
            <a:extLst>
              <a:ext uri="{FF2B5EF4-FFF2-40B4-BE49-F238E27FC236}">
                <a16:creationId xmlns:a16="http://schemas.microsoft.com/office/drawing/2014/main" id="{EF9DD404-E0DB-47C6-D6C5-DDA6576A4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103" y="3387520"/>
            <a:ext cx="666750" cy="704850"/>
          </a:xfrm>
          <a:prstGeom prst="rect">
            <a:avLst/>
          </a:prstGeom>
        </p:spPr>
      </p:pic>
      <p:pic>
        <p:nvPicPr>
          <p:cNvPr id="120" name="Imagen 119">
            <a:extLst>
              <a:ext uri="{FF2B5EF4-FFF2-40B4-BE49-F238E27FC236}">
                <a16:creationId xmlns:a16="http://schemas.microsoft.com/office/drawing/2014/main" id="{CF7101A2-4BD6-BF71-8AD6-6DA79E764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58" y="3396338"/>
            <a:ext cx="666750" cy="704850"/>
          </a:xfrm>
          <a:prstGeom prst="rect">
            <a:avLst/>
          </a:prstGeom>
        </p:spPr>
      </p:pic>
      <p:pic>
        <p:nvPicPr>
          <p:cNvPr id="121" name="Imagen 120">
            <a:extLst>
              <a:ext uri="{FF2B5EF4-FFF2-40B4-BE49-F238E27FC236}">
                <a16:creationId xmlns:a16="http://schemas.microsoft.com/office/drawing/2014/main" id="{520A6B5E-C132-522E-2506-30EF9990E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2384" y="3400268"/>
            <a:ext cx="666750" cy="704850"/>
          </a:xfrm>
          <a:prstGeom prst="rect">
            <a:avLst/>
          </a:prstGeom>
        </p:spPr>
      </p:pic>
      <p:pic>
        <p:nvPicPr>
          <p:cNvPr id="122" name="Imagen 121">
            <a:extLst>
              <a:ext uri="{FF2B5EF4-FFF2-40B4-BE49-F238E27FC236}">
                <a16:creationId xmlns:a16="http://schemas.microsoft.com/office/drawing/2014/main" id="{0DB65407-02D8-5797-EA85-F35AE67A8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839" y="3409086"/>
            <a:ext cx="666750" cy="704850"/>
          </a:xfrm>
          <a:prstGeom prst="rect">
            <a:avLst/>
          </a:prstGeom>
        </p:spPr>
      </p:pic>
      <p:sp>
        <p:nvSpPr>
          <p:cNvPr id="126" name="CuadroTexto 125">
            <a:extLst>
              <a:ext uri="{FF2B5EF4-FFF2-40B4-BE49-F238E27FC236}">
                <a16:creationId xmlns:a16="http://schemas.microsoft.com/office/drawing/2014/main" id="{C9D19E90-88A9-6110-F2C9-439542228C5B}"/>
              </a:ext>
            </a:extLst>
          </p:cNvPr>
          <p:cNvSpPr txBox="1"/>
          <p:nvPr/>
        </p:nvSpPr>
        <p:spPr>
          <a:xfrm>
            <a:off x="3561796" y="349539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17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21E32D70-D72F-A0C6-048D-7616ED6CA697}"/>
              </a:ext>
            </a:extLst>
          </p:cNvPr>
          <p:cNvSpPr txBox="1"/>
          <p:nvPr/>
        </p:nvSpPr>
        <p:spPr>
          <a:xfrm>
            <a:off x="4406851" y="3488934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18</a:t>
            </a:r>
          </a:p>
        </p:txBody>
      </p:sp>
      <p:sp>
        <p:nvSpPr>
          <p:cNvPr id="128" name="CuadroTexto 127">
            <a:extLst>
              <a:ext uri="{FF2B5EF4-FFF2-40B4-BE49-F238E27FC236}">
                <a16:creationId xmlns:a16="http://schemas.microsoft.com/office/drawing/2014/main" id="{B170EBDD-BE3B-E589-963E-9CD61403A90D}"/>
              </a:ext>
            </a:extLst>
          </p:cNvPr>
          <p:cNvSpPr txBox="1"/>
          <p:nvPr/>
        </p:nvSpPr>
        <p:spPr>
          <a:xfrm>
            <a:off x="5142300" y="350162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19</a:t>
            </a:r>
          </a:p>
        </p:txBody>
      </p:sp>
      <p:pic>
        <p:nvPicPr>
          <p:cNvPr id="129" name="Imagen 128">
            <a:extLst>
              <a:ext uri="{FF2B5EF4-FFF2-40B4-BE49-F238E27FC236}">
                <a16:creationId xmlns:a16="http://schemas.microsoft.com/office/drawing/2014/main" id="{0AF2ACC0-9BD0-6A6C-3F98-09431B795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00" y="6051583"/>
            <a:ext cx="341322" cy="1017401"/>
          </a:xfrm>
          <a:prstGeom prst="rect">
            <a:avLst/>
          </a:prstGeom>
        </p:spPr>
      </p:pic>
      <p:pic>
        <p:nvPicPr>
          <p:cNvPr id="130" name="Imagen 129">
            <a:extLst>
              <a:ext uri="{FF2B5EF4-FFF2-40B4-BE49-F238E27FC236}">
                <a16:creationId xmlns:a16="http://schemas.microsoft.com/office/drawing/2014/main" id="{857609BD-58A4-9D04-BFE6-7BDDC57B28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431" y="6056058"/>
            <a:ext cx="305220" cy="1017401"/>
          </a:xfrm>
          <a:prstGeom prst="rect">
            <a:avLst/>
          </a:prstGeom>
        </p:spPr>
      </p:pic>
      <p:pic>
        <p:nvPicPr>
          <p:cNvPr id="131" name="Imagen 130">
            <a:extLst>
              <a:ext uri="{FF2B5EF4-FFF2-40B4-BE49-F238E27FC236}">
                <a16:creationId xmlns:a16="http://schemas.microsoft.com/office/drawing/2014/main" id="{BFA12F4B-8422-E237-5908-73E9867E1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455" y="6048911"/>
            <a:ext cx="305220" cy="1017401"/>
          </a:xfrm>
          <a:prstGeom prst="rect">
            <a:avLst/>
          </a:prstGeom>
        </p:spPr>
      </p:pic>
      <p:pic>
        <p:nvPicPr>
          <p:cNvPr id="132" name="Imagen 131">
            <a:extLst>
              <a:ext uri="{FF2B5EF4-FFF2-40B4-BE49-F238E27FC236}">
                <a16:creationId xmlns:a16="http://schemas.microsoft.com/office/drawing/2014/main" id="{9B3CC56D-6687-F66C-B683-489A50EE2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4479" y="6065369"/>
            <a:ext cx="305220" cy="1017401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18FE4097-9935-9331-332A-575F9279C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8503" y="6058222"/>
            <a:ext cx="305220" cy="1017401"/>
          </a:xfrm>
          <a:prstGeom prst="rect">
            <a:avLst/>
          </a:prstGeom>
        </p:spPr>
      </p:pic>
      <p:pic>
        <p:nvPicPr>
          <p:cNvPr id="134" name="Imagen 133">
            <a:extLst>
              <a:ext uri="{FF2B5EF4-FFF2-40B4-BE49-F238E27FC236}">
                <a16:creationId xmlns:a16="http://schemas.microsoft.com/office/drawing/2014/main" id="{E644C23D-6CD3-BA7C-6265-76E488F073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875" y="7059673"/>
            <a:ext cx="305220" cy="1017401"/>
          </a:xfrm>
          <a:prstGeom prst="rect">
            <a:avLst/>
          </a:prstGeom>
        </p:spPr>
      </p:pic>
      <p:pic>
        <p:nvPicPr>
          <p:cNvPr id="135" name="Imagen 134">
            <a:extLst>
              <a:ext uri="{FF2B5EF4-FFF2-40B4-BE49-F238E27FC236}">
                <a16:creationId xmlns:a16="http://schemas.microsoft.com/office/drawing/2014/main" id="{76E7B63E-ECB6-5E89-9FCC-FB21A5956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899" y="7052526"/>
            <a:ext cx="305220" cy="1017401"/>
          </a:xfrm>
          <a:prstGeom prst="rect">
            <a:avLst/>
          </a:prstGeom>
        </p:spPr>
      </p:pic>
      <p:pic>
        <p:nvPicPr>
          <p:cNvPr id="136" name="Imagen 135">
            <a:extLst>
              <a:ext uri="{FF2B5EF4-FFF2-40B4-BE49-F238E27FC236}">
                <a16:creationId xmlns:a16="http://schemas.microsoft.com/office/drawing/2014/main" id="{D9C8804B-F714-D699-2CD2-48C739B2E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3923" y="7068984"/>
            <a:ext cx="305220" cy="1017401"/>
          </a:xfrm>
          <a:prstGeom prst="rect">
            <a:avLst/>
          </a:prstGeom>
        </p:spPr>
      </p:pic>
      <p:pic>
        <p:nvPicPr>
          <p:cNvPr id="137" name="Imagen 136">
            <a:extLst>
              <a:ext uri="{FF2B5EF4-FFF2-40B4-BE49-F238E27FC236}">
                <a16:creationId xmlns:a16="http://schemas.microsoft.com/office/drawing/2014/main" id="{4ECD9BEE-F4CA-75B5-359E-4B53FE4745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7947" y="7061837"/>
            <a:ext cx="305220" cy="1017401"/>
          </a:xfrm>
          <a:prstGeom prst="rect">
            <a:avLst/>
          </a:prstGeom>
        </p:spPr>
      </p:pic>
      <p:pic>
        <p:nvPicPr>
          <p:cNvPr id="138" name="Imagen 137">
            <a:extLst>
              <a:ext uri="{FF2B5EF4-FFF2-40B4-BE49-F238E27FC236}">
                <a16:creationId xmlns:a16="http://schemas.microsoft.com/office/drawing/2014/main" id="{3E32AD76-9F73-47B3-DB64-47ECA4D8B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4279" y="6048911"/>
            <a:ext cx="305220" cy="1017401"/>
          </a:xfrm>
          <a:prstGeom prst="rect">
            <a:avLst/>
          </a:prstGeom>
        </p:spPr>
      </p:pic>
      <p:pic>
        <p:nvPicPr>
          <p:cNvPr id="139" name="Imagen 138">
            <a:extLst>
              <a:ext uri="{FF2B5EF4-FFF2-40B4-BE49-F238E27FC236}">
                <a16:creationId xmlns:a16="http://schemas.microsoft.com/office/drawing/2014/main" id="{C42B8A04-EF82-8977-DC08-9F6E17574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8303" y="6041764"/>
            <a:ext cx="305220" cy="1017401"/>
          </a:xfrm>
          <a:prstGeom prst="rect">
            <a:avLst/>
          </a:prstGeom>
        </p:spPr>
      </p:pic>
      <p:pic>
        <p:nvPicPr>
          <p:cNvPr id="140" name="Imagen 139">
            <a:extLst>
              <a:ext uri="{FF2B5EF4-FFF2-40B4-BE49-F238E27FC236}">
                <a16:creationId xmlns:a16="http://schemas.microsoft.com/office/drawing/2014/main" id="{99AFD9BA-28AD-6B11-0A74-E0396DAAD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723" y="7052526"/>
            <a:ext cx="305220" cy="1017401"/>
          </a:xfrm>
          <a:prstGeom prst="rect">
            <a:avLst/>
          </a:prstGeom>
        </p:spPr>
      </p:pic>
      <p:pic>
        <p:nvPicPr>
          <p:cNvPr id="141" name="Imagen 140">
            <a:extLst>
              <a:ext uri="{FF2B5EF4-FFF2-40B4-BE49-F238E27FC236}">
                <a16:creationId xmlns:a16="http://schemas.microsoft.com/office/drawing/2014/main" id="{50DC5576-7A04-77A8-CDE4-CF3F6ED0B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7747" y="7045379"/>
            <a:ext cx="305220" cy="1017401"/>
          </a:xfrm>
          <a:prstGeom prst="rect">
            <a:avLst/>
          </a:prstGeom>
        </p:spPr>
      </p:pic>
      <p:pic>
        <p:nvPicPr>
          <p:cNvPr id="142" name="Imagen 141">
            <a:extLst>
              <a:ext uri="{FF2B5EF4-FFF2-40B4-BE49-F238E27FC236}">
                <a16:creationId xmlns:a16="http://schemas.microsoft.com/office/drawing/2014/main" id="{37572194-0311-00D6-BD1E-697F380A1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536" y="6058222"/>
            <a:ext cx="341322" cy="1017401"/>
          </a:xfrm>
          <a:prstGeom prst="rect">
            <a:avLst/>
          </a:prstGeom>
        </p:spPr>
      </p:pic>
      <p:pic>
        <p:nvPicPr>
          <p:cNvPr id="143" name="Imagen 142">
            <a:extLst>
              <a:ext uri="{FF2B5EF4-FFF2-40B4-BE49-F238E27FC236}">
                <a16:creationId xmlns:a16="http://schemas.microsoft.com/office/drawing/2014/main" id="{7C62122C-7A0D-A0E3-822A-B3A989469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734" y="6046127"/>
            <a:ext cx="341322" cy="1017401"/>
          </a:xfrm>
          <a:prstGeom prst="rect">
            <a:avLst/>
          </a:prstGeom>
        </p:spPr>
      </p:pic>
      <p:pic>
        <p:nvPicPr>
          <p:cNvPr id="144" name="Imagen 143">
            <a:extLst>
              <a:ext uri="{FF2B5EF4-FFF2-40B4-BE49-F238E27FC236}">
                <a16:creationId xmlns:a16="http://schemas.microsoft.com/office/drawing/2014/main" id="{5E761ADA-0B90-A048-F92D-B941E3AB4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870" y="6052766"/>
            <a:ext cx="341322" cy="1017401"/>
          </a:xfrm>
          <a:prstGeom prst="rect">
            <a:avLst/>
          </a:prstGeom>
        </p:spPr>
      </p:pic>
      <p:pic>
        <p:nvPicPr>
          <p:cNvPr id="145" name="Imagen 144">
            <a:extLst>
              <a:ext uri="{FF2B5EF4-FFF2-40B4-BE49-F238E27FC236}">
                <a16:creationId xmlns:a16="http://schemas.microsoft.com/office/drawing/2014/main" id="{063EEAE6-6690-F538-71F5-1E33A674B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8931" y="6044570"/>
            <a:ext cx="341322" cy="1017401"/>
          </a:xfrm>
          <a:prstGeom prst="rect">
            <a:avLst/>
          </a:prstGeom>
        </p:spPr>
      </p:pic>
      <p:pic>
        <p:nvPicPr>
          <p:cNvPr id="146" name="Imagen 145">
            <a:extLst>
              <a:ext uri="{FF2B5EF4-FFF2-40B4-BE49-F238E27FC236}">
                <a16:creationId xmlns:a16="http://schemas.microsoft.com/office/drawing/2014/main" id="{0210B832-C54F-F859-8216-719CC816C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067" y="6051209"/>
            <a:ext cx="341322" cy="1017401"/>
          </a:xfrm>
          <a:prstGeom prst="rect">
            <a:avLst/>
          </a:prstGeom>
        </p:spPr>
      </p:pic>
      <p:pic>
        <p:nvPicPr>
          <p:cNvPr id="147" name="Imagen 146">
            <a:extLst>
              <a:ext uri="{FF2B5EF4-FFF2-40B4-BE49-F238E27FC236}">
                <a16:creationId xmlns:a16="http://schemas.microsoft.com/office/drawing/2014/main" id="{61EA332D-BAB9-886E-7313-054457E7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265" y="6039114"/>
            <a:ext cx="341322" cy="1017401"/>
          </a:xfrm>
          <a:prstGeom prst="rect">
            <a:avLst/>
          </a:prstGeom>
        </p:spPr>
      </p:pic>
      <p:pic>
        <p:nvPicPr>
          <p:cNvPr id="148" name="Imagen 147">
            <a:extLst>
              <a:ext uri="{FF2B5EF4-FFF2-40B4-BE49-F238E27FC236}">
                <a16:creationId xmlns:a16="http://schemas.microsoft.com/office/drawing/2014/main" id="{C2597D48-3052-776B-1C74-884287227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401" y="6045753"/>
            <a:ext cx="341322" cy="1017401"/>
          </a:xfrm>
          <a:prstGeom prst="rect">
            <a:avLst/>
          </a:prstGeom>
        </p:spPr>
      </p:pic>
      <p:pic>
        <p:nvPicPr>
          <p:cNvPr id="149" name="Imagen 148">
            <a:extLst>
              <a:ext uri="{FF2B5EF4-FFF2-40B4-BE49-F238E27FC236}">
                <a16:creationId xmlns:a16="http://schemas.microsoft.com/office/drawing/2014/main" id="{F540A21D-06B7-F862-F7E5-AEC6F595E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25" y="7130745"/>
            <a:ext cx="341322" cy="1017401"/>
          </a:xfrm>
          <a:prstGeom prst="rect">
            <a:avLst/>
          </a:prstGeom>
        </p:spPr>
      </p:pic>
      <p:pic>
        <p:nvPicPr>
          <p:cNvPr id="150" name="Imagen 149">
            <a:extLst>
              <a:ext uri="{FF2B5EF4-FFF2-40B4-BE49-F238E27FC236}">
                <a16:creationId xmlns:a16="http://schemas.microsoft.com/office/drawing/2014/main" id="{0D21FF5C-9A1C-47DA-42D4-E96EB85F2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461" y="7137384"/>
            <a:ext cx="341322" cy="1017401"/>
          </a:xfrm>
          <a:prstGeom prst="rect">
            <a:avLst/>
          </a:prstGeom>
        </p:spPr>
      </p:pic>
      <p:pic>
        <p:nvPicPr>
          <p:cNvPr id="151" name="Imagen 150">
            <a:extLst>
              <a:ext uri="{FF2B5EF4-FFF2-40B4-BE49-F238E27FC236}">
                <a16:creationId xmlns:a16="http://schemas.microsoft.com/office/drawing/2014/main" id="{DB93E399-FDA4-2387-D2E2-E416BD70C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659" y="7125289"/>
            <a:ext cx="341322" cy="1017401"/>
          </a:xfrm>
          <a:prstGeom prst="rect">
            <a:avLst/>
          </a:prstGeom>
        </p:spPr>
      </p:pic>
      <p:pic>
        <p:nvPicPr>
          <p:cNvPr id="152" name="Imagen 151">
            <a:extLst>
              <a:ext uri="{FF2B5EF4-FFF2-40B4-BE49-F238E27FC236}">
                <a16:creationId xmlns:a16="http://schemas.microsoft.com/office/drawing/2014/main" id="{B91C284A-F274-EFEA-3EC7-78BF62D99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795" y="7131928"/>
            <a:ext cx="341322" cy="1017401"/>
          </a:xfrm>
          <a:prstGeom prst="rect">
            <a:avLst/>
          </a:prstGeom>
        </p:spPr>
      </p:pic>
      <p:pic>
        <p:nvPicPr>
          <p:cNvPr id="153" name="Imagen 152">
            <a:extLst>
              <a:ext uri="{FF2B5EF4-FFF2-40B4-BE49-F238E27FC236}">
                <a16:creationId xmlns:a16="http://schemas.microsoft.com/office/drawing/2014/main" id="{A37D364F-3CAC-1068-2702-4AC1250808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6856" y="7123732"/>
            <a:ext cx="341322" cy="1017401"/>
          </a:xfrm>
          <a:prstGeom prst="rect">
            <a:avLst/>
          </a:prstGeom>
        </p:spPr>
      </p:pic>
      <p:pic>
        <p:nvPicPr>
          <p:cNvPr id="154" name="Imagen 153">
            <a:extLst>
              <a:ext uri="{FF2B5EF4-FFF2-40B4-BE49-F238E27FC236}">
                <a16:creationId xmlns:a16="http://schemas.microsoft.com/office/drawing/2014/main" id="{70070C4B-88C7-FFBA-1D78-3AA531899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992" y="7130371"/>
            <a:ext cx="341322" cy="1017401"/>
          </a:xfrm>
          <a:prstGeom prst="rect">
            <a:avLst/>
          </a:prstGeom>
        </p:spPr>
      </p:pic>
      <p:pic>
        <p:nvPicPr>
          <p:cNvPr id="155" name="Imagen 154">
            <a:extLst>
              <a:ext uri="{FF2B5EF4-FFF2-40B4-BE49-F238E27FC236}">
                <a16:creationId xmlns:a16="http://schemas.microsoft.com/office/drawing/2014/main" id="{97E2A898-4A06-F03E-81F2-42EA79052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190" y="7118276"/>
            <a:ext cx="341322" cy="1017401"/>
          </a:xfrm>
          <a:prstGeom prst="rect">
            <a:avLst/>
          </a:prstGeom>
        </p:spPr>
      </p:pic>
      <p:pic>
        <p:nvPicPr>
          <p:cNvPr id="156" name="Imagen 155">
            <a:extLst>
              <a:ext uri="{FF2B5EF4-FFF2-40B4-BE49-F238E27FC236}">
                <a16:creationId xmlns:a16="http://schemas.microsoft.com/office/drawing/2014/main" id="{F8A56658-7E84-2AE0-143D-E6772E31D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326" y="7124915"/>
            <a:ext cx="341322" cy="1017401"/>
          </a:xfrm>
          <a:prstGeom prst="rect">
            <a:avLst/>
          </a:prstGeom>
        </p:spPr>
      </p:pic>
      <p:sp>
        <p:nvSpPr>
          <p:cNvPr id="157" name="Afgeronde rechthoek 113">
            <a:extLst>
              <a:ext uri="{FF2B5EF4-FFF2-40B4-BE49-F238E27FC236}">
                <a16:creationId xmlns:a16="http://schemas.microsoft.com/office/drawing/2014/main" id="{ECDB1A20-6770-9365-ACBB-3494958BB673}"/>
              </a:ext>
            </a:extLst>
          </p:cNvPr>
          <p:cNvSpPr/>
          <p:nvPr/>
        </p:nvSpPr>
        <p:spPr>
          <a:xfrm>
            <a:off x="5390231" y="8322898"/>
            <a:ext cx="738936" cy="624677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id="{6346BD0D-88C3-0904-D9BE-71CF7F3312E0}"/>
              </a:ext>
            </a:extLst>
          </p:cNvPr>
          <p:cNvSpPr txBox="1"/>
          <p:nvPr/>
        </p:nvSpPr>
        <p:spPr>
          <a:xfrm>
            <a:off x="3497424" y="6390272"/>
            <a:ext cx="11144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dirty="0">
                <a:latin typeface="Escolar1" panose="00000400000000000000" pitchFamily="2" charset="0"/>
              </a:rPr>
              <a:t>mayor</a:t>
            </a:r>
          </a:p>
          <a:p>
            <a:pPr algn="ctr"/>
            <a:r>
              <a:rPr lang="es-ES" sz="2800" dirty="0">
                <a:latin typeface="Escolar1" panose="00000400000000000000" pitchFamily="2" charset="0"/>
              </a:rPr>
              <a:t>igual</a:t>
            </a:r>
          </a:p>
          <a:p>
            <a:pPr algn="ctr"/>
            <a:r>
              <a:rPr lang="es-ES" sz="2800" dirty="0">
                <a:latin typeface="Escolar1" panose="00000400000000000000" pitchFamily="2" charset="0"/>
              </a:rPr>
              <a:t>menor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2855</TotalTime>
  <Words>109</Words>
  <Application>Microsoft Office PowerPoint</Application>
  <PresentationFormat>Personalizado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76</cp:revision>
  <dcterms:created xsi:type="dcterms:W3CDTF">2022-01-03T10:00:59Z</dcterms:created>
  <dcterms:modified xsi:type="dcterms:W3CDTF">2022-09-20T10:14:36Z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