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ED0"/>
    <a:srgbClr val="F9FDFF"/>
    <a:srgbClr val="333333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B1309B-52AD-430B-B1DD-9BA56C1C5378}" v="98" dt="2022-02-09T10:15:36.7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08"/>
    <p:restoredTop sz="97680"/>
  </p:normalViewPr>
  <p:slideViewPr>
    <p:cSldViewPr snapToGrid="0" snapToObjects="1">
      <p:cViewPr varScale="1">
        <p:scale>
          <a:sx n="72" d="100"/>
          <a:sy n="72" d="100"/>
        </p:scale>
        <p:origin x="3534" y="84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t>23-8-2022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23-8-2022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23-8-2022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23-8-2022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23-8-2022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23-8-2022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23-8-2022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23-8-2022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23-8-2022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23-8-2022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23-8-2022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23-8-2022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t>23-8-2022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Afgeronde rechthoek 21">
            <a:extLst>
              <a:ext uri="{FF2B5EF4-FFF2-40B4-BE49-F238E27FC236}">
                <a16:creationId xmlns:a16="http://schemas.microsoft.com/office/drawing/2014/main" id="{45D3DDB8-4405-6C7C-965A-CC2F46252587}"/>
              </a:ext>
            </a:extLst>
          </p:cNvPr>
          <p:cNvSpPr/>
          <p:nvPr/>
        </p:nvSpPr>
        <p:spPr>
          <a:xfrm>
            <a:off x="1743751" y="9556042"/>
            <a:ext cx="187349" cy="25773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4907F13-3F17-0B9A-DC66-DC046153EC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197" y="2449909"/>
            <a:ext cx="1995815" cy="1602700"/>
          </a:xfrm>
          <a:prstGeom prst="rect">
            <a:avLst/>
          </a:prstGeom>
        </p:spPr>
      </p:pic>
      <p:sp>
        <p:nvSpPr>
          <p:cNvPr id="5" name="Afgeronde rechthoek 21">
            <a:extLst>
              <a:ext uri="{FF2B5EF4-FFF2-40B4-BE49-F238E27FC236}">
                <a16:creationId xmlns:a16="http://schemas.microsoft.com/office/drawing/2014/main" id="{7C4B3768-C913-2346-9C1D-F34281F5CB7B}"/>
              </a:ext>
            </a:extLst>
          </p:cNvPr>
          <p:cNvSpPr/>
          <p:nvPr/>
        </p:nvSpPr>
        <p:spPr>
          <a:xfrm>
            <a:off x="3970999" y="3144269"/>
            <a:ext cx="441472" cy="25773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/>
          <a:lstStyle/>
          <a:p>
            <a:pPr algn="l"/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Snappet. Prueba 4 5º. Página 1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Prueba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Nombre y apellidos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Fecha</a:t>
              </a:r>
              <a:endParaRPr lang="nl-NL" sz="1100" b="1" dirty="0"/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44739" y="1926556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1. Completa y calcula  (1 punto).</a:t>
            </a:r>
            <a:endParaRPr lang="nl-NL" sz="1200" b="1" dirty="0">
              <a:solidFill>
                <a:srgbClr val="FF33CC"/>
              </a:solidFill>
              <a:latin typeface="ABeZeh" pitchFamily="2" charset="0"/>
              <a:ea typeface="ABeZeh" pitchFamily="2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42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655224" y="4537001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2. La abuela de Mateo quiere repartir 215 € entre sus 5 nietos. ¿A cuánto tocará cada uno? (1 punto).</a:t>
            </a:r>
          </a:p>
        </p:txBody>
      </p:sp>
      <p:sp>
        <p:nvSpPr>
          <p:cNvPr id="91" name="Ondertitel 2">
            <a:extLst>
              <a:ext uri="{FF2B5EF4-FFF2-40B4-BE49-F238E27FC236}">
                <a16:creationId xmlns:a16="http://schemas.microsoft.com/office/drawing/2014/main" id="{A5B12E86-B204-44BA-84D4-F9FC6800EE1A}"/>
              </a:ext>
            </a:extLst>
          </p:cNvPr>
          <p:cNvSpPr txBox="1">
            <a:spLocks/>
          </p:cNvSpPr>
          <p:nvPr/>
        </p:nvSpPr>
        <p:spPr>
          <a:xfrm>
            <a:off x="673639" y="5716021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Completa y resuelve la división (1 punto).</a:t>
            </a:r>
          </a:p>
        </p:txBody>
      </p:sp>
      <p:sp>
        <p:nvSpPr>
          <p:cNvPr id="116" name="Afgeronde rechthoek 21">
            <a:extLst>
              <a:ext uri="{FF2B5EF4-FFF2-40B4-BE49-F238E27FC236}">
                <a16:creationId xmlns:a16="http://schemas.microsoft.com/office/drawing/2014/main" id="{A2DC227C-98E9-1329-6D09-3ABBC1D554AB}"/>
              </a:ext>
            </a:extLst>
          </p:cNvPr>
          <p:cNvSpPr/>
          <p:nvPr/>
        </p:nvSpPr>
        <p:spPr>
          <a:xfrm>
            <a:off x="2288536" y="5065587"/>
            <a:ext cx="345376" cy="264328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3" name="Ondertitel 2">
            <a:extLst>
              <a:ext uri="{FF2B5EF4-FFF2-40B4-BE49-F238E27FC236}">
                <a16:creationId xmlns:a16="http://schemas.microsoft.com/office/drawing/2014/main" id="{503F17E4-F598-D0A0-2393-78D19E4B3265}"/>
              </a:ext>
            </a:extLst>
          </p:cNvPr>
          <p:cNvSpPr txBox="1">
            <a:spLocks/>
          </p:cNvSpPr>
          <p:nvPr/>
        </p:nvSpPr>
        <p:spPr>
          <a:xfrm>
            <a:off x="722624" y="7671263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Marca con una equis qué significa el resto en este problema (1 punto):</a:t>
            </a:r>
          </a:p>
        </p:txBody>
      </p:sp>
      <p:sp>
        <p:nvSpPr>
          <p:cNvPr id="85" name="Ondertitel 2">
            <a:extLst>
              <a:ext uri="{FF2B5EF4-FFF2-40B4-BE49-F238E27FC236}">
                <a16:creationId xmlns:a16="http://schemas.microsoft.com/office/drawing/2014/main" id="{339699A5-3573-F078-E5FE-7F7663BBC13A}"/>
              </a:ext>
            </a:extLst>
          </p:cNvPr>
          <p:cNvSpPr txBox="1">
            <a:spLocks/>
          </p:cNvSpPr>
          <p:nvPr/>
        </p:nvSpPr>
        <p:spPr>
          <a:xfrm>
            <a:off x="700738" y="8970715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¿Cuántas manzanas me sobrarán si reparto las 45 que tengo en bolsas de 12 manzanas cada una? (1 punto)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D4C765CF-66EF-D66E-23F6-428355435983}"/>
              </a:ext>
            </a:extLst>
          </p:cNvPr>
          <p:cNvSpPr txBox="1"/>
          <p:nvPr/>
        </p:nvSpPr>
        <p:spPr>
          <a:xfrm>
            <a:off x="3403127" y="3125000"/>
            <a:ext cx="6447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57 : 3 =</a:t>
            </a:r>
            <a:endParaRPr lang="es-ES" sz="1200" dirty="0">
              <a:solidFill>
                <a:srgbClr val="FF33CC"/>
              </a:solidFill>
              <a:latin typeface="ABeZeh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3DC63887-3CE6-5E9A-25B6-32B584CA78EC}"/>
              </a:ext>
            </a:extLst>
          </p:cNvPr>
          <p:cNvSpPr txBox="1"/>
          <p:nvPr/>
        </p:nvSpPr>
        <p:spPr>
          <a:xfrm>
            <a:off x="726253" y="5059252"/>
            <a:ext cx="24633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A cada nieto le tocarán             euros.</a:t>
            </a:r>
          </a:p>
        </p:txBody>
      </p:sp>
      <p:sp>
        <p:nvSpPr>
          <p:cNvPr id="87" name="CuadroTexto 86">
            <a:extLst>
              <a:ext uri="{FF2B5EF4-FFF2-40B4-BE49-F238E27FC236}">
                <a16:creationId xmlns:a16="http://schemas.microsoft.com/office/drawing/2014/main" id="{944F2DF1-42EC-B2D6-F332-6E7CCAC51B10}"/>
              </a:ext>
            </a:extLst>
          </p:cNvPr>
          <p:cNvSpPr txBox="1"/>
          <p:nvPr/>
        </p:nvSpPr>
        <p:spPr>
          <a:xfrm>
            <a:off x="777474" y="9543702"/>
            <a:ext cx="1993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Me sobrarán          manzanas.</a:t>
            </a:r>
          </a:p>
        </p:txBody>
      </p:sp>
      <p:sp>
        <p:nvSpPr>
          <p:cNvPr id="89" name="Afgeronde rechthoek 21">
            <a:extLst>
              <a:ext uri="{FF2B5EF4-FFF2-40B4-BE49-F238E27FC236}">
                <a16:creationId xmlns:a16="http://schemas.microsoft.com/office/drawing/2014/main" id="{28C05F42-041A-7B2C-B25E-613CB1A8AA5E}"/>
              </a:ext>
            </a:extLst>
          </p:cNvPr>
          <p:cNvSpPr/>
          <p:nvPr/>
        </p:nvSpPr>
        <p:spPr>
          <a:xfrm>
            <a:off x="1560081" y="6120290"/>
            <a:ext cx="420308" cy="188259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641FC71B-B756-98FB-9AB4-DE17DA4D7BAF}"/>
              </a:ext>
            </a:extLst>
          </p:cNvPr>
          <p:cNvSpPr txBox="1"/>
          <p:nvPr/>
        </p:nvSpPr>
        <p:spPr>
          <a:xfrm>
            <a:off x="804962" y="6073882"/>
            <a:ext cx="8402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2.472 : 6 =</a:t>
            </a:r>
          </a:p>
        </p:txBody>
      </p:sp>
      <p:pic>
        <p:nvPicPr>
          <p:cNvPr id="55" name="Imagen 54">
            <a:extLst>
              <a:ext uri="{FF2B5EF4-FFF2-40B4-BE49-F238E27FC236}">
                <a16:creationId xmlns:a16="http://schemas.microsoft.com/office/drawing/2014/main" id="{6F2C0C73-DE54-1CE6-12DA-3E60D56443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197" y="6447072"/>
            <a:ext cx="2463367" cy="945245"/>
          </a:xfrm>
          <a:prstGeom prst="rect">
            <a:avLst/>
          </a:prstGeom>
        </p:spPr>
      </p:pic>
      <p:sp>
        <p:nvSpPr>
          <p:cNvPr id="65" name="Afgeronde rechthoek 113">
            <a:extLst>
              <a:ext uri="{FF2B5EF4-FFF2-40B4-BE49-F238E27FC236}">
                <a16:creationId xmlns:a16="http://schemas.microsoft.com/office/drawing/2014/main" id="{448ABF93-5E7C-9E67-4A07-AB2546452E25}"/>
              </a:ext>
            </a:extLst>
          </p:cNvPr>
          <p:cNvSpPr/>
          <p:nvPr/>
        </p:nvSpPr>
        <p:spPr>
          <a:xfrm>
            <a:off x="894393" y="8436680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6" name="CuadroTexto 65">
            <a:extLst>
              <a:ext uri="{FF2B5EF4-FFF2-40B4-BE49-F238E27FC236}">
                <a16:creationId xmlns:a16="http://schemas.microsoft.com/office/drawing/2014/main" id="{A7F51B27-754D-EBAE-9F1F-8CF547AB8C46}"/>
              </a:ext>
            </a:extLst>
          </p:cNvPr>
          <p:cNvSpPr txBox="1"/>
          <p:nvPr/>
        </p:nvSpPr>
        <p:spPr>
          <a:xfrm>
            <a:off x="1103678" y="8383865"/>
            <a:ext cx="16906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Los libros que le sobran.</a:t>
            </a:r>
          </a:p>
        </p:txBody>
      </p:sp>
      <p:sp>
        <p:nvSpPr>
          <p:cNvPr id="67" name="Afgeronde rechthoek 113">
            <a:extLst>
              <a:ext uri="{FF2B5EF4-FFF2-40B4-BE49-F238E27FC236}">
                <a16:creationId xmlns:a16="http://schemas.microsoft.com/office/drawing/2014/main" id="{E4D551EB-CC5D-CB02-D932-4915C16FF426}"/>
              </a:ext>
            </a:extLst>
          </p:cNvPr>
          <p:cNvSpPr/>
          <p:nvPr/>
        </p:nvSpPr>
        <p:spPr>
          <a:xfrm>
            <a:off x="3393339" y="8455584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3" name="CuadroTexto 72">
            <a:extLst>
              <a:ext uri="{FF2B5EF4-FFF2-40B4-BE49-F238E27FC236}">
                <a16:creationId xmlns:a16="http://schemas.microsoft.com/office/drawing/2014/main" id="{1C8146FC-0C71-1C4D-A246-DA935D6D6D94}"/>
              </a:ext>
            </a:extLst>
          </p:cNvPr>
          <p:cNvSpPr txBox="1"/>
          <p:nvPr/>
        </p:nvSpPr>
        <p:spPr>
          <a:xfrm>
            <a:off x="3602624" y="8402769"/>
            <a:ext cx="1575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El dinero que le sobra.</a:t>
            </a:r>
          </a:p>
        </p:txBody>
      </p:sp>
      <p:sp>
        <p:nvSpPr>
          <p:cNvPr id="74" name="CuadroTexto 73">
            <a:extLst>
              <a:ext uri="{FF2B5EF4-FFF2-40B4-BE49-F238E27FC236}">
                <a16:creationId xmlns:a16="http://schemas.microsoft.com/office/drawing/2014/main" id="{DDB6C134-62B4-338A-7000-71B29D021906}"/>
              </a:ext>
            </a:extLst>
          </p:cNvPr>
          <p:cNvSpPr txBox="1"/>
          <p:nvPr/>
        </p:nvSpPr>
        <p:spPr>
          <a:xfrm>
            <a:off x="821336" y="7983320"/>
            <a:ext cx="40320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Marco tiene 53 euros. ¿Cuántos libros de 9€ puede comprar?</a:t>
            </a:r>
          </a:p>
        </p:txBody>
      </p:sp>
      <p:sp>
        <p:nvSpPr>
          <p:cNvPr id="75" name="Afgeronde rechthoek 113">
            <a:extLst>
              <a:ext uri="{FF2B5EF4-FFF2-40B4-BE49-F238E27FC236}">
                <a16:creationId xmlns:a16="http://schemas.microsoft.com/office/drawing/2014/main" id="{6C0E17A4-7151-8757-D808-BE52D9FC2556}"/>
              </a:ext>
            </a:extLst>
          </p:cNvPr>
          <p:cNvSpPr/>
          <p:nvPr/>
        </p:nvSpPr>
        <p:spPr>
          <a:xfrm>
            <a:off x="5517817" y="8436680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6" name="CuadroTexto 75">
            <a:extLst>
              <a:ext uri="{FF2B5EF4-FFF2-40B4-BE49-F238E27FC236}">
                <a16:creationId xmlns:a16="http://schemas.microsoft.com/office/drawing/2014/main" id="{28934451-DBC9-345D-30CA-9851B9B09DD4}"/>
              </a:ext>
            </a:extLst>
          </p:cNvPr>
          <p:cNvSpPr txBox="1"/>
          <p:nvPr/>
        </p:nvSpPr>
        <p:spPr>
          <a:xfrm>
            <a:off x="5727102" y="8383865"/>
            <a:ext cx="15899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Los libros que compra.</a:t>
            </a:r>
          </a:p>
        </p:txBody>
      </p: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Imagen 68">
            <a:extLst>
              <a:ext uri="{FF2B5EF4-FFF2-40B4-BE49-F238E27FC236}">
                <a16:creationId xmlns:a16="http://schemas.microsoft.com/office/drawing/2014/main" id="{FE465522-E227-FFDB-B5A0-C0D2CF3BB2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442" y="5321563"/>
            <a:ext cx="1073113" cy="131032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3BBD67F-B4DE-E38C-5DA4-87F3E9322F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6761" y="2657489"/>
            <a:ext cx="1243013" cy="414338"/>
          </a:xfrm>
          <a:prstGeom prst="rect">
            <a:avLst/>
          </a:prstGeom>
        </p:spPr>
      </p:pic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Prueba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Nombre y apellidos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Fecha</a:t>
              </a:r>
              <a:endParaRPr lang="nl-NL" sz="1100" b="1" dirty="0"/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93" name="Ondertitel 2">
            <a:extLst>
              <a:ext uri="{FF2B5EF4-FFF2-40B4-BE49-F238E27FC236}">
                <a16:creationId xmlns:a16="http://schemas.microsoft.com/office/drawing/2014/main" id="{DE06FF0F-C793-49CB-BF30-68DAA96AD668}"/>
              </a:ext>
            </a:extLst>
          </p:cNvPr>
          <p:cNvSpPr txBox="1">
            <a:spLocks/>
          </p:cNvSpPr>
          <p:nvPr/>
        </p:nvSpPr>
        <p:spPr>
          <a:xfrm>
            <a:off x="803116" y="6923381"/>
            <a:ext cx="6158196" cy="3383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Rodea los números que son divisibles por 3 (1 punto):</a:t>
            </a:r>
          </a:p>
        </p:txBody>
      </p:sp>
      <p:sp>
        <p:nvSpPr>
          <p:cNvPr id="97" name="Ondertitel 2">
            <a:extLst>
              <a:ext uri="{FF2B5EF4-FFF2-40B4-BE49-F238E27FC236}">
                <a16:creationId xmlns:a16="http://schemas.microsoft.com/office/drawing/2014/main" id="{FD04011D-93B4-4690-B6DD-A88194846CE6}"/>
              </a:ext>
            </a:extLst>
          </p:cNvPr>
          <p:cNvSpPr txBox="1">
            <a:spLocks/>
          </p:cNvSpPr>
          <p:nvPr/>
        </p:nvSpPr>
        <p:spPr>
          <a:xfrm>
            <a:off x="725061" y="7774315"/>
            <a:ext cx="6158196" cy="298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10. Calcula el resultado de las operaciones (1 punto).</a:t>
            </a:r>
          </a:p>
        </p:txBody>
      </p:sp>
      <p:sp>
        <p:nvSpPr>
          <p:cNvPr id="66" name="Ondertitel 2">
            <a:extLst>
              <a:ext uri="{FF2B5EF4-FFF2-40B4-BE49-F238E27FC236}">
                <a16:creationId xmlns:a16="http://schemas.microsoft.com/office/drawing/2014/main" id="{DA4923C0-51BA-EBE5-601C-B6E1B8F78FAB}"/>
              </a:ext>
            </a:extLst>
          </p:cNvPr>
          <p:cNvSpPr txBox="1">
            <a:spLocks/>
          </p:cNvSpPr>
          <p:nvPr/>
        </p:nvSpPr>
        <p:spPr>
          <a:xfrm>
            <a:off x="808310" y="3812862"/>
            <a:ext cx="6158196" cy="277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Marca con una equis el cociente de la división 474 : 12 (1 punto).</a:t>
            </a:r>
          </a:p>
        </p:txBody>
      </p:sp>
      <p:sp>
        <p:nvSpPr>
          <p:cNvPr id="70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788478" y="4807306"/>
            <a:ext cx="6158196" cy="2981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Divide el dividendo y el divisor por el número indicado y completa (1 punto).</a:t>
            </a:r>
          </a:p>
        </p:txBody>
      </p:sp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Snappet. Prueba 4 5º. Página 2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750FFE0B-534D-23AE-1EE6-3F3DEC4BB54C}"/>
              </a:ext>
            </a:extLst>
          </p:cNvPr>
          <p:cNvSpPr txBox="1">
            <a:spLocks/>
          </p:cNvSpPr>
          <p:nvPr/>
        </p:nvSpPr>
        <p:spPr>
          <a:xfrm>
            <a:off x="752909" y="2006022"/>
            <a:ext cx="6158196" cy="288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Carolina ha repartido 27 zanahorias en bolsas de 5 zanahorias en cada una. Calcula y comprueba la división que ha tenido que hacer (1 punto).</a:t>
            </a:r>
          </a:p>
        </p:txBody>
      </p:sp>
      <p:sp>
        <p:nvSpPr>
          <p:cNvPr id="33" name="Ondertitel 2">
            <a:extLst>
              <a:ext uri="{FF2B5EF4-FFF2-40B4-BE49-F238E27FC236}">
                <a16:creationId xmlns:a16="http://schemas.microsoft.com/office/drawing/2014/main" id="{DE5C5E0D-2275-7E5E-E98A-5840ABFCD07D}"/>
              </a:ext>
            </a:extLst>
          </p:cNvPr>
          <p:cNvSpPr txBox="1">
            <a:spLocks/>
          </p:cNvSpPr>
          <p:nvPr/>
        </p:nvSpPr>
        <p:spPr>
          <a:xfrm>
            <a:off x="885649" y="2726133"/>
            <a:ext cx="724249" cy="277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27 : 5 =</a:t>
            </a:r>
          </a:p>
        </p:txBody>
      </p:sp>
      <p:sp>
        <p:nvSpPr>
          <p:cNvPr id="10" name="Ondertitel 2">
            <a:extLst>
              <a:ext uri="{FF2B5EF4-FFF2-40B4-BE49-F238E27FC236}">
                <a16:creationId xmlns:a16="http://schemas.microsoft.com/office/drawing/2014/main" id="{50C3A76F-8F0B-3997-4507-6F70DF00A83E}"/>
              </a:ext>
            </a:extLst>
          </p:cNvPr>
          <p:cNvSpPr txBox="1">
            <a:spLocks/>
          </p:cNvSpPr>
          <p:nvPr/>
        </p:nvSpPr>
        <p:spPr>
          <a:xfrm>
            <a:off x="1888886" y="2719050"/>
            <a:ext cx="501890" cy="277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resto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32B410B3-12A3-5662-293C-098AA796FD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3623" y="3098384"/>
            <a:ext cx="1958929" cy="587679"/>
          </a:xfrm>
          <a:prstGeom prst="rect">
            <a:avLst/>
          </a:prstGeom>
        </p:spPr>
      </p:pic>
      <p:sp>
        <p:nvSpPr>
          <p:cNvPr id="26" name="Afgeronde rechthoek 113">
            <a:extLst>
              <a:ext uri="{FF2B5EF4-FFF2-40B4-BE49-F238E27FC236}">
                <a16:creationId xmlns:a16="http://schemas.microsoft.com/office/drawing/2014/main" id="{8BA7C5E0-1EB5-2E60-CF12-04A38F862DFF}"/>
              </a:ext>
            </a:extLst>
          </p:cNvPr>
          <p:cNvSpPr/>
          <p:nvPr/>
        </p:nvSpPr>
        <p:spPr>
          <a:xfrm>
            <a:off x="888689" y="4406074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DD67BB14-F697-98E3-D4C1-A8A2EF9CEE1F}"/>
              </a:ext>
            </a:extLst>
          </p:cNvPr>
          <p:cNvSpPr txBox="1"/>
          <p:nvPr/>
        </p:nvSpPr>
        <p:spPr>
          <a:xfrm>
            <a:off x="1097974" y="435325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38</a:t>
            </a:r>
          </a:p>
        </p:txBody>
      </p:sp>
      <p:sp>
        <p:nvSpPr>
          <p:cNvPr id="31" name="Afgeronde rechthoek 113">
            <a:extLst>
              <a:ext uri="{FF2B5EF4-FFF2-40B4-BE49-F238E27FC236}">
                <a16:creationId xmlns:a16="http://schemas.microsoft.com/office/drawing/2014/main" id="{ABC5A4C9-FFBF-FA2D-4058-628380AF0C6F}"/>
              </a:ext>
            </a:extLst>
          </p:cNvPr>
          <p:cNvSpPr/>
          <p:nvPr/>
        </p:nvSpPr>
        <p:spPr>
          <a:xfrm>
            <a:off x="3387635" y="4424978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80DC4538-871C-360E-1739-BF8BA64576FA}"/>
              </a:ext>
            </a:extLst>
          </p:cNvPr>
          <p:cNvSpPr txBox="1"/>
          <p:nvPr/>
        </p:nvSpPr>
        <p:spPr>
          <a:xfrm>
            <a:off x="3596920" y="437216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39</a:t>
            </a:r>
          </a:p>
        </p:txBody>
      </p:sp>
      <p:sp>
        <p:nvSpPr>
          <p:cNvPr id="44" name="Afgeronde rechthoek 113">
            <a:extLst>
              <a:ext uri="{FF2B5EF4-FFF2-40B4-BE49-F238E27FC236}">
                <a16:creationId xmlns:a16="http://schemas.microsoft.com/office/drawing/2014/main" id="{41CF45D6-F4DB-BA3E-411A-D5888AA76D67}"/>
              </a:ext>
            </a:extLst>
          </p:cNvPr>
          <p:cNvSpPr/>
          <p:nvPr/>
        </p:nvSpPr>
        <p:spPr>
          <a:xfrm>
            <a:off x="5512113" y="4406074"/>
            <a:ext cx="195953" cy="166722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81E4720C-AC8E-065B-2B27-EAAA93D55BFD}"/>
              </a:ext>
            </a:extLst>
          </p:cNvPr>
          <p:cNvSpPr txBox="1"/>
          <p:nvPr/>
        </p:nvSpPr>
        <p:spPr>
          <a:xfrm>
            <a:off x="5721398" y="435325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BeZeh"/>
              </a:rPr>
              <a:t>40</a:t>
            </a:r>
          </a:p>
        </p:txBody>
      </p:sp>
      <p:sp>
        <p:nvSpPr>
          <p:cNvPr id="72" name="CuadroTexto 71">
            <a:extLst>
              <a:ext uri="{FF2B5EF4-FFF2-40B4-BE49-F238E27FC236}">
                <a16:creationId xmlns:a16="http://schemas.microsoft.com/office/drawing/2014/main" id="{AAC63DE0-5675-63A7-F6BF-D572DD90A4CA}"/>
              </a:ext>
            </a:extLst>
          </p:cNvPr>
          <p:cNvSpPr txBox="1"/>
          <p:nvPr/>
        </p:nvSpPr>
        <p:spPr>
          <a:xfrm>
            <a:off x="891272" y="7347422"/>
            <a:ext cx="34754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38           42          36          90          13          36          12</a:t>
            </a:r>
          </a:p>
        </p:txBody>
      </p:sp>
      <p:pic>
        <p:nvPicPr>
          <p:cNvPr id="77" name="Imagen 76">
            <a:extLst>
              <a:ext uri="{FF2B5EF4-FFF2-40B4-BE49-F238E27FC236}">
                <a16:creationId xmlns:a16="http://schemas.microsoft.com/office/drawing/2014/main" id="{0356D2F2-7FB4-CC60-CA78-5962BB807D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2895" y="8011592"/>
            <a:ext cx="1698389" cy="1750249"/>
          </a:xfrm>
          <a:prstGeom prst="rect">
            <a:avLst/>
          </a:prstGeom>
        </p:spPr>
      </p:pic>
      <p:pic>
        <p:nvPicPr>
          <p:cNvPr id="78" name="Imagen 77">
            <a:extLst>
              <a:ext uri="{FF2B5EF4-FFF2-40B4-BE49-F238E27FC236}">
                <a16:creationId xmlns:a16="http://schemas.microsoft.com/office/drawing/2014/main" id="{17C780FE-A274-2406-CC23-B61472617E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82425" y="8310591"/>
            <a:ext cx="1802325" cy="1381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5" ma:contentTypeDescription="Create a new document." ma:contentTypeScope="" ma:versionID="55fe7e69b45fff375011519ab9c92ca7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b15559fb6c65f6ba56beed89eeb782a5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DBD74F38-0BAB-4458-B71F-4E482B167C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2872</TotalTime>
  <Words>279</Words>
  <Application>Microsoft Office PowerPoint</Application>
  <PresentationFormat>Personalizado</PresentationFormat>
  <Paragraphs>32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Kantoorthema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Cristina García</cp:lastModifiedBy>
  <cp:revision>83</cp:revision>
  <dcterms:created xsi:type="dcterms:W3CDTF">2022-01-03T10:00:59Z</dcterms:created>
  <dcterms:modified xsi:type="dcterms:W3CDTF">2022-08-23T11:26:39Z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</Properties>
</file>