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agen 77">
            <a:extLst>
              <a:ext uri="{FF2B5EF4-FFF2-40B4-BE49-F238E27FC236}">
                <a16:creationId xmlns:a16="http://schemas.microsoft.com/office/drawing/2014/main" id="{C96400DB-56E4-061F-1642-F5D7A69DA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379" y="8669087"/>
            <a:ext cx="1611998" cy="1007499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10 6º.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 </a:t>
            </a:r>
            <a:endParaRPr lang="nl-NL" sz="24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22624" y="1927584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Colorea el 17 % de la cuadrícula (1 punto).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715729" y="4093600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Rodea el círculo que tenga un 20 % de color (1 punto).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87752" y="5552480"/>
            <a:ext cx="6332334" cy="415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Convierte las siguientes fracciones en porcentajes (1 punto):</a:t>
            </a:r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B1BB2455-0594-36B5-AA93-E0FA9502D8ED}"/>
              </a:ext>
            </a:extLst>
          </p:cNvPr>
          <p:cNvSpPr txBox="1">
            <a:spLocks/>
          </p:cNvSpPr>
          <p:nvPr/>
        </p:nvSpPr>
        <p:spPr>
          <a:xfrm>
            <a:off x="722624" y="7941031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Lidia es bibliotecaria y está colocando 300 libros nuevos que han llegado. Si ya ha colocado el 75 % de ellos, ¿Cuántos le quedan por colocar? (1 punto)</a:t>
            </a:r>
          </a:p>
        </p:txBody>
      </p:sp>
      <p:sp>
        <p:nvSpPr>
          <p:cNvPr id="88" name="Ondertitel 2">
            <a:extLst>
              <a:ext uri="{FF2B5EF4-FFF2-40B4-BE49-F238E27FC236}">
                <a16:creationId xmlns:a16="http://schemas.microsoft.com/office/drawing/2014/main" id="{E7E18EC7-96D8-85D7-3B43-E52A70DFA23D}"/>
              </a:ext>
            </a:extLst>
          </p:cNvPr>
          <p:cNvSpPr txBox="1">
            <a:spLocks/>
          </p:cNvSpPr>
          <p:nvPr/>
        </p:nvSpPr>
        <p:spPr>
          <a:xfrm>
            <a:off x="699227" y="6926806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Calcula los porcentajes de los siguientes números (1 punto):</a:t>
            </a:r>
          </a:p>
        </p:txBody>
      </p:sp>
      <p:sp>
        <p:nvSpPr>
          <p:cNvPr id="55" name="Afgeronde rechthoek 21">
            <a:extLst>
              <a:ext uri="{FF2B5EF4-FFF2-40B4-BE49-F238E27FC236}">
                <a16:creationId xmlns:a16="http://schemas.microsoft.com/office/drawing/2014/main" id="{76EB3BEA-30AB-1A07-6684-5CC359E0E1F3}"/>
              </a:ext>
            </a:extLst>
          </p:cNvPr>
          <p:cNvSpPr/>
          <p:nvPr/>
        </p:nvSpPr>
        <p:spPr>
          <a:xfrm>
            <a:off x="6172177" y="9500486"/>
            <a:ext cx="418696" cy="35843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03E16978-7DD0-C654-82DE-2E0736448093}"/>
              </a:ext>
            </a:extLst>
          </p:cNvPr>
          <p:cNvSpPr txBox="1"/>
          <p:nvPr/>
        </p:nvSpPr>
        <p:spPr>
          <a:xfrm>
            <a:off x="810457" y="9572383"/>
            <a:ext cx="2904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A Lidia le quedan por colocar             libros.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A38BD5D-0595-8854-23C8-3E9CF52BA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441" y="2323520"/>
            <a:ext cx="1688938" cy="1711382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825ABB1A-7936-F63E-7D49-E5074CFF3E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464" y="4382510"/>
            <a:ext cx="899757" cy="930783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3636755E-7DAD-D518-9F50-060E00756E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9946" y="4380566"/>
            <a:ext cx="858250" cy="822240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E938FE94-50C2-58FB-15F5-DAD3BAB2BA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8438" y="4340374"/>
            <a:ext cx="963294" cy="882458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70BF4E60-C40D-4867-7569-19E319EFC8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7426" y="4365239"/>
            <a:ext cx="864024" cy="870619"/>
          </a:xfrm>
          <a:prstGeom prst="rect">
            <a:avLst/>
          </a:prstGeom>
        </p:spPr>
      </p:pic>
      <p:pic>
        <p:nvPicPr>
          <p:cNvPr id="69" name="Imagen 68">
            <a:extLst>
              <a:ext uri="{FF2B5EF4-FFF2-40B4-BE49-F238E27FC236}">
                <a16:creationId xmlns:a16="http://schemas.microsoft.com/office/drawing/2014/main" id="{64CDC447-EAA6-2E91-91BB-09825CAF6F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464" y="6060058"/>
            <a:ext cx="1193801" cy="559852"/>
          </a:xfrm>
          <a:prstGeom prst="rect">
            <a:avLst/>
          </a:prstGeom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5914A1D6-11F5-5D5C-5BC2-3F886DCBC3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69854" y="6101487"/>
            <a:ext cx="1243766" cy="557866"/>
          </a:xfrm>
          <a:prstGeom prst="rect">
            <a:avLst/>
          </a:prstGeom>
        </p:spPr>
      </p:pic>
      <p:pic>
        <p:nvPicPr>
          <p:cNvPr id="72" name="Imagen 71">
            <a:extLst>
              <a:ext uri="{FF2B5EF4-FFF2-40B4-BE49-F238E27FC236}">
                <a16:creationId xmlns:a16="http://schemas.microsoft.com/office/drawing/2014/main" id="{72E2014A-B365-9DD4-7319-99ABC19C7D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6780" y="7309614"/>
            <a:ext cx="2389187" cy="568462"/>
          </a:xfrm>
          <a:prstGeom prst="rect">
            <a:avLst/>
          </a:prstGeom>
        </p:spPr>
      </p:pic>
      <p:pic>
        <p:nvPicPr>
          <p:cNvPr id="74" name="Imagen 73">
            <a:extLst>
              <a:ext uri="{FF2B5EF4-FFF2-40B4-BE49-F238E27FC236}">
                <a16:creationId xmlns:a16="http://schemas.microsoft.com/office/drawing/2014/main" id="{7520855D-E7B5-99E2-3178-A000E7258E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91176" y="7370752"/>
            <a:ext cx="2518326" cy="437970"/>
          </a:xfrm>
          <a:prstGeom prst="rect">
            <a:avLst/>
          </a:prstGeom>
        </p:spPr>
      </p:pic>
      <p:pic>
        <p:nvPicPr>
          <p:cNvPr id="77" name="Imagen 76">
            <a:extLst>
              <a:ext uri="{FF2B5EF4-FFF2-40B4-BE49-F238E27FC236}">
                <a16:creationId xmlns:a16="http://schemas.microsoft.com/office/drawing/2014/main" id="{F09660E5-45BE-498F-E993-97C9C1EBA4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6839" y="8759549"/>
            <a:ext cx="1615840" cy="428198"/>
          </a:xfrm>
          <a:prstGeom prst="rect">
            <a:avLst/>
          </a:prstGeom>
        </p:spPr>
      </p:pic>
      <p:pic>
        <p:nvPicPr>
          <p:cNvPr id="84" name="Imagen 83">
            <a:extLst>
              <a:ext uri="{FF2B5EF4-FFF2-40B4-BE49-F238E27FC236}">
                <a16:creationId xmlns:a16="http://schemas.microsoft.com/office/drawing/2014/main" id="{1081848A-BB29-FAB7-F971-F1D0128121E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53128" y="8422107"/>
            <a:ext cx="1482825" cy="153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65">
            <a:extLst>
              <a:ext uri="{FF2B5EF4-FFF2-40B4-BE49-F238E27FC236}">
                <a16:creationId xmlns:a16="http://schemas.microsoft.com/office/drawing/2014/main" id="{59B20060-453B-C580-9357-AA48D959A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769" y="7845746"/>
            <a:ext cx="1017370" cy="2287225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C5F42B3D-4B66-03E4-6930-376270A48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8" y="6597358"/>
            <a:ext cx="1976294" cy="79452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8543635-4170-7AC7-6FFE-F632AC680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671" y="4308145"/>
            <a:ext cx="2248294" cy="1582377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776433" y="7515912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Mario guarda 8 libros en cada caja. ¿Cuántos libros guardará en 16 cajas? (1 punto)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76433" y="5956555"/>
            <a:ext cx="6158196" cy="284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Laura tiene que leerse 600 páginas para una oposición. Si ya se ha leído el 72 %, ¿cuántas páginas le quedan por leer?  (2 puntos)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10 6º.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19" name="Ondertitel 2">
            <a:extLst>
              <a:ext uri="{FF2B5EF4-FFF2-40B4-BE49-F238E27FC236}">
                <a16:creationId xmlns:a16="http://schemas.microsoft.com/office/drawing/2014/main" id="{4A4B9E22-A473-8DC6-7145-B69C6F1B71B0}"/>
              </a:ext>
            </a:extLst>
          </p:cNvPr>
          <p:cNvSpPr txBox="1">
            <a:spLocks/>
          </p:cNvSpPr>
          <p:nvPr/>
        </p:nvSpPr>
        <p:spPr>
          <a:xfrm>
            <a:off x="722624" y="3684424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El viaje de Sergio es de 200 km. Si lleva recorrido el 12 %, ¿cuántos kilómetros ha recorrido ya? (1 punto)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DA48A1F4-3C3F-05A1-C8A4-FFE2E0DB831D}"/>
              </a:ext>
            </a:extLst>
          </p:cNvPr>
          <p:cNvSpPr txBox="1">
            <a:spLocks/>
          </p:cNvSpPr>
          <p:nvPr/>
        </p:nvSpPr>
        <p:spPr>
          <a:xfrm>
            <a:off x="802036" y="2051668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Camila se ha comprado unos vaqueros con un 20 % de descuento. Si el precio inicial era de 38 €, ¿cuánto le han costado finalemtene los vaqueros? (1 punto)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7855314-A181-FFCB-9F32-3FDEF414AA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036" y="2818798"/>
            <a:ext cx="2270124" cy="75424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FFEFBB0-70D7-4F7A-02E4-FA400E591B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8178" y="2729291"/>
            <a:ext cx="1872644" cy="462821"/>
          </a:xfrm>
          <a:prstGeom prst="rect">
            <a:avLst/>
          </a:prstGeom>
        </p:spPr>
      </p:pic>
      <p:sp>
        <p:nvSpPr>
          <p:cNvPr id="22" name="Afgeronde rechthoek 21">
            <a:extLst>
              <a:ext uri="{FF2B5EF4-FFF2-40B4-BE49-F238E27FC236}">
                <a16:creationId xmlns:a16="http://schemas.microsoft.com/office/drawing/2014/main" id="{29230108-8A0D-8DDB-39A8-4D4CB2DAE989}"/>
              </a:ext>
            </a:extLst>
          </p:cNvPr>
          <p:cNvSpPr/>
          <p:nvPr/>
        </p:nvSpPr>
        <p:spPr>
          <a:xfrm>
            <a:off x="5138761" y="3242702"/>
            <a:ext cx="418696" cy="35843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648DB6D-9CFE-7A83-8E97-AF12AD937722}"/>
              </a:ext>
            </a:extLst>
          </p:cNvPr>
          <p:cNvSpPr txBox="1"/>
          <p:nvPr/>
        </p:nvSpPr>
        <p:spPr>
          <a:xfrm>
            <a:off x="3779838" y="3260341"/>
            <a:ext cx="2904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A Camila le cuestan               € los vaqueros</a:t>
            </a:r>
          </a:p>
        </p:txBody>
      </p:sp>
      <p:sp>
        <p:nvSpPr>
          <p:cNvPr id="30" name="Afgeronde rechthoek 21">
            <a:extLst>
              <a:ext uri="{FF2B5EF4-FFF2-40B4-BE49-F238E27FC236}">
                <a16:creationId xmlns:a16="http://schemas.microsoft.com/office/drawing/2014/main" id="{F30725F3-021D-EAC7-EED0-19DBEB90687C}"/>
              </a:ext>
            </a:extLst>
          </p:cNvPr>
          <p:cNvSpPr/>
          <p:nvPr/>
        </p:nvSpPr>
        <p:spPr>
          <a:xfrm>
            <a:off x="5290865" y="5485621"/>
            <a:ext cx="418696" cy="35843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D231B05-7FC0-9F37-AEB4-41F3F8F2E870}"/>
              </a:ext>
            </a:extLst>
          </p:cNvPr>
          <p:cNvSpPr txBox="1"/>
          <p:nvPr/>
        </p:nvSpPr>
        <p:spPr>
          <a:xfrm>
            <a:off x="3779837" y="5503260"/>
            <a:ext cx="2904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Sergio lleva recorridos              km.</a:t>
            </a:r>
          </a:p>
        </p:txBody>
      </p:sp>
      <p:sp>
        <p:nvSpPr>
          <p:cNvPr id="51" name="Afgeronde rechthoek 21">
            <a:extLst>
              <a:ext uri="{FF2B5EF4-FFF2-40B4-BE49-F238E27FC236}">
                <a16:creationId xmlns:a16="http://schemas.microsoft.com/office/drawing/2014/main" id="{8F31E88C-E3F8-A8A1-2A78-A6E9723DBBB5}"/>
              </a:ext>
            </a:extLst>
          </p:cNvPr>
          <p:cNvSpPr/>
          <p:nvPr/>
        </p:nvSpPr>
        <p:spPr>
          <a:xfrm>
            <a:off x="5083136" y="6923046"/>
            <a:ext cx="418696" cy="35843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12F82B0E-27D2-FB8B-6A55-2DA62411BDCA}"/>
              </a:ext>
            </a:extLst>
          </p:cNvPr>
          <p:cNvSpPr txBox="1"/>
          <p:nvPr/>
        </p:nvSpPr>
        <p:spPr>
          <a:xfrm>
            <a:off x="3302384" y="6940685"/>
            <a:ext cx="2904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A Laura le quedan por leer                páginas.</a:t>
            </a: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3D30387A-6EDF-8250-89AD-DB80BAAD37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596" y="8038972"/>
            <a:ext cx="2312564" cy="1582280"/>
          </a:xfrm>
          <a:prstGeom prst="rect">
            <a:avLst/>
          </a:prstGeom>
        </p:spPr>
      </p:pic>
      <p:sp>
        <p:nvSpPr>
          <p:cNvPr id="61" name="Afgeronde rechthoek 21">
            <a:extLst>
              <a:ext uri="{FF2B5EF4-FFF2-40B4-BE49-F238E27FC236}">
                <a16:creationId xmlns:a16="http://schemas.microsoft.com/office/drawing/2014/main" id="{81906CE3-D0EA-8C8F-F6E2-0F991E7F1C82}"/>
              </a:ext>
            </a:extLst>
          </p:cNvPr>
          <p:cNvSpPr/>
          <p:nvPr/>
        </p:nvSpPr>
        <p:spPr>
          <a:xfrm>
            <a:off x="4475763" y="8687889"/>
            <a:ext cx="418696" cy="35843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B7C305C8-990E-473F-3665-28ADF18F5583}"/>
              </a:ext>
            </a:extLst>
          </p:cNvPr>
          <p:cNvSpPr txBox="1"/>
          <p:nvPr/>
        </p:nvSpPr>
        <p:spPr>
          <a:xfrm>
            <a:off x="3340999" y="8736918"/>
            <a:ext cx="2904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Mario guardará                 libros.</a:t>
            </a:r>
          </a:p>
        </p:txBody>
      </p:sp>
      <p:pic>
        <p:nvPicPr>
          <p:cNvPr id="65" name="Imagen 64">
            <a:extLst>
              <a:ext uri="{FF2B5EF4-FFF2-40B4-BE49-F238E27FC236}">
                <a16:creationId xmlns:a16="http://schemas.microsoft.com/office/drawing/2014/main" id="{EB4518E2-C9A7-A708-9363-3DCB2FBDBA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8112" y="4308145"/>
            <a:ext cx="1401297" cy="113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7695</TotalTime>
  <Words>275</Words>
  <Application>Microsoft Office PowerPoint</Application>
  <PresentationFormat>Personalizado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116</cp:revision>
  <dcterms:created xsi:type="dcterms:W3CDTF">2022-01-03T10:00:59Z</dcterms:created>
  <dcterms:modified xsi:type="dcterms:W3CDTF">2022-12-09T14:25:59Z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