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009ED0"/>
    <a:srgbClr val="F9FDFF"/>
    <a:srgbClr val="333333"/>
    <a:srgbClr val="F7F7F9"/>
    <a:srgbClr val="C72330"/>
    <a:srgbClr val="7BBC42"/>
    <a:srgbClr val="F6CF18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B1309B-52AD-430B-B1DD-9BA56C1C5378}" v="98" dt="2022-02-09T10:15:36.7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08"/>
    <p:restoredTop sz="97680"/>
  </p:normalViewPr>
  <p:slideViewPr>
    <p:cSldViewPr snapToGrid="0" snapToObjects="1">
      <p:cViewPr varScale="1">
        <p:scale>
          <a:sx n="54" d="100"/>
          <a:sy n="54" d="100"/>
        </p:scale>
        <p:origin x="2918" y="67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t>9-12-2022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9-12-2022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54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9-12-2022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55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9-12-2022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8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9-12-2022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80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9-12-2022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04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9-12-2022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172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9-12-2022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59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9-12-2022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1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9-12-2022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52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9-12-2022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1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9-12-2022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47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t>9-12-2022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2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emf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emf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4.png"/><Relationship Id="rId9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n 23">
            <a:extLst>
              <a:ext uri="{FF2B5EF4-FFF2-40B4-BE49-F238E27FC236}">
                <a16:creationId xmlns:a16="http://schemas.microsoft.com/office/drawing/2014/main" id="{197C09A6-D883-3B3B-2A16-4A794A5CEF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081" y="6949727"/>
            <a:ext cx="1897920" cy="1170190"/>
          </a:xfrm>
          <a:prstGeom prst="rect">
            <a:avLst/>
          </a:prstGeom>
        </p:spPr>
      </p:pic>
      <p:sp>
        <p:nvSpPr>
          <p:cNvPr id="23" name="Afgeronde rechthoek 21">
            <a:extLst>
              <a:ext uri="{FF2B5EF4-FFF2-40B4-BE49-F238E27FC236}">
                <a16:creationId xmlns:a16="http://schemas.microsoft.com/office/drawing/2014/main" id="{CA20F79B-A2CD-6B8C-05F1-56DCA51AC262}"/>
              </a:ext>
            </a:extLst>
          </p:cNvPr>
          <p:cNvSpPr/>
          <p:nvPr/>
        </p:nvSpPr>
        <p:spPr>
          <a:xfrm>
            <a:off x="5315878" y="6047438"/>
            <a:ext cx="434460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5BBB6AD7-8AAD-0578-B9F0-AEA9237DC9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906" y="3794480"/>
            <a:ext cx="2494664" cy="111555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F4D0591B-FC3A-859D-093A-085BF55CFEC1}"/>
              </a:ext>
            </a:extLst>
          </p:cNvPr>
          <p:cNvSpPr txBox="1"/>
          <p:nvPr/>
        </p:nvSpPr>
        <p:spPr>
          <a:xfrm>
            <a:off x="642598" y="2844970"/>
            <a:ext cx="28521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Luisa se gastó            € entre los dos kilos.</a:t>
            </a:r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/>
          <a:lstStyle/>
          <a:p>
            <a:pPr algn="l"/>
            <a:r>
              <a:rPr lang="nl-NL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Método Snappet. Prueba 6 6º. Página 1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Prueba </a:t>
            </a:r>
            <a:endParaRPr lang="nl-NL" sz="2400" b="1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Nombre y apellidos</a:t>
              </a:r>
              <a:endParaRPr lang="nl-NL" sz="1100" b="1" dirty="0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Fecha</a:t>
              </a:r>
              <a:endParaRPr lang="nl-NL" sz="1100" b="1" dirty="0"/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655567" y="1930976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1. Luisa compró 1 kg de limones por 2,23 € y otro de manzanas por 77 cts. ¿Cuánto se gastó Luisa entre las dos kilos? (1 punto).</a:t>
            </a:r>
            <a:endParaRPr lang="nl-NL" sz="1200" b="1" dirty="0">
              <a:solidFill>
                <a:srgbClr val="FF33CC"/>
              </a:solidFill>
              <a:latin typeface="ABeZeh" pitchFamily="2" charset="0"/>
              <a:ea typeface="ABeZeh" pitchFamily="2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42" name="Ondertitel 2">
            <a:extLst>
              <a:ext uri="{FF2B5EF4-FFF2-40B4-BE49-F238E27FC236}">
                <a16:creationId xmlns:a16="http://schemas.microsoft.com/office/drawing/2014/main" id="{454666B0-4DE7-4A15-AA12-5F907900FC21}"/>
              </a:ext>
            </a:extLst>
          </p:cNvPr>
          <p:cNvSpPr txBox="1">
            <a:spLocks/>
          </p:cNvSpPr>
          <p:nvPr/>
        </p:nvSpPr>
        <p:spPr>
          <a:xfrm>
            <a:off x="685500" y="3534724"/>
            <a:ext cx="6348487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2. Calcula la dierencia de precios. Ayúdate de la recta numérica (1 punto).</a:t>
            </a:r>
          </a:p>
        </p:txBody>
      </p:sp>
      <p:sp>
        <p:nvSpPr>
          <p:cNvPr id="91" name="Ondertitel 2">
            <a:extLst>
              <a:ext uri="{FF2B5EF4-FFF2-40B4-BE49-F238E27FC236}">
                <a16:creationId xmlns:a16="http://schemas.microsoft.com/office/drawing/2014/main" id="{A5B12E86-B204-44BA-84D4-F9FC6800EE1A}"/>
              </a:ext>
            </a:extLst>
          </p:cNvPr>
          <p:cNvSpPr txBox="1">
            <a:spLocks/>
          </p:cNvSpPr>
          <p:nvPr/>
        </p:nvSpPr>
        <p:spPr>
          <a:xfrm>
            <a:off x="643179" y="5133466"/>
            <a:ext cx="6332334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¿Cuánto han costado los 3 helados? (1 punto)</a:t>
            </a:r>
          </a:p>
        </p:txBody>
      </p:sp>
      <p:sp>
        <p:nvSpPr>
          <p:cNvPr id="46" name="Afgeronde rechthoek 21">
            <a:extLst>
              <a:ext uri="{FF2B5EF4-FFF2-40B4-BE49-F238E27FC236}">
                <a16:creationId xmlns:a16="http://schemas.microsoft.com/office/drawing/2014/main" id="{CAA3684C-C6CE-006D-A502-7775AB60A404}"/>
              </a:ext>
            </a:extLst>
          </p:cNvPr>
          <p:cNvSpPr/>
          <p:nvPr/>
        </p:nvSpPr>
        <p:spPr>
          <a:xfrm>
            <a:off x="1641734" y="2790710"/>
            <a:ext cx="309084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0" name="Ondertitel 2">
            <a:extLst>
              <a:ext uri="{FF2B5EF4-FFF2-40B4-BE49-F238E27FC236}">
                <a16:creationId xmlns:a16="http://schemas.microsoft.com/office/drawing/2014/main" id="{B1BB2455-0594-36B5-AA93-E0FA9502D8ED}"/>
              </a:ext>
            </a:extLst>
          </p:cNvPr>
          <p:cNvSpPr txBox="1">
            <a:spLocks/>
          </p:cNvSpPr>
          <p:nvPr/>
        </p:nvSpPr>
        <p:spPr>
          <a:xfrm>
            <a:off x="722624" y="8268962"/>
            <a:ext cx="6158196" cy="288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Calcula las siguientes expresiones (1 punto).</a:t>
            </a:r>
          </a:p>
        </p:txBody>
      </p:sp>
      <p:sp>
        <p:nvSpPr>
          <p:cNvPr id="84" name="CuadroTexto 83">
            <a:extLst>
              <a:ext uri="{FF2B5EF4-FFF2-40B4-BE49-F238E27FC236}">
                <a16:creationId xmlns:a16="http://schemas.microsoft.com/office/drawing/2014/main" id="{D793B379-A61A-A12A-F5EE-20742CA221C0}"/>
              </a:ext>
            </a:extLst>
          </p:cNvPr>
          <p:cNvSpPr txBox="1"/>
          <p:nvPr/>
        </p:nvSpPr>
        <p:spPr>
          <a:xfrm>
            <a:off x="3562386" y="6094751"/>
            <a:ext cx="29753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Los 3 helados han costado                €.</a:t>
            </a:r>
          </a:p>
        </p:txBody>
      </p:sp>
      <p:sp>
        <p:nvSpPr>
          <p:cNvPr id="81" name="Ondertitel 2">
            <a:extLst>
              <a:ext uri="{FF2B5EF4-FFF2-40B4-BE49-F238E27FC236}">
                <a16:creationId xmlns:a16="http://schemas.microsoft.com/office/drawing/2014/main" id="{0562E063-54E4-124D-35D5-3CBE1E75F61A}"/>
              </a:ext>
            </a:extLst>
          </p:cNvPr>
          <p:cNvSpPr txBox="1">
            <a:spLocks/>
          </p:cNvSpPr>
          <p:nvPr/>
        </p:nvSpPr>
        <p:spPr>
          <a:xfrm>
            <a:off x="678328" y="9113738"/>
            <a:ext cx="6158196" cy="288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Carmen caminó 13,23 km más que su hermano que caminó 10,15 km. ¿Cuánto caminó Carmen? (1 punto).</a:t>
            </a:r>
          </a:p>
        </p:txBody>
      </p:sp>
      <p:sp>
        <p:nvSpPr>
          <p:cNvPr id="88" name="Ondertitel 2">
            <a:extLst>
              <a:ext uri="{FF2B5EF4-FFF2-40B4-BE49-F238E27FC236}">
                <a16:creationId xmlns:a16="http://schemas.microsoft.com/office/drawing/2014/main" id="{E7E18EC7-96D8-85D7-3B43-E52A70DFA23D}"/>
              </a:ext>
            </a:extLst>
          </p:cNvPr>
          <p:cNvSpPr txBox="1">
            <a:spLocks/>
          </p:cNvSpPr>
          <p:nvPr/>
        </p:nvSpPr>
        <p:spPr>
          <a:xfrm>
            <a:off x="668262" y="6501403"/>
            <a:ext cx="6158196" cy="288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4. Calcula la resta ayudándote del gráfico de valor posicional (1 punto).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E4953E2A-FF5C-8209-7444-09EDF7E5B3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0784" y="4085598"/>
            <a:ext cx="1968816" cy="372479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F0ED0BD0-6875-D4F3-AC3A-232174DA72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262" y="5452821"/>
            <a:ext cx="2281929" cy="975481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CE1932DA-42E6-3012-7027-F25680E87A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19769" y="7479610"/>
            <a:ext cx="1679948" cy="370799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C089B373-562E-ADAE-5D74-3B65C69EFF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7565" y="8706190"/>
            <a:ext cx="1514069" cy="375107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905AA1EF-0ED6-6E5A-9476-8658E17C7BC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54472" y="8730721"/>
            <a:ext cx="1445245" cy="357871"/>
          </a:xfrm>
          <a:prstGeom prst="rect">
            <a:avLst/>
          </a:prstGeom>
        </p:spPr>
      </p:pic>
      <p:pic>
        <p:nvPicPr>
          <p:cNvPr id="50" name="Imagen 49">
            <a:extLst>
              <a:ext uri="{FF2B5EF4-FFF2-40B4-BE49-F238E27FC236}">
                <a16:creationId xmlns:a16="http://schemas.microsoft.com/office/drawing/2014/main" id="{6F085442-9E13-03B9-6DFE-EA85C0BAE6A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02368" y="2455989"/>
            <a:ext cx="1036027" cy="688540"/>
          </a:xfrm>
          <a:prstGeom prst="rect">
            <a:avLst/>
          </a:prstGeom>
        </p:spPr>
      </p:pic>
      <p:sp>
        <p:nvSpPr>
          <p:cNvPr id="54" name="Afgeronde rechthoek 21">
            <a:extLst>
              <a:ext uri="{FF2B5EF4-FFF2-40B4-BE49-F238E27FC236}">
                <a16:creationId xmlns:a16="http://schemas.microsoft.com/office/drawing/2014/main" id="{C346B47F-8575-39E4-637D-71F55C899CF3}"/>
              </a:ext>
            </a:extLst>
          </p:cNvPr>
          <p:cNvSpPr/>
          <p:nvPr/>
        </p:nvSpPr>
        <p:spPr>
          <a:xfrm>
            <a:off x="4639791" y="9420143"/>
            <a:ext cx="434460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4BB41A0B-4704-7041-D518-BDE855454CFD}"/>
              </a:ext>
            </a:extLst>
          </p:cNvPr>
          <p:cNvSpPr txBox="1"/>
          <p:nvPr/>
        </p:nvSpPr>
        <p:spPr>
          <a:xfrm>
            <a:off x="3494776" y="9445347"/>
            <a:ext cx="22900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Carmen caminó                km.</a:t>
            </a:r>
          </a:p>
        </p:txBody>
      </p:sp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6180C1A-FF8A-0A12-F908-683C1C1B72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886" y="2552198"/>
            <a:ext cx="1294124" cy="370713"/>
          </a:xfrm>
          <a:prstGeom prst="rect">
            <a:avLst/>
          </a:prstGeom>
        </p:spPr>
      </p:pic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Prueba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Nombre y apellidos</a:t>
              </a:r>
              <a:endParaRPr lang="nl-NL" sz="1100" b="1" dirty="0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Fecha</a:t>
              </a:r>
              <a:endParaRPr lang="nl-NL" sz="1100" b="1" dirty="0"/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93" name="Ondertitel 2">
            <a:extLst>
              <a:ext uri="{FF2B5EF4-FFF2-40B4-BE49-F238E27FC236}">
                <a16:creationId xmlns:a16="http://schemas.microsoft.com/office/drawing/2014/main" id="{DE06FF0F-C793-49CB-BF30-68DAA96AD668}"/>
              </a:ext>
            </a:extLst>
          </p:cNvPr>
          <p:cNvSpPr txBox="1">
            <a:spLocks/>
          </p:cNvSpPr>
          <p:nvPr/>
        </p:nvSpPr>
        <p:spPr>
          <a:xfrm>
            <a:off x="549663" y="7709813"/>
            <a:ext cx="6158196" cy="3671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10. Observa y completa las estimaciones (1 punto).</a:t>
            </a:r>
          </a:p>
        </p:txBody>
      </p:sp>
      <p:sp>
        <p:nvSpPr>
          <p:cNvPr id="70" name="Ondertitel 2">
            <a:extLst>
              <a:ext uri="{FF2B5EF4-FFF2-40B4-BE49-F238E27FC236}">
                <a16:creationId xmlns:a16="http://schemas.microsoft.com/office/drawing/2014/main" id="{F7006196-679C-3A42-8D8B-42C20AA5A175}"/>
              </a:ext>
            </a:extLst>
          </p:cNvPr>
          <p:cNvSpPr txBox="1">
            <a:spLocks/>
          </p:cNvSpPr>
          <p:nvPr/>
        </p:nvSpPr>
        <p:spPr>
          <a:xfrm>
            <a:off x="636303" y="3245060"/>
            <a:ext cx="6158196" cy="2845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¿Cuánto cuesta una sola toalla?  Calcula (1 punto).	</a:t>
            </a:r>
          </a:p>
        </p:txBody>
      </p:sp>
      <p:sp>
        <p:nvSpPr>
          <p:cNvPr id="112" name="Ondertitel 2">
            <a:extLst>
              <a:ext uri="{FF2B5EF4-FFF2-40B4-BE49-F238E27FC236}">
                <a16:creationId xmlns:a16="http://schemas.microsoft.com/office/drawing/2014/main" id="{64CB5256-7114-C022-26B5-0F237CB01421}"/>
              </a:ext>
            </a:extLst>
          </p:cNvPr>
          <p:cNvSpPr txBox="1">
            <a:spLocks/>
          </p:cNvSpPr>
          <p:nvPr/>
        </p:nvSpPr>
        <p:spPr>
          <a:xfrm>
            <a:off x="628560" y="10110748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Método Snappet. Prueba 6 6º. Página 2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sp>
        <p:nvSpPr>
          <p:cNvPr id="43" name="Ondertitel 2">
            <a:extLst>
              <a:ext uri="{FF2B5EF4-FFF2-40B4-BE49-F238E27FC236}">
                <a16:creationId xmlns:a16="http://schemas.microsoft.com/office/drawing/2014/main" id="{4AE470F7-0625-DA26-9B09-60EC28B2B502}"/>
              </a:ext>
            </a:extLst>
          </p:cNvPr>
          <p:cNvSpPr txBox="1">
            <a:spLocks/>
          </p:cNvSpPr>
          <p:nvPr/>
        </p:nvSpPr>
        <p:spPr>
          <a:xfrm>
            <a:off x="644093" y="5329418"/>
            <a:ext cx="6199531" cy="3875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50000"/>
              </a:lnSpc>
              <a:spcBef>
                <a:spcPts val="0"/>
              </a:spcBef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</a:rPr>
              <a:t>9. Calcula los precios estimados (1 punto).</a:t>
            </a:r>
          </a:p>
        </p:txBody>
      </p:sp>
      <p:sp>
        <p:nvSpPr>
          <p:cNvPr id="119" name="Ondertitel 2">
            <a:extLst>
              <a:ext uri="{FF2B5EF4-FFF2-40B4-BE49-F238E27FC236}">
                <a16:creationId xmlns:a16="http://schemas.microsoft.com/office/drawing/2014/main" id="{4A4B9E22-A473-8DC6-7145-B69C6F1B71B0}"/>
              </a:ext>
            </a:extLst>
          </p:cNvPr>
          <p:cNvSpPr txBox="1">
            <a:spLocks/>
          </p:cNvSpPr>
          <p:nvPr/>
        </p:nvSpPr>
        <p:spPr>
          <a:xfrm>
            <a:off x="644094" y="2042791"/>
            <a:ext cx="6158196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Calcula las siguientes multiplicaciones usando la estrategia de aproximar (1 punto).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8044304-A1CD-054A-E754-7F798351BA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0896" y="2551190"/>
            <a:ext cx="1294124" cy="406135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BAA3E0F8-B8AC-A6DA-137F-5FBD2A83F4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624" y="3695440"/>
            <a:ext cx="1306257" cy="1424337"/>
          </a:xfrm>
          <a:prstGeom prst="rect">
            <a:avLst/>
          </a:prstGeom>
        </p:spPr>
      </p:pic>
      <p:sp>
        <p:nvSpPr>
          <p:cNvPr id="25" name="Afgeronde rechthoek 21">
            <a:extLst>
              <a:ext uri="{FF2B5EF4-FFF2-40B4-BE49-F238E27FC236}">
                <a16:creationId xmlns:a16="http://schemas.microsoft.com/office/drawing/2014/main" id="{5067FB8D-2CE0-AB7C-18BB-54FE061FDD0F}"/>
              </a:ext>
            </a:extLst>
          </p:cNvPr>
          <p:cNvSpPr/>
          <p:nvPr/>
        </p:nvSpPr>
        <p:spPr>
          <a:xfrm>
            <a:off x="3280230" y="4079112"/>
            <a:ext cx="434460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3C8D079A-C45C-78C1-7C0D-BC80B3051D42}"/>
              </a:ext>
            </a:extLst>
          </p:cNvPr>
          <p:cNvSpPr txBox="1"/>
          <p:nvPr/>
        </p:nvSpPr>
        <p:spPr>
          <a:xfrm>
            <a:off x="2286001" y="4120613"/>
            <a:ext cx="17266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1 toalla cuesta             €.</a:t>
            </a:r>
          </a:p>
        </p:txBody>
      </p:sp>
      <p:pic>
        <p:nvPicPr>
          <p:cNvPr id="35" name="Imagen 34">
            <a:extLst>
              <a:ext uri="{FF2B5EF4-FFF2-40B4-BE49-F238E27FC236}">
                <a16:creationId xmlns:a16="http://schemas.microsoft.com/office/drawing/2014/main" id="{ED099276-29E4-DB63-AE91-0904389788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9405" y="5858034"/>
            <a:ext cx="3331415" cy="1686686"/>
          </a:xfrm>
          <a:prstGeom prst="rect">
            <a:avLst/>
          </a:prstGeom>
        </p:spPr>
      </p:pic>
      <p:pic>
        <p:nvPicPr>
          <p:cNvPr id="40" name="Imagen 39">
            <a:extLst>
              <a:ext uri="{FF2B5EF4-FFF2-40B4-BE49-F238E27FC236}">
                <a16:creationId xmlns:a16="http://schemas.microsoft.com/office/drawing/2014/main" id="{F0BAC68B-1676-15B2-532C-3188125CAA1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97527" y="6022114"/>
            <a:ext cx="1540933" cy="721805"/>
          </a:xfrm>
          <a:prstGeom prst="rect">
            <a:avLst/>
          </a:prstGeom>
        </p:spPr>
      </p:pic>
      <p:pic>
        <p:nvPicPr>
          <p:cNvPr id="46" name="Imagen 45">
            <a:extLst>
              <a:ext uri="{FF2B5EF4-FFF2-40B4-BE49-F238E27FC236}">
                <a16:creationId xmlns:a16="http://schemas.microsoft.com/office/drawing/2014/main" id="{9E17160F-48BC-357F-AD4D-3DF286B4EDB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81113" y="6702551"/>
            <a:ext cx="1786361" cy="823127"/>
          </a:xfrm>
          <a:prstGeom prst="rect">
            <a:avLst/>
          </a:prstGeom>
        </p:spPr>
      </p:pic>
      <p:pic>
        <p:nvPicPr>
          <p:cNvPr id="50" name="Imagen 49">
            <a:extLst>
              <a:ext uri="{FF2B5EF4-FFF2-40B4-BE49-F238E27FC236}">
                <a16:creationId xmlns:a16="http://schemas.microsoft.com/office/drawing/2014/main" id="{93912CE9-819A-25A2-67BE-30207601E57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6303" y="8458853"/>
            <a:ext cx="1795691" cy="1081420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13FF10B0-DA8C-4852-2287-12B576632F7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84979" y="8628340"/>
            <a:ext cx="2740081" cy="556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5" ma:contentTypeDescription="Create a new document." ma:contentTypeScope="" ma:versionID="55fe7e69b45fff375011519ab9c92ca7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b15559fb6c65f6ba56beed89eeb782a5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  <SharedWithUsers xmlns="f0ce2327-97fb-4dfc-a980-285cacb0ad39">
      <UserInfo>
        <DisplayName>Cristina García</DisplayName>
        <AccountId>46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BD74F38-0BAB-4458-B71F-4E482B167C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643F5B3-B114-441E-AD41-A0680C4AAB7A}">
  <ds:schemaRefs>
    <ds:schemaRef ds:uri="http://schemas.microsoft.com/office/infopath/2007/PartnerControls"/>
    <ds:schemaRef ds:uri="http://purl.org/dc/terms/"/>
    <ds:schemaRef ds:uri="9123724a-6770-4cf5-85de-da1a5d7b85d6"/>
    <ds:schemaRef ds:uri="http://schemas.openxmlformats.org/package/2006/metadata/core-properties"/>
    <ds:schemaRef ds:uri="5751dd86-6170-4cc0-811e-1c4a5e106ea5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f0ce2327-97fb-4dfc-a980-285cacb0ad39"/>
    <ds:schemaRef ds:uri="4df41d69-8cf9-497b-ae8f-b424b063cd22"/>
  </ds:schemaRefs>
</ds:datastoreItem>
</file>

<file path=customXml/itemProps3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4681</TotalTime>
  <Words>223</Words>
  <Application>Microsoft Office PowerPoint</Application>
  <PresentationFormat>Personalizado</PresentationFormat>
  <Paragraphs>22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Calibri Light</vt:lpstr>
      <vt:lpstr>Kantoorthema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Cristina García</cp:lastModifiedBy>
  <cp:revision>85</cp:revision>
  <dcterms:created xsi:type="dcterms:W3CDTF">2022-01-03T10:00:59Z</dcterms:created>
  <dcterms:modified xsi:type="dcterms:W3CDTF">2022-12-09T14:26:48Z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</Properties>
</file>