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72" d="100"/>
          <a:sy n="72" d="100"/>
        </p:scale>
        <p:origin x="3534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uadroTexto 24">
            <a:extLst>
              <a:ext uri="{FF2B5EF4-FFF2-40B4-BE49-F238E27FC236}">
                <a16:creationId xmlns:a16="http://schemas.microsoft.com/office/drawing/2014/main" id="{14880B50-BB90-EB61-4940-0C635112D137}"/>
              </a:ext>
            </a:extLst>
          </p:cNvPr>
          <p:cNvSpPr txBox="1"/>
          <p:nvPr/>
        </p:nvSpPr>
        <p:spPr>
          <a:xfrm>
            <a:off x="781207" y="5451621"/>
            <a:ext cx="25891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Tiene         peces.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nl-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Método Snappet. Prueba 7 1º. Página 1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3600" b="1" dirty="0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41945" y="949919"/>
            <a:ext cx="5082060" cy="473206"/>
            <a:chOff x="641945" y="949919"/>
            <a:chExt cx="5082060" cy="473206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Nombre y apellidos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Fecha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92970" y="2171418"/>
            <a:ext cx="6344835" cy="581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1. Luisa tiene 5 peces y le regalan 3 más. ¿Cuántos peces tiene en total?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771" y="106532"/>
            <a:ext cx="638175" cy="1428750"/>
          </a:xfrm>
          <a:prstGeom prst="rect">
            <a:avLst/>
          </a:prstGeom>
        </p:spPr>
      </p:pic>
      <p:grpSp>
        <p:nvGrpSpPr>
          <p:cNvPr id="72" name="Groep 109">
            <a:extLst>
              <a:ext uri="{FF2B5EF4-FFF2-40B4-BE49-F238E27FC236}">
                <a16:creationId xmlns:a16="http://schemas.microsoft.com/office/drawing/2014/main" id="{2A44479F-5B6C-68D8-E35B-2A2536A703C4}"/>
              </a:ext>
            </a:extLst>
          </p:cNvPr>
          <p:cNvGrpSpPr/>
          <p:nvPr/>
        </p:nvGrpSpPr>
        <p:grpSpPr>
          <a:xfrm>
            <a:off x="781075" y="1395693"/>
            <a:ext cx="3005187" cy="396000"/>
            <a:chOff x="722356" y="7729459"/>
            <a:chExt cx="6120268" cy="396000"/>
          </a:xfrm>
        </p:grpSpPr>
        <p:cxnSp>
          <p:nvCxnSpPr>
            <p:cNvPr id="73" name="Rechte verbindingslijn 110">
              <a:extLst>
                <a:ext uri="{FF2B5EF4-FFF2-40B4-BE49-F238E27FC236}">
                  <a16:creationId xmlns:a16="http://schemas.microsoft.com/office/drawing/2014/main" id="{82EA3AA6-FD24-76C5-7470-8FB92BBF7E7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4" name="Rechte verbindingslijn 111">
              <a:extLst>
                <a:ext uri="{FF2B5EF4-FFF2-40B4-BE49-F238E27FC236}">
                  <a16:creationId xmlns:a16="http://schemas.microsoft.com/office/drawing/2014/main" id="{524E50B5-A667-F14B-9FAD-6E16892D2D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5" name="Rechthoek 112">
              <a:extLst>
                <a:ext uri="{FF2B5EF4-FFF2-40B4-BE49-F238E27FC236}">
                  <a16:creationId xmlns:a16="http://schemas.microsoft.com/office/drawing/2014/main" id="{1B5EAECF-73C7-83C8-5C44-3512C86FF02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ep 109">
            <a:extLst>
              <a:ext uri="{FF2B5EF4-FFF2-40B4-BE49-F238E27FC236}">
                <a16:creationId xmlns:a16="http://schemas.microsoft.com/office/drawing/2014/main" id="{76D6395A-64D8-D942-A26A-C7E89A5B5ED4}"/>
              </a:ext>
            </a:extLst>
          </p:cNvPr>
          <p:cNvGrpSpPr/>
          <p:nvPr/>
        </p:nvGrpSpPr>
        <p:grpSpPr>
          <a:xfrm>
            <a:off x="3984519" y="1402942"/>
            <a:ext cx="3005187" cy="396000"/>
            <a:chOff x="722356" y="7729459"/>
            <a:chExt cx="6120268" cy="396000"/>
          </a:xfrm>
        </p:grpSpPr>
        <p:cxnSp>
          <p:nvCxnSpPr>
            <p:cNvPr id="77" name="Rechte verbindingslijn 110">
              <a:extLst>
                <a:ext uri="{FF2B5EF4-FFF2-40B4-BE49-F238E27FC236}">
                  <a16:creationId xmlns:a16="http://schemas.microsoft.com/office/drawing/2014/main" id="{414B48D6-AF7C-BE25-2D8E-0CDA42AB44F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8" name="Rechte verbindingslijn 111">
              <a:extLst>
                <a:ext uri="{FF2B5EF4-FFF2-40B4-BE49-F238E27FC236}">
                  <a16:creationId xmlns:a16="http://schemas.microsoft.com/office/drawing/2014/main" id="{B95A19B7-9C2E-C770-B498-F53397459F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9" name="Rechthoek 112">
              <a:extLst>
                <a:ext uri="{FF2B5EF4-FFF2-40B4-BE49-F238E27FC236}">
                  <a16:creationId xmlns:a16="http://schemas.microsoft.com/office/drawing/2014/main" id="{D28F2458-0C5E-9C34-B5A1-31AFE793626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Ondertitel 2">
            <a:extLst>
              <a:ext uri="{FF2B5EF4-FFF2-40B4-BE49-F238E27FC236}">
                <a16:creationId xmlns:a16="http://schemas.microsoft.com/office/drawing/2014/main" id="{DDEEC134-BC93-E4E0-388A-E237651E6B57}"/>
              </a:ext>
            </a:extLst>
          </p:cNvPr>
          <p:cNvSpPr txBox="1">
            <a:spLocks/>
          </p:cNvSpPr>
          <p:nvPr/>
        </p:nvSpPr>
        <p:spPr>
          <a:xfrm>
            <a:off x="641945" y="6410727"/>
            <a:ext cx="6904116" cy="562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2. Marco tiene 9 fresas y se come 5. Rodea cuántas fresas le quedan (2 puntos)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42" name="Afgeronde rechthoek 113">
            <a:extLst>
              <a:ext uri="{FF2B5EF4-FFF2-40B4-BE49-F238E27FC236}">
                <a16:creationId xmlns:a16="http://schemas.microsoft.com/office/drawing/2014/main" id="{5D090A78-B55C-7ECF-8E86-AB3CCEDACB14}"/>
              </a:ext>
            </a:extLst>
          </p:cNvPr>
          <p:cNvSpPr/>
          <p:nvPr/>
        </p:nvSpPr>
        <p:spPr>
          <a:xfrm>
            <a:off x="1781378" y="5418674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B6B0685-1609-91DA-F493-AB915E13E4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549" y="3448527"/>
            <a:ext cx="4152900" cy="145732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25B3F81-A754-3F2C-4C41-CD2549B8306E}"/>
              </a:ext>
            </a:extLst>
          </p:cNvPr>
          <p:cNvSpPr txBox="1"/>
          <p:nvPr/>
        </p:nvSpPr>
        <p:spPr>
          <a:xfrm>
            <a:off x="5270194" y="4120983"/>
            <a:ext cx="16578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5 +      =  </a:t>
            </a:r>
          </a:p>
        </p:txBody>
      </p:sp>
      <p:sp>
        <p:nvSpPr>
          <p:cNvPr id="12" name="Afgeronde rechthoek 113">
            <a:extLst>
              <a:ext uri="{FF2B5EF4-FFF2-40B4-BE49-F238E27FC236}">
                <a16:creationId xmlns:a16="http://schemas.microsoft.com/office/drawing/2014/main" id="{3568F1F6-F67D-0CD0-B774-2044D6356F0C}"/>
              </a:ext>
            </a:extLst>
          </p:cNvPr>
          <p:cNvSpPr/>
          <p:nvPr/>
        </p:nvSpPr>
        <p:spPr>
          <a:xfrm>
            <a:off x="5856103" y="4088381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" name="Afgeronde rechthoek 113">
            <a:extLst>
              <a:ext uri="{FF2B5EF4-FFF2-40B4-BE49-F238E27FC236}">
                <a16:creationId xmlns:a16="http://schemas.microsoft.com/office/drawing/2014/main" id="{0E570553-05F9-F601-CE88-A1075B22FB3E}"/>
              </a:ext>
            </a:extLst>
          </p:cNvPr>
          <p:cNvSpPr/>
          <p:nvPr/>
        </p:nvSpPr>
        <p:spPr>
          <a:xfrm>
            <a:off x="6700599" y="4070559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2ADA515-79E6-E082-32D6-142A6439229E}"/>
              </a:ext>
            </a:extLst>
          </p:cNvPr>
          <p:cNvSpPr txBox="1"/>
          <p:nvPr/>
        </p:nvSpPr>
        <p:spPr>
          <a:xfrm>
            <a:off x="793953" y="8537669"/>
            <a:ext cx="14141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9 – 5 =  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E545D97-C834-A491-D0FB-2271EB4B5E2D}"/>
              </a:ext>
            </a:extLst>
          </p:cNvPr>
          <p:cNvSpPr txBox="1"/>
          <p:nvPr/>
        </p:nvSpPr>
        <p:spPr>
          <a:xfrm>
            <a:off x="2080020" y="7937604"/>
            <a:ext cx="34657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3</a:t>
            </a:r>
          </a:p>
          <a:p>
            <a:r>
              <a:rPr lang="es-ES" sz="2800" dirty="0">
                <a:latin typeface="Escolar1" panose="00000400000000000000" pitchFamily="2" charset="0"/>
              </a:rPr>
              <a:t>4</a:t>
            </a:r>
          </a:p>
          <a:p>
            <a:r>
              <a:rPr lang="es-ES" sz="2800" dirty="0">
                <a:latin typeface="Escolar1" panose="00000400000000000000" pitchFamily="2" charset="0"/>
              </a:rPr>
              <a:t>6</a:t>
            </a:r>
          </a:p>
          <a:p>
            <a:r>
              <a:rPr lang="es-ES" sz="2800" dirty="0">
                <a:latin typeface="Escolar1" panose="00000400000000000000" pitchFamily="2" charset="0"/>
              </a:rPr>
              <a:t>2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3EC3D77F-9E30-3659-B2DE-C2BC410A3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0075" y="7793046"/>
            <a:ext cx="466725" cy="504825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289CBEFC-BE37-993E-E9DC-D723A91167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6800" y="8320299"/>
            <a:ext cx="466725" cy="504825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3611C937-969A-F81E-66C8-CFA5C53199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915" y="7835674"/>
            <a:ext cx="466725" cy="504825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9BF21DD8-10C8-7145-0FF9-538E713790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7014" y="8453774"/>
            <a:ext cx="466725" cy="504825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77FE28B3-5CCF-76A3-EFFC-2E858D82E4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5580" y="8285256"/>
            <a:ext cx="466725" cy="504825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C89D867D-7C4E-C752-6B1D-4EC5F34173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5687" y="8831003"/>
            <a:ext cx="466725" cy="504825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E5F530A8-F711-FCAC-D9FE-C207BF50BA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305" y="7731416"/>
            <a:ext cx="466725" cy="50482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98E7818-8CCA-2E1E-3194-E4142999C5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629" y="8434097"/>
            <a:ext cx="466725" cy="504825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22DFE959-2AFF-7A64-18AF-8768DDABCE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354" y="7983828"/>
            <a:ext cx="4667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Afgeronde rechthoek 113">
            <a:extLst>
              <a:ext uri="{FF2B5EF4-FFF2-40B4-BE49-F238E27FC236}">
                <a16:creationId xmlns:a16="http://schemas.microsoft.com/office/drawing/2014/main" id="{7EEB4B69-EAF7-E565-4C50-91FC3DF48D40}"/>
              </a:ext>
            </a:extLst>
          </p:cNvPr>
          <p:cNvSpPr/>
          <p:nvPr/>
        </p:nvSpPr>
        <p:spPr>
          <a:xfrm>
            <a:off x="2989616" y="8837657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7" name="Afgeronde rechthoek 113">
            <a:extLst>
              <a:ext uri="{FF2B5EF4-FFF2-40B4-BE49-F238E27FC236}">
                <a16:creationId xmlns:a16="http://schemas.microsoft.com/office/drawing/2014/main" id="{2C4DBD89-74D2-1320-12E2-D664F5E40205}"/>
              </a:ext>
            </a:extLst>
          </p:cNvPr>
          <p:cNvSpPr/>
          <p:nvPr/>
        </p:nvSpPr>
        <p:spPr>
          <a:xfrm>
            <a:off x="1289394" y="8833987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2" name="Afgeronde rechthoek 113">
            <a:extLst>
              <a:ext uri="{FF2B5EF4-FFF2-40B4-BE49-F238E27FC236}">
                <a16:creationId xmlns:a16="http://schemas.microsoft.com/office/drawing/2014/main" id="{6E70495E-F310-8257-1611-0E572ABE9DFA}"/>
              </a:ext>
            </a:extLst>
          </p:cNvPr>
          <p:cNvSpPr/>
          <p:nvPr/>
        </p:nvSpPr>
        <p:spPr>
          <a:xfrm>
            <a:off x="6365266" y="8831388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1" name="Afgeronde rechthoek 113">
            <a:extLst>
              <a:ext uri="{FF2B5EF4-FFF2-40B4-BE49-F238E27FC236}">
                <a16:creationId xmlns:a16="http://schemas.microsoft.com/office/drawing/2014/main" id="{14C79CB1-A85D-C613-AF6D-55324B72E51C}"/>
              </a:ext>
            </a:extLst>
          </p:cNvPr>
          <p:cNvSpPr/>
          <p:nvPr/>
        </p:nvSpPr>
        <p:spPr>
          <a:xfrm>
            <a:off x="4665044" y="8827718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Método Snappet. Prueba 7 1º. Página 2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935DC758-5BE2-EB76-A4D8-70920DD22DF7}"/>
              </a:ext>
            </a:extLst>
          </p:cNvPr>
          <p:cNvSpPr txBox="1">
            <a:spLocks/>
          </p:cNvSpPr>
          <p:nvPr/>
        </p:nvSpPr>
        <p:spPr>
          <a:xfrm>
            <a:off x="543773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3600" b="1" dirty="0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47" name="Groep 10">
            <a:extLst>
              <a:ext uri="{FF2B5EF4-FFF2-40B4-BE49-F238E27FC236}">
                <a16:creationId xmlns:a16="http://schemas.microsoft.com/office/drawing/2014/main" id="{F1D8ECC9-B39F-F988-21CD-250A458D8F5D}"/>
              </a:ext>
            </a:extLst>
          </p:cNvPr>
          <p:cNvGrpSpPr/>
          <p:nvPr/>
        </p:nvGrpSpPr>
        <p:grpSpPr>
          <a:xfrm>
            <a:off x="557158" y="949919"/>
            <a:ext cx="5082060" cy="473206"/>
            <a:chOff x="641945" y="949919"/>
            <a:chExt cx="5082060" cy="473206"/>
          </a:xfrm>
        </p:grpSpPr>
        <p:sp>
          <p:nvSpPr>
            <p:cNvPr id="49" name="Tekstvak 12">
              <a:extLst>
                <a:ext uri="{FF2B5EF4-FFF2-40B4-BE49-F238E27FC236}">
                  <a16:creationId xmlns:a16="http://schemas.microsoft.com/office/drawing/2014/main" id="{30519688-5CBA-814A-DD69-1657B7A1B2FF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Nombre y apellidos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  <p:sp>
          <p:nvSpPr>
            <p:cNvPr id="53" name="Tekstvak 14">
              <a:extLst>
                <a:ext uri="{FF2B5EF4-FFF2-40B4-BE49-F238E27FC236}">
                  <a16:creationId xmlns:a16="http://schemas.microsoft.com/office/drawing/2014/main" id="{15D5EECA-2F31-0DBE-EDD8-9489452E1C8E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Fecha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134" y="161591"/>
            <a:ext cx="638175" cy="1428750"/>
          </a:xfrm>
          <a:prstGeom prst="rect">
            <a:avLst/>
          </a:prstGeom>
        </p:spPr>
      </p:pic>
      <p:sp>
        <p:nvSpPr>
          <p:cNvPr id="16" name="Ondertitel 2">
            <a:extLst>
              <a:ext uri="{FF2B5EF4-FFF2-40B4-BE49-F238E27FC236}">
                <a16:creationId xmlns:a16="http://schemas.microsoft.com/office/drawing/2014/main" id="{B8AE8FDD-384A-3867-B6D3-CAA952332D5C}"/>
              </a:ext>
            </a:extLst>
          </p:cNvPr>
          <p:cNvSpPr txBox="1">
            <a:spLocks/>
          </p:cNvSpPr>
          <p:nvPr/>
        </p:nvSpPr>
        <p:spPr>
          <a:xfrm>
            <a:off x="608805" y="4523925"/>
            <a:ext cx="6158196" cy="586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4. Completa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grpSp>
        <p:nvGrpSpPr>
          <p:cNvPr id="28" name="Groep 109">
            <a:extLst>
              <a:ext uri="{FF2B5EF4-FFF2-40B4-BE49-F238E27FC236}">
                <a16:creationId xmlns:a16="http://schemas.microsoft.com/office/drawing/2014/main" id="{83CCC82A-1EFA-DFC3-0E1A-B3A32F5E8CF5}"/>
              </a:ext>
            </a:extLst>
          </p:cNvPr>
          <p:cNvGrpSpPr/>
          <p:nvPr/>
        </p:nvGrpSpPr>
        <p:grpSpPr>
          <a:xfrm>
            <a:off x="640321" y="1380594"/>
            <a:ext cx="3005187" cy="396000"/>
            <a:chOff x="722356" y="7729459"/>
            <a:chExt cx="6120268" cy="396000"/>
          </a:xfrm>
        </p:grpSpPr>
        <p:cxnSp>
          <p:nvCxnSpPr>
            <p:cNvPr id="29" name="Rechte verbindingslijn 110">
              <a:extLst>
                <a:ext uri="{FF2B5EF4-FFF2-40B4-BE49-F238E27FC236}">
                  <a16:creationId xmlns:a16="http://schemas.microsoft.com/office/drawing/2014/main" id="{2CBDB98E-0D89-339F-7C60-8BB07B396C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0" name="Rechte verbindingslijn 111">
              <a:extLst>
                <a:ext uri="{FF2B5EF4-FFF2-40B4-BE49-F238E27FC236}">
                  <a16:creationId xmlns:a16="http://schemas.microsoft.com/office/drawing/2014/main" id="{5772DFD7-439E-A5C9-0D1B-AC29A67D3B4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2" name="Rechthoek 112">
              <a:extLst>
                <a:ext uri="{FF2B5EF4-FFF2-40B4-BE49-F238E27FC236}">
                  <a16:creationId xmlns:a16="http://schemas.microsoft.com/office/drawing/2014/main" id="{E2A4264C-A030-CE14-B934-AD750AECA06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oep 109">
            <a:extLst>
              <a:ext uri="{FF2B5EF4-FFF2-40B4-BE49-F238E27FC236}">
                <a16:creationId xmlns:a16="http://schemas.microsoft.com/office/drawing/2014/main" id="{E0EEAA3C-B28E-0D3E-772E-8E65F8E815F2}"/>
              </a:ext>
            </a:extLst>
          </p:cNvPr>
          <p:cNvGrpSpPr/>
          <p:nvPr/>
        </p:nvGrpSpPr>
        <p:grpSpPr>
          <a:xfrm>
            <a:off x="3843765" y="1387843"/>
            <a:ext cx="3005187" cy="396000"/>
            <a:chOff x="722356" y="7729459"/>
            <a:chExt cx="6120268" cy="396000"/>
          </a:xfrm>
        </p:grpSpPr>
        <p:cxnSp>
          <p:nvCxnSpPr>
            <p:cNvPr id="34" name="Rechte verbindingslijn 110">
              <a:extLst>
                <a:ext uri="{FF2B5EF4-FFF2-40B4-BE49-F238E27FC236}">
                  <a16:creationId xmlns:a16="http://schemas.microsoft.com/office/drawing/2014/main" id="{476A44ED-88C5-A97A-72A4-AE617034854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5" name="Rechte verbindingslijn 111">
              <a:extLst>
                <a:ext uri="{FF2B5EF4-FFF2-40B4-BE49-F238E27FC236}">
                  <a16:creationId xmlns:a16="http://schemas.microsoft.com/office/drawing/2014/main" id="{CD1E7A25-3F9B-34AB-1B79-EB44DF85E71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6" name="Rechthoek 112">
              <a:extLst>
                <a:ext uri="{FF2B5EF4-FFF2-40B4-BE49-F238E27FC236}">
                  <a16:creationId xmlns:a16="http://schemas.microsoft.com/office/drawing/2014/main" id="{CB3AAE09-FCDC-05D8-0BA3-5C870FDBB47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9" name="Ondertitel 2">
            <a:extLst>
              <a:ext uri="{FF2B5EF4-FFF2-40B4-BE49-F238E27FC236}">
                <a16:creationId xmlns:a16="http://schemas.microsoft.com/office/drawing/2014/main" id="{B2D6FCD7-607D-9463-C7ED-F2AAAFB0064C}"/>
              </a:ext>
            </a:extLst>
          </p:cNvPr>
          <p:cNvSpPr txBox="1">
            <a:spLocks/>
          </p:cNvSpPr>
          <p:nvPr/>
        </p:nvSpPr>
        <p:spPr>
          <a:xfrm>
            <a:off x="608805" y="7256503"/>
            <a:ext cx="6158196" cy="483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5. Completa para tener 10 en cada caso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C83A1442-3441-6F0F-382A-0D10B8068685}"/>
              </a:ext>
            </a:extLst>
          </p:cNvPr>
          <p:cNvSpPr txBox="1"/>
          <p:nvPr/>
        </p:nvSpPr>
        <p:spPr>
          <a:xfrm>
            <a:off x="640321" y="8833987"/>
            <a:ext cx="612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3 y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9D0E908E-2A56-D28F-5864-CEBB8521F71D}"/>
              </a:ext>
            </a:extLst>
          </p:cNvPr>
          <p:cNvSpPr txBox="1"/>
          <p:nvPr/>
        </p:nvSpPr>
        <p:spPr>
          <a:xfrm>
            <a:off x="2326651" y="8824048"/>
            <a:ext cx="612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4 y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BEE47CA-CC3A-DAED-61B0-B912A648DD36}"/>
              </a:ext>
            </a:extLst>
          </p:cNvPr>
          <p:cNvSpPr txBox="1"/>
          <p:nvPr/>
        </p:nvSpPr>
        <p:spPr>
          <a:xfrm>
            <a:off x="3674422" y="3573446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2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F1F2696-88E2-B93E-B0FB-9F513D5C99C0}"/>
              </a:ext>
            </a:extLst>
          </p:cNvPr>
          <p:cNvSpPr txBox="1">
            <a:spLocks/>
          </p:cNvSpPr>
          <p:nvPr/>
        </p:nvSpPr>
        <p:spPr>
          <a:xfrm>
            <a:off x="541908" y="2026771"/>
            <a:ext cx="6948125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3. ¿Cuántas pelotas más necesitas para tener 4? Marca con una equis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7F128C2-A6C9-BBEE-9EAB-DD713B546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9318" y="5278568"/>
            <a:ext cx="1540507" cy="186051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6A60AD0-3972-2705-1463-0ECC2FF6DC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291" y="5212028"/>
            <a:ext cx="1521360" cy="192705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9EF0F54-25CD-3EC0-D171-AF5154AFA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066" y="3296923"/>
            <a:ext cx="2076450" cy="942975"/>
          </a:xfrm>
          <a:prstGeom prst="rect">
            <a:avLst/>
          </a:prstGeom>
        </p:spPr>
      </p:pic>
      <p:sp>
        <p:nvSpPr>
          <p:cNvPr id="20" name="Afgeronde rechthoek 113">
            <a:extLst>
              <a:ext uri="{FF2B5EF4-FFF2-40B4-BE49-F238E27FC236}">
                <a16:creationId xmlns:a16="http://schemas.microsoft.com/office/drawing/2014/main" id="{05991049-5369-A16D-9162-97913DA9EA83}"/>
              </a:ext>
            </a:extLst>
          </p:cNvPr>
          <p:cNvSpPr/>
          <p:nvPr/>
        </p:nvSpPr>
        <p:spPr>
          <a:xfrm>
            <a:off x="3134362" y="3545209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04BD7CD-91A9-BD9B-19C3-41869AF96D72}"/>
              </a:ext>
            </a:extLst>
          </p:cNvPr>
          <p:cNvSpPr txBox="1"/>
          <p:nvPr/>
        </p:nvSpPr>
        <p:spPr>
          <a:xfrm>
            <a:off x="5328432" y="3580118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4</a:t>
            </a:r>
          </a:p>
        </p:txBody>
      </p:sp>
      <p:sp>
        <p:nvSpPr>
          <p:cNvPr id="23" name="Afgeronde rechthoek 113">
            <a:extLst>
              <a:ext uri="{FF2B5EF4-FFF2-40B4-BE49-F238E27FC236}">
                <a16:creationId xmlns:a16="http://schemas.microsoft.com/office/drawing/2014/main" id="{67D34B1F-162E-133A-383E-FE80AD67A7B3}"/>
              </a:ext>
            </a:extLst>
          </p:cNvPr>
          <p:cNvSpPr/>
          <p:nvPr/>
        </p:nvSpPr>
        <p:spPr>
          <a:xfrm>
            <a:off x="4788372" y="3551881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6AA04571-9C26-A28A-7812-86B8FC51357F}"/>
              </a:ext>
            </a:extLst>
          </p:cNvPr>
          <p:cNvSpPr txBox="1"/>
          <p:nvPr/>
        </p:nvSpPr>
        <p:spPr>
          <a:xfrm>
            <a:off x="4015971" y="8827718"/>
            <a:ext cx="612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9 y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EF4789C5-E8A1-C6D8-4230-E49D64FBDEC5}"/>
              </a:ext>
            </a:extLst>
          </p:cNvPr>
          <p:cNvSpPr txBox="1"/>
          <p:nvPr/>
        </p:nvSpPr>
        <p:spPr>
          <a:xfrm>
            <a:off x="5702301" y="8817779"/>
            <a:ext cx="612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2 y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3157</TotalTime>
  <Words>140</Words>
  <Application>Microsoft Office PowerPoint</Application>
  <PresentationFormat>Personalizado</PresentationFormat>
  <Paragraphs>26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Escolar1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97</cp:revision>
  <dcterms:created xsi:type="dcterms:W3CDTF">2022-01-03T10:00:59Z</dcterms:created>
  <dcterms:modified xsi:type="dcterms:W3CDTF">2022-11-14T13:24:08Z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