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>
        <p:scale>
          <a:sx n="66" d="100"/>
          <a:sy n="66" d="100"/>
        </p:scale>
        <p:origin x="3684" y="29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30-11-2022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emf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6FE8CAE8-C042-9A80-966F-41FA1F96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95" y="7541618"/>
            <a:ext cx="2495998" cy="141311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8CC9A6A-603D-2855-2074-4233B735F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80" y="2611900"/>
            <a:ext cx="1415637" cy="12592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4D0591B-FC3A-859D-093A-085BF55CFEC1}"/>
              </a:ext>
            </a:extLst>
          </p:cNvPr>
          <p:cNvSpPr txBox="1"/>
          <p:nvPr/>
        </p:nvSpPr>
        <p:spPr>
          <a:xfrm>
            <a:off x="2304727" y="3490138"/>
            <a:ext cx="3037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Alejandra se ha gastado              € en chapas.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7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1891393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Alejandra ve unas chapas que valen 0,87 cts y coge 4 para sus amigos. ¿Cuánto dinero se ha gastado Alejandra en chapas?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78328" y="3960919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Calcula las siguientes operaciones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57136" y="4775569"/>
            <a:ext cx="6332334" cy="415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el esquema y calcula (1 punto):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3952039" y="3452981"/>
            <a:ext cx="30908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668262" y="892031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Lola quiere partir una tela de 15,9 m en 3 trozos iguales. ¿Cuánto medirá cada trozo? (1 punto).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685429" y="713479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Calcula las siguientes divisiones (1 punto):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3F1ECDC-9030-55FD-C8F3-5A2EF05E8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049" y="4245213"/>
            <a:ext cx="1414678" cy="41654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D449321-FE67-0F2C-18D3-1887140AE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4659" y="4191116"/>
            <a:ext cx="1318021" cy="44201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5C7BFD9-1553-B1D6-4C70-034F0B7294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565" y="5327395"/>
            <a:ext cx="1974849" cy="165610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0FAF6B7B-E18E-DA54-E6DB-C19A14B762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4132" y="7562587"/>
            <a:ext cx="2455673" cy="1384107"/>
          </a:xfrm>
          <a:prstGeom prst="rect">
            <a:avLst/>
          </a:prstGeom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F7A783C6-2D7F-0C42-7C79-E030906F1073}"/>
              </a:ext>
            </a:extLst>
          </p:cNvPr>
          <p:cNvSpPr txBox="1"/>
          <p:nvPr/>
        </p:nvSpPr>
        <p:spPr>
          <a:xfrm>
            <a:off x="671849" y="9573641"/>
            <a:ext cx="1943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Cada trozo medirá            m.</a:t>
            </a:r>
          </a:p>
        </p:txBody>
      </p:sp>
      <p:sp>
        <p:nvSpPr>
          <p:cNvPr id="56" name="Afgeronde rechthoek 21">
            <a:extLst>
              <a:ext uri="{FF2B5EF4-FFF2-40B4-BE49-F238E27FC236}">
                <a16:creationId xmlns:a16="http://schemas.microsoft.com/office/drawing/2014/main" id="{5B9F4D76-AA78-97EA-F6A9-2177E19E9E95}"/>
              </a:ext>
            </a:extLst>
          </p:cNvPr>
          <p:cNvSpPr/>
          <p:nvPr/>
        </p:nvSpPr>
        <p:spPr>
          <a:xfrm>
            <a:off x="1943311" y="9532141"/>
            <a:ext cx="30908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E9625C9D-5BF5-1CA5-ABB0-C5CDAD9098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3308072" y="8961440"/>
            <a:ext cx="721058" cy="129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>
            <a:extLst>
              <a:ext uri="{FF2B5EF4-FFF2-40B4-BE49-F238E27FC236}">
                <a16:creationId xmlns:a16="http://schemas.microsoft.com/office/drawing/2014/main" id="{0586A621-937D-64D7-05B4-90181E3E5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433" y="7108189"/>
            <a:ext cx="1595766" cy="607562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75396" y="8227263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Pablo ha comprado 3,5 kilos de uvas. Si se ha gastado 7,95 €, ¿a cuánto sale cada medio kilo de uvas?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85429" y="5789421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con una equis el cociente correcto de dividir 324 por 2,7 (1 punto).	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7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715179" y="6768087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9. Marina ha repartido 403 litros de aceite en garrafas de 3,1 l. ¿Cuántas garrafas ha llenado? (1 punto):</a:t>
            </a: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00029" y="39113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Pedro quiere regar su huerto con una depósito de 63 l. Si debe regar 5 zonas, cuánta agua echará en cada una? (1 punto).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A48A1F4-3C3F-05A1-C8A4-FFE2E0DB831D}"/>
              </a:ext>
            </a:extLst>
          </p:cNvPr>
          <p:cNvSpPr txBox="1">
            <a:spLocks/>
          </p:cNvSpPr>
          <p:nvPr/>
        </p:nvSpPr>
        <p:spPr>
          <a:xfrm>
            <a:off x="685429" y="204612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Sofía quiere repartir 50 gr de azúcar en 4 moldes de bizcocho. ¿Cuánto pondrá en caa molde? (1 punto)</a:t>
            </a: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5AA243B2-3ADE-8953-1A9F-CFAEBB0BC34D}"/>
              </a:ext>
            </a:extLst>
          </p:cNvPr>
          <p:cNvSpPr/>
          <p:nvPr/>
        </p:nvSpPr>
        <p:spPr>
          <a:xfrm>
            <a:off x="4616086" y="3280543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C5C54CA-36C7-4B3F-604E-66BCDB478684}"/>
              </a:ext>
            </a:extLst>
          </p:cNvPr>
          <p:cNvSpPr txBox="1"/>
          <p:nvPr/>
        </p:nvSpPr>
        <p:spPr>
          <a:xfrm>
            <a:off x="3652124" y="3316237"/>
            <a:ext cx="2817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Sofía pondrá                 gr en cada molde.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3DB47D7-0279-C902-402A-A1C47A0C2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58" y="2858768"/>
            <a:ext cx="1646236" cy="48379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6E15104-90EB-B680-5E9B-09914BB384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395" y="2563748"/>
            <a:ext cx="989725" cy="1252194"/>
          </a:xfrm>
          <a:prstGeom prst="rect">
            <a:avLst/>
          </a:prstGeom>
        </p:spPr>
      </p:pic>
      <p:sp>
        <p:nvSpPr>
          <p:cNvPr id="28" name="Afgeronde rechthoek 21">
            <a:extLst>
              <a:ext uri="{FF2B5EF4-FFF2-40B4-BE49-F238E27FC236}">
                <a16:creationId xmlns:a16="http://schemas.microsoft.com/office/drawing/2014/main" id="{C3F790EA-E84C-322E-4D14-BC4590F02A0A}"/>
              </a:ext>
            </a:extLst>
          </p:cNvPr>
          <p:cNvSpPr/>
          <p:nvPr/>
        </p:nvSpPr>
        <p:spPr>
          <a:xfrm>
            <a:off x="4616086" y="5184839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2784F3B-0A58-8C7B-30AD-0A0199534802}"/>
              </a:ext>
            </a:extLst>
          </p:cNvPr>
          <p:cNvSpPr txBox="1"/>
          <p:nvPr/>
        </p:nvSpPr>
        <p:spPr>
          <a:xfrm>
            <a:off x="3652124" y="5220533"/>
            <a:ext cx="2817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Pedro echará               l en cada zona.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B6F5E456-3E0E-B78E-89B8-7E688DA824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067" y="4404203"/>
            <a:ext cx="1797988" cy="565306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7D503B85-B977-8EA8-0F9E-668A50C49D18}"/>
              </a:ext>
            </a:extLst>
          </p:cNvPr>
          <p:cNvSpPr txBox="1"/>
          <p:nvPr/>
        </p:nvSpPr>
        <p:spPr>
          <a:xfrm>
            <a:off x="1092369" y="6206699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1,2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45540BB8-8836-14EE-03B0-BBB41A9D84A4}"/>
              </a:ext>
            </a:extLst>
          </p:cNvPr>
          <p:cNvSpPr/>
          <p:nvPr/>
        </p:nvSpPr>
        <p:spPr>
          <a:xfrm>
            <a:off x="974936" y="6268187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0B9FCF1-4029-0155-A5BA-C0B2FEC85283}"/>
              </a:ext>
            </a:extLst>
          </p:cNvPr>
          <p:cNvSpPr txBox="1"/>
          <p:nvPr/>
        </p:nvSpPr>
        <p:spPr>
          <a:xfrm>
            <a:off x="1974962" y="6213646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12</a:t>
            </a:r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C3F3B341-8878-CFED-3544-049790061988}"/>
              </a:ext>
            </a:extLst>
          </p:cNvPr>
          <p:cNvSpPr/>
          <p:nvPr/>
        </p:nvSpPr>
        <p:spPr>
          <a:xfrm>
            <a:off x="1857529" y="6275134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A494BDF-EB42-1283-812A-83D31500006D}"/>
              </a:ext>
            </a:extLst>
          </p:cNvPr>
          <p:cNvSpPr txBox="1"/>
          <p:nvPr/>
        </p:nvSpPr>
        <p:spPr>
          <a:xfrm>
            <a:off x="2764011" y="6213007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120</a:t>
            </a:r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DC1AD928-5E31-91DE-9216-CB8F95CFF4A3}"/>
              </a:ext>
            </a:extLst>
          </p:cNvPr>
          <p:cNvSpPr/>
          <p:nvPr/>
        </p:nvSpPr>
        <p:spPr>
          <a:xfrm>
            <a:off x="2646578" y="6274495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Afgeronde rechthoek 21">
            <a:extLst>
              <a:ext uri="{FF2B5EF4-FFF2-40B4-BE49-F238E27FC236}">
                <a16:creationId xmlns:a16="http://schemas.microsoft.com/office/drawing/2014/main" id="{03C3F2E3-4427-A0EE-2A6D-049C5EB75847}"/>
              </a:ext>
            </a:extLst>
          </p:cNvPr>
          <p:cNvSpPr/>
          <p:nvPr/>
        </p:nvSpPr>
        <p:spPr>
          <a:xfrm>
            <a:off x="1817723" y="7680057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C67F2C3B-77F3-726F-A7DC-1EA15AAABCBD}"/>
              </a:ext>
            </a:extLst>
          </p:cNvPr>
          <p:cNvSpPr txBox="1"/>
          <p:nvPr/>
        </p:nvSpPr>
        <p:spPr>
          <a:xfrm>
            <a:off x="783389" y="7715751"/>
            <a:ext cx="2817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Marina llenará              garrafas.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C95A8945-E540-C6A6-1E6E-A79D6F93F3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0707" y="9062874"/>
            <a:ext cx="855760" cy="885563"/>
          </a:xfrm>
          <a:prstGeom prst="rect">
            <a:avLst/>
          </a:prstGeom>
        </p:spPr>
      </p:pic>
      <p:sp>
        <p:nvSpPr>
          <p:cNvPr id="58" name="Afgeronde rechthoek 21">
            <a:extLst>
              <a:ext uri="{FF2B5EF4-FFF2-40B4-BE49-F238E27FC236}">
                <a16:creationId xmlns:a16="http://schemas.microsoft.com/office/drawing/2014/main" id="{E0E394A3-8B43-5CE5-AF79-E70391268922}"/>
              </a:ext>
            </a:extLst>
          </p:cNvPr>
          <p:cNvSpPr/>
          <p:nvPr/>
        </p:nvSpPr>
        <p:spPr>
          <a:xfrm>
            <a:off x="4539383" y="9367742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9D03DFC1-7FF4-A163-C489-35C7D2B99CE6}"/>
              </a:ext>
            </a:extLst>
          </p:cNvPr>
          <p:cNvSpPr txBox="1"/>
          <p:nvPr/>
        </p:nvSpPr>
        <p:spPr>
          <a:xfrm>
            <a:off x="3401067" y="9425490"/>
            <a:ext cx="2817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Pablo ha pagado              € por cada kilo.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5836</TotalTime>
  <Words>295</Words>
  <Application>Microsoft Office PowerPoint</Application>
  <PresentationFormat>Personalizado</PresentationFormat>
  <Paragraphs>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94</cp:revision>
  <dcterms:created xsi:type="dcterms:W3CDTF">2022-01-03T10:00:59Z</dcterms:created>
  <dcterms:modified xsi:type="dcterms:W3CDTF">2022-11-30T09:15:01Z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