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>
            <a:extLst>
              <a:ext uri="{FF2B5EF4-FFF2-40B4-BE49-F238E27FC236}">
                <a16:creationId xmlns:a16="http://schemas.microsoft.com/office/drawing/2014/main" id="{5C4798C6-1054-F36F-9DD1-306D1350D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203" y="2453537"/>
            <a:ext cx="418510" cy="941649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40F46F33-014E-F6B5-3827-8B884E51F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535" y="3419272"/>
            <a:ext cx="1283494" cy="858150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09D2366D-8525-9F3C-57E5-EF6279F4D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526" y="3399425"/>
            <a:ext cx="418510" cy="941649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8 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00738" y="2013428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Convierte en fracción los siguientes números mixtos (1 punto):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78460" y="435976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Transforma las siguientes fracciones en números mixtos (1 punto):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710884" y="5710107"/>
            <a:ext cx="6332334" cy="415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Calcula las siguientes sumas de fracciones (1 punto):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B1BB2455-0594-36B5-AA93-E0FA9502D8ED}"/>
              </a:ext>
            </a:extLst>
          </p:cNvPr>
          <p:cNvSpPr txBox="1">
            <a:spLocks/>
          </p:cNvSpPr>
          <p:nvPr/>
        </p:nvSpPr>
        <p:spPr>
          <a:xfrm>
            <a:off x="685429" y="8783957"/>
            <a:ext cx="1621804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Calcula (1 punto).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668262" y="7178180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Cambia el denominador necesario y calcula las restas (1 punto):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F7A783C6-2D7F-0C42-7C79-E030906F1073}"/>
              </a:ext>
            </a:extLst>
          </p:cNvPr>
          <p:cNvSpPr txBox="1"/>
          <p:nvPr/>
        </p:nvSpPr>
        <p:spPr>
          <a:xfrm>
            <a:off x="1226069" y="2769049"/>
            <a:ext cx="378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05BB365-289E-72F3-F288-3C7979B7D2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523" y="2695533"/>
            <a:ext cx="437829" cy="46967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0658EA4-AE96-FA78-D699-2FC351886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392" y="3645376"/>
            <a:ext cx="468032" cy="46023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36ECCB3-0FD5-C929-CF9E-C16AEA815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920" y="2488221"/>
            <a:ext cx="1283494" cy="85815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807862F4-AEA6-D2E7-C8B9-FD3FEEC6C7A7}"/>
              </a:ext>
            </a:extLst>
          </p:cNvPr>
          <p:cNvSpPr txBox="1"/>
          <p:nvPr/>
        </p:nvSpPr>
        <p:spPr>
          <a:xfrm>
            <a:off x="2553290" y="2777125"/>
            <a:ext cx="378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072D8B5-4135-1F0B-28E7-194328480BD5}"/>
              </a:ext>
            </a:extLst>
          </p:cNvPr>
          <p:cNvSpPr txBox="1"/>
          <p:nvPr/>
        </p:nvSpPr>
        <p:spPr>
          <a:xfrm>
            <a:off x="1219894" y="3706747"/>
            <a:ext cx="378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256DF21E-20FD-702D-EB34-420B9B5D2C7E}"/>
              </a:ext>
            </a:extLst>
          </p:cNvPr>
          <p:cNvSpPr txBox="1"/>
          <p:nvPr/>
        </p:nvSpPr>
        <p:spPr>
          <a:xfrm>
            <a:off x="2547115" y="3714823"/>
            <a:ext cx="378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=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624375B4-F18F-2076-4E18-AA92F43EF5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679" y="4657859"/>
            <a:ext cx="1364456" cy="844663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45149906-E2F4-721C-E18B-4058690F4A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1881" y="4651503"/>
            <a:ext cx="1310958" cy="785134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128F697D-4EA9-0360-3036-D4958E3F95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2765" y="6094203"/>
            <a:ext cx="1363809" cy="770234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B30EA5D5-59A7-DC68-8A5C-78B40C3826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453" y="6132094"/>
            <a:ext cx="1402556" cy="726197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B67FC686-E93A-41F2-26BE-B73E44C681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392" y="7638620"/>
            <a:ext cx="1364456" cy="1050567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765D8073-612C-B1DA-455F-D7C22804BA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47475" y="7713970"/>
            <a:ext cx="1232299" cy="961947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667A759E-B2E9-A2F8-1590-EFBCA9A882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2893" y="8102557"/>
            <a:ext cx="474622" cy="558001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C421A83F-3C5F-2587-3F9D-EBFDA93FB3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5099" y="9158985"/>
            <a:ext cx="1281041" cy="647263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7E64806D-27B7-2C1E-4BF8-813B78C6A0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23103" y="9135943"/>
            <a:ext cx="1281041" cy="650687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361B1048-E885-0DD3-B26E-09C17E6AD05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28230" y="9179262"/>
            <a:ext cx="501557" cy="61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Afgeronde rechthoek 113">
            <a:extLst>
              <a:ext uri="{FF2B5EF4-FFF2-40B4-BE49-F238E27FC236}">
                <a16:creationId xmlns:a16="http://schemas.microsoft.com/office/drawing/2014/main" id="{39091DCD-0170-6A71-66ED-8910E1B745E6}"/>
              </a:ext>
            </a:extLst>
          </p:cNvPr>
          <p:cNvSpPr/>
          <p:nvPr/>
        </p:nvSpPr>
        <p:spPr>
          <a:xfrm>
            <a:off x="3306191" y="7728080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8" name="Afgeronde rechthoek 21">
            <a:extLst>
              <a:ext uri="{FF2B5EF4-FFF2-40B4-BE49-F238E27FC236}">
                <a16:creationId xmlns:a16="http://schemas.microsoft.com/office/drawing/2014/main" id="{9BF56DC7-090D-01B9-0A5F-E652AB035730}"/>
              </a:ext>
            </a:extLst>
          </p:cNvPr>
          <p:cNvSpPr/>
          <p:nvPr/>
        </p:nvSpPr>
        <p:spPr>
          <a:xfrm>
            <a:off x="3213501" y="6349240"/>
            <a:ext cx="434460" cy="59516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18364" y="8248528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Calcula las operaciones (1 punto).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722624" y="5749363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Marcos se comió 4/5 de los 5/8 de pizza que quedaban. ¿Cuánta pizza queda? (1 punto)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8 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735482" y="7102631"/>
            <a:ext cx="6199531" cy="38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</a:rPr>
              <a:t>9. Marca con una equis el denomindaor común de las fracciones 3/4 y 5/6 (1 punto):</a:t>
            </a:r>
          </a:p>
        </p:txBody>
      </p:sp>
      <p:sp>
        <p:nvSpPr>
          <p:cNvPr id="119" name="Ondertitel 2">
            <a:extLst>
              <a:ext uri="{FF2B5EF4-FFF2-40B4-BE49-F238E27FC236}">
                <a16:creationId xmlns:a16="http://schemas.microsoft.com/office/drawing/2014/main" id="{4A4B9E22-A473-8DC6-7145-B69C6F1B71B0}"/>
              </a:ext>
            </a:extLst>
          </p:cNvPr>
          <p:cNvSpPr txBox="1">
            <a:spLocks/>
          </p:cNvSpPr>
          <p:nvPr/>
        </p:nvSpPr>
        <p:spPr>
          <a:xfrm>
            <a:off x="718364" y="4256383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Fabiana necesita 2/4 partes de harina integral y 2/5 partes de harina blanca para hacer un bizcocho. ¿Cuántas partes de harina necesita en total? Simplifica si es posible (1 punto).</a:t>
            </a:r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A48A1F4-3C3F-05A1-C8A4-FFE2E0DB831D}"/>
              </a:ext>
            </a:extLst>
          </p:cNvPr>
          <p:cNvSpPr txBox="1">
            <a:spLocks/>
          </p:cNvSpPr>
          <p:nvPr/>
        </p:nvSpPr>
        <p:spPr>
          <a:xfrm>
            <a:off x="722624" y="2144780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Calcula las siguientes operaciones de fracciones (1 punto):</a:t>
            </a: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5AA243B2-3ADE-8953-1A9F-CFAEBB0BC34D}"/>
              </a:ext>
            </a:extLst>
          </p:cNvPr>
          <p:cNvSpPr/>
          <p:nvPr/>
        </p:nvSpPr>
        <p:spPr>
          <a:xfrm>
            <a:off x="3630148" y="4872449"/>
            <a:ext cx="434460" cy="59516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C5C54CA-36C7-4B3F-604E-66BCDB478684}"/>
              </a:ext>
            </a:extLst>
          </p:cNvPr>
          <p:cNvSpPr txBox="1"/>
          <p:nvPr/>
        </p:nvSpPr>
        <p:spPr>
          <a:xfrm>
            <a:off x="2441860" y="5017368"/>
            <a:ext cx="3342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Fabiana necesita                 partes de harina.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D503B85-B977-8EA8-0F9E-668A50C49D18}"/>
              </a:ext>
            </a:extLst>
          </p:cNvPr>
          <p:cNvSpPr txBox="1"/>
          <p:nvPr/>
        </p:nvSpPr>
        <p:spPr>
          <a:xfrm>
            <a:off x="1088936" y="7660284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6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45540BB8-8836-14EE-03B0-BBB41A9D84A4}"/>
              </a:ext>
            </a:extLst>
          </p:cNvPr>
          <p:cNvSpPr/>
          <p:nvPr/>
        </p:nvSpPr>
        <p:spPr>
          <a:xfrm>
            <a:off x="971503" y="7721772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0B9FCF1-4029-0155-A5BA-C0B2FEC85283}"/>
              </a:ext>
            </a:extLst>
          </p:cNvPr>
          <p:cNvSpPr txBox="1"/>
          <p:nvPr/>
        </p:nvSpPr>
        <p:spPr>
          <a:xfrm>
            <a:off x="1971529" y="7667231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12</a:t>
            </a:r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C3F3B341-8878-CFED-3544-049790061988}"/>
              </a:ext>
            </a:extLst>
          </p:cNvPr>
          <p:cNvSpPr/>
          <p:nvPr/>
        </p:nvSpPr>
        <p:spPr>
          <a:xfrm>
            <a:off x="1854096" y="7728719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A494BDF-EB42-1283-812A-83D31500006D}"/>
              </a:ext>
            </a:extLst>
          </p:cNvPr>
          <p:cNvSpPr txBox="1"/>
          <p:nvPr/>
        </p:nvSpPr>
        <p:spPr>
          <a:xfrm>
            <a:off x="2760578" y="7666592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4</a:t>
            </a:r>
          </a:p>
        </p:txBody>
      </p:sp>
      <p:sp>
        <p:nvSpPr>
          <p:cNvPr id="44" name="Afgeronde rechthoek 113">
            <a:extLst>
              <a:ext uri="{FF2B5EF4-FFF2-40B4-BE49-F238E27FC236}">
                <a16:creationId xmlns:a16="http://schemas.microsoft.com/office/drawing/2014/main" id="{DC1AD928-5E31-91DE-9216-CB8F95CFF4A3}"/>
              </a:ext>
            </a:extLst>
          </p:cNvPr>
          <p:cNvSpPr/>
          <p:nvPr/>
        </p:nvSpPr>
        <p:spPr>
          <a:xfrm>
            <a:off x="2643145" y="7728080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BECFFD-3BFE-8DD4-F610-C7B6AC5AE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20" y="2580384"/>
            <a:ext cx="1362558" cy="148397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F83B807-425F-9271-CEB1-AC19CF49B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034" y="2502866"/>
            <a:ext cx="1362558" cy="1508784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5EA42D8C-E081-41B5-B562-12C6D34E45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613" y="4799768"/>
            <a:ext cx="1416684" cy="791890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A1D6ADA5-D80A-3BC8-4F7F-297D2DDA7C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921" y="6299704"/>
            <a:ext cx="1333568" cy="648763"/>
          </a:xfrm>
          <a:prstGeom prst="rect">
            <a:avLst/>
          </a:prstGeom>
        </p:spPr>
      </p:pic>
      <p:sp>
        <p:nvSpPr>
          <p:cNvPr id="64" name="CuadroTexto 63">
            <a:extLst>
              <a:ext uri="{FF2B5EF4-FFF2-40B4-BE49-F238E27FC236}">
                <a16:creationId xmlns:a16="http://schemas.microsoft.com/office/drawing/2014/main" id="{AFE91C40-34DB-FE58-226B-24C52A3E3B27}"/>
              </a:ext>
            </a:extLst>
          </p:cNvPr>
          <p:cNvSpPr txBox="1"/>
          <p:nvPr/>
        </p:nvSpPr>
        <p:spPr>
          <a:xfrm>
            <a:off x="2536866" y="6457273"/>
            <a:ext cx="2016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Quedan                de pizza.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DDAB0E64-7BF8-90C9-D9D6-58220C3944FD}"/>
              </a:ext>
            </a:extLst>
          </p:cNvPr>
          <p:cNvSpPr txBox="1"/>
          <p:nvPr/>
        </p:nvSpPr>
        <p:spPr>
          <a:xfrm>
            <a:off x="3423624" y="7666592"/>
            <a:ext cx="442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24</a:t>
            </a:r>
          </a:p>
        </p:txBody>
      </p:sp>
      <p:pic>
        <p:nvPicPr>
          <p:cNvPr id="78" name="Imagen 77">
            <a:extLst>
              <a:ext uri="{FF2B5EF4-FFF2-40B4-BE49-F238E27FC236}">
                <a16:creationId xmlns:a16="http://schemas.microsoft.com/office/drawing/2014/main" id="{61C5374C-0011-0D37-D7F7-8BC9503502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703" y="9049402"/>
            <a:ext cx="2408237" cy="772206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538D901E-8C2B-2A4C-03E1-93A51377E0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3372" y="9081116"/>
            <a:ext cx="2534348" cy="779799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1E0304CB-50D5-053A-47BD-A44AF39524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4076" y="8569360"/>
            <a:ext cx="711925" cy="520253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D774140B-248F-7E67-2578-6B0C836353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6849" y="8515122"/>
            <a:ext cx="685742" cy="59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7190</TotalTime>
  <Words>211</Words>
  <Application>Microsoft Office PowerPoint</Application>
  <PresentationFormat>Personalizado</PresentationFormat>
  <Paragraphs>28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101</cp:revision>
  <dcterms:created xsi:type="dcterms:W3CDTF">2022-01-03T10:00:59Z</dcterms:created>
  <dcterms:modified xsi:type="dcterms:W3CDTF">2022-12-09T14:26:16Z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