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3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20.png"/><Relationship Id="rId5" Type="http://schemas.openxmlformats.org/officeDocument/2006/relationships/image" Target="../media/image2.emf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>
            <a:extLst>
              <a:ext uri="{FF2B5EF4-FFF2-40B4-BE49-F238E27FC236}">
                <a16:creationId xmlns:a16="http://schemas.microsoft.com/office/drawing/2014/main" id="{A10554FA-DF87-124F-E275-1D040AAC6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16" y="2501973"/>
            <a:ext cx="1111603" cy="697476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9 6º.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 </a:t>
            </a:r>
            <a:endParaRPr lang="nl-NL" sz="24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10884" y="2104927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Calcula las siguientes multiplicaciones (1 punto):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715729" y="3341412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Colorea 3/4 de los 12 trozos y completa (1 punto).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740089" y="5142596"/>
            <a:ext cx="6332334" cy="415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Observa los dos modelos de área y dibuja el producto de los 2 (1 punto):</a:t>
            </a:r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B1BB2455-0594-36B5-AA93-E0FA9502D8ED}"/>
              </a:ext>
            </a:extLst>
          </p:cNvPr>
          <p:cNvSpPr txBox="1">
            <a:spLocks/>
          </p:cNvSpPr>
          <p:nvPr/>
        </p:nvSpPr>
        <p:spPr>
          <a:xfrm>
            <a:off x="685428" y="8625731"/>
            <a:ext cx="5612887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Marcos recoge 1/8 parte de los 6/10 de melocotones que quedan en el huerto. ¿Cuántos melocotones ha recogido Marcos? (1 punto).</a:t>
            </a:r>
          </a:p>
        </p:txBody>
      </p:sp>
      <p:sp>
        <p:nvSpPr>
          <p:cNvPr id="88" name="Ondertitel 2">
            <a:extLst>
              <a:ext uri="{FF2B5EF4-FFF2-40B4-BE49-F238E27FC236}">
                <a16:creationId xmlns:a16="http://schemas.microsoft.com/office/drawing/2014/main" id="{E7E18EC7-96D8-85D7-3B43-E52A70DFA23D}"/>
              </a:ext>
            </a:extLst>
          </p:cNvPr>
          <p:cNvSpPr txBox="1">
            <a:spLocks/>
          </p:cNvSpPr>
          <p:nvPr/>
        </p:nvSpPr>
        <p:spPr>
          <a:xfrm>
            <a:off x="722624" y="7036725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Quedan 2/3 de una tarta de queso. Si Tatiana se come 1/2 de lo que queda de tarta, ¿qué porción de tarta con respecto al total se come Tatiana? (1 punto)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524AF40F-72F7-C734-479B-4871DCC694E6}"/>
              </a:ext>
            </a:extLst>
          </p:cNvPr>
          <p:cNvSpPr txBox="1"/>
          <p:nvPr/>
        </p:nvSpPr>
        <p:spPr>
          <a:xfrm>
            <a:off x="2175546" y="6062573"/>
            <a:ext cx="263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×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7681FD-E58B-5F7A-8A74-F4CCBB485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231" y="2495683"/>
            <a:ext cx="1098549" cy="75483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FF6C471-4827-BAA5-7E28-06084CB59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9485" y="2495895"/>
            <a:ext cx="998537" cy="728662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4550954-99EA-7427-AEBE-8D4AD1877A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7327" y="2479558"/>
            <a:ext cx="1136298" cy="719891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7F8006FB-23D2-AF02-A3BF-6F3883FEEF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9463" y="3991679"/>
            <a:ext cx="1211782" cy="5660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91D50C-8F87-4829-D791-0A11EE332D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0731" y="5814005"/>
            <a:ext cx="1028700" cy="762000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F088C1A7-4034-0DF6-7E2F-C6FF3525ABB3}"/>
              </a:ext>
            </a:extLst>
          </p:cNvPr>
          <p:cNvSpPr txBox="1"/>
          <p:nvPr/>
        </p:nvSpPr>
        <p:spPr>
          <a:xfrm>
            <a:off x="3762877" y="6088880"/>
            <a:ext cx="263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659DA22-1FD4-12B8-B2E1-98558C985307}"/>
              </a:ext>
            </a:extLst>
          </p:cNvPr>
          <p:cNvSpPr/>
          <p:nvPr/>
        </p:nvSpPr>
        <p:spPr>
          <a:xfrm>
            <a:off x="4330700" y="5673453"/>
            <a:ext cx="1441450" cy="11419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C8B355E-B59C-6358-BE86-D2F1124C7B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91311" y="5808316"/>
            <a:ext cx="1019175" cy="8001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380D347-607F-E575-C14F-14941788A0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4553" y="7619984"/>
            <a:ext cx="1663741" cy="915421"/>
          </a:xfrm>
          <a:prstGeom prst="rect">
            <a:avLst/>
          </a:prstGeom>
        </p:spPr>
      </p:pic>
      <p:sp>
        <p:nvSpPr>
          <p:cNvPr id="24" name="Afgeronde rechthoek 21">
            <a:extLst>
              <a:ext uri="{FF2B5EF4-FFF2-40B4-BE49-F238E27FC236}">
                <a16:creationId xmlns:a16="http://schemas.microsoft.com/office/drawing/2014/main" id="{A152BB85-6220-AF1B-BDCF-8872A319DFAE}"/>
              </a:ext>
            </a:extLst>
          </p:cNvPr>
          <p:cNvSpPr/>
          <p:nvPr/>
        </p:nvSpPr>
        <p:spPr>
          <a:xfrm>
            <a:off x="4068538" y="7820708"/>
            <a:ext cx="434460" cy="59516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BC7D9AD-3026-6F62-B28F-91FB79E7EB9D}"/>
              </a:ext>
            </a:extLst>
          </p:cNvPr>
          <p:cNvSpPr txBox="1"/>
          <p:nvPr/>
        </p:nvSpPr>
        <p:spPr>
          <a:xfrm>
            <a:off x="2892081" y="7943276"/>
            <a:ext cx="28805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Tatiana se come                 de la tarta.</a:t>
            </a: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EAAB1841-E7BD-4E05-464C-702E4E6766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6231" y="9153653"/>
            <a:ext cx="1663741" cy="784646"/>
          </a:xfrm>
          <a:prstGeom prst="rect">
            <a:avLst/>
          </a:prstGeom>
        </p:spPr>
      </p:pic>
      <p:sp>
        <p:nvSpPr>
          <p:cNvPr id="55" name="Afgeronde rechthoek 21">
            <a:extLst>
              <a:ext uri="{FF2B5EF4-FFF2-40B4-BE49-F238E27FC236}">
                <a16:creationId xmlns:a16="http://schemas.microsoft.com/office/drawing/2014/main" id="{76EB3BEA-30AB-1A07-6684-5CC359E0E1F3}"/>
              </a:ext>
            </a:extLst>
          </p:cNvPr>
          <p:cNvSpPr/>
          <p:nvPr/>
        </p:nvSpPr>
        <p:spPr>
          <a:xfrm>
            <a:off x="4087084" y="9335300"/>
            <a:ext cx="434460" cy="59516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03E16978-7DD0-C654-82DE-2E0736448093}"/>
              </a:ext>
            </a:extLst>
          </p:cNvPr>
          <p:cNvSpPr txBox="1"/>
          <p:nvPr/>
        </p:nvSpPr>
        <p:spPr>
          <a:xfrm>
            <a:off x="2979532" y="9457868"/>
            <a:ext cx="31266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Marcos recoge                 de los melocotones.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DDCB13CA-E16F-DF08-B537-7078473154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3312" y="3573170"/>
            <a:ext cx="1571625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agen 123">
            <a:extLst>
              <a:ext uri="{FF2B5EF4-FFF2-40B4-BE49-F238E27FC236}">
                <a16:creationId xmlns:a16="http://schemas.microsoft.com/office/drawing/2014/main" id="{8AAD8EBC-ECDE-5C05-095C-9D7A12BE7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151" y="9041345"/>
            <a:ext cx="1131686" cy="760352"/>
          </a:xfrm>
          <a:prstGeom prst="rect">
            <a:avLst/>
          </a:prstGeom>
        </p:spPr>
      </p:pic>
      <p:pic>
        <p:nvPicPr>
          <p:cNvPr id="122" name="Imagen 121">
            <a:extLst>
              <a:ext uri="{FF2B5EF4-FFF2-40B4-BE49-F238E27FC236}">
                <a16:creationId xmlns:a16="http://schemas.microsoft.com/office/drawing/2014/main" id="{1AB79E08-43C1-E893-DCC4-B5919A543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827" y="4690364"/>
            <a:ext cx="1075290" cy="725602"/>
          </a:xfrm>
          <a:prstGeom prst="rect">
            <a:avLst/>
          </a:prstGeom>
        </p:spPr>
      </p:pic>
      <p:pic>
        <p:nvPicPr>
          <p:cNvPr id="120" name="Imagen 119">
            <a:extLst>
              <a:ext uri="{FF2B5EF4-FFF2-40B4-BE49-F238E27FC236}">
                <a16:creationId xmlns:a16="http://schemas.microsoft.com/office/drawing/2014/main" id="{444660A8-45F6-8734-0500-3BB0A22CD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306" y="4591784"/>
            <a:ext cx="1344972" cy="865297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59347" y="7369274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Calcula las operaciones (1 punto).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22624" y="5675023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Davinia reparte los 6/12 de tiramisú que le quedan entre sus 4 invitados. ¿A cuánto tiramisú tocará cada uno ? (1 punto)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9 6º.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659347" y="8554770"/>
            <a:ext cx="6199531" cy="38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9. Marca con una equis la división con resultado 28/55 (1 punto).</a:t>
            </a:r>
          </a:p>
        </p:txBody>
      </p:sp>
      <p:sp>
        <p:nvSpPr>
          <p:cNvPr id="119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702862" y="4014749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Observa la representación de cada fracción y completa la división (1 punto).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DA48A1F4-3C3F-05A1-C8A4-FFE2E0DB831D}"/>
              </a:ext>
            </a:extLst>
          </p:cNvPr>
          <p:cNvSpPr txBox="1">
            <a:spLocks/>
          </p:cNvSpPr>
          <p:nvPr/>
        </p:nvSpPr>
        <p:spPr>
          <a:xfrm>
            <a:off x="722624" y="2051754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Un grupo de 7 amigos reparte 3 ensaladas para comer. ¿Qué porción de ensalada le toca a cada uno? (1 punto)</a:t>
            </a:r>
          </a:p>
        </p:txBody>
      </p:sp>
      <p:sp>
        <p:nvSpPr>
          <p:cNvPr id="36" name="Afgeronde rechthoek 113">
            <a:extLst>
              <a:ext uri="{FF2B5EF4-FFF2-40B4-BE49-F238E27FC236}">
                <a16:creationId xmlns:a16="http://schemas.microsoft.com/office/drawing/2014/main" id="{45540BB8-8836-14EE-03B0-BBB41A9D84A4}"/>
              </a:ext>
            </a:extLst>
          </p:cNvPr>
          <p:cNvSpPr/>
          <p:nvPr/>
        </p:nvSpPr>
        <p:spPr>
          <a:xfrm>
            <a:off x="860994" y="9348587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Afgeronde rechthoek 113">
            <a:extLst>
              <a:ext uri="{FF2B5EF4-FFF2-40B4-BE49-F238E27FC236}">
                <a16:creationId xmlns:a16="http://schemas.microsoft.com/office/drawing/2014/main" id="{C3F3B341-8878-CFED-3544-049790061988}"/>
              </a:ext>
            </a:extLst>
          </p:cNvPr>
          <p:cNvSpPr/>
          <p:nvPr/>
        </p:nvSpPr>
        <p:spPr>
          <a:xfrm>
            <a:off x="2555995" y="9348587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E4F47B8B-C95A-F959-27A1-F8ABBA015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943" y="2758431"/>
            <a:ext cx="1265794" cy="88540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7DA0C65-FA01-0E72-7569-6A49AE2B9A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0648" y="2796453"/>
            <a:ext cx="1348408" cy="716104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A639E0F9-F6EA-53E7-FB7F-8163F3C335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669" y="6310900"/>
            <a:ext cx="1415709" cy="935226"/>
          </a:xfrm>
          <a:prstGeom prst="rect">
            <a:avLst/>
          </a:prstGeom>
        </p:spPr>
      </p:pic>
      <p:pic>
        <p:nvPicPr>
          <p:cNvPr id="110" name="Imagen 109">
            <a:extLst>
              <a:ext uri="{FF2B5EF4-FFF2-40B4-BE49-F238E27FC236}">
                <a16:creationId xmlns:a16="http://schemas.microsoft.com/office/drawing/2014/main" id="{E1B714FA-ABA5-C4F0-61C8-EDB91BD915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3014" y="7830710"/>
            <a:ext cx="1052227" cy="429480"/>
          </a:xfrm>
          <a:prstGeom prst="rect">
            <a:avLst/>
          </a:prstGeom>
        </p:spPr>
      </p:pic>
      <p:pic>
        <p:nvPicPr>
          <p:cNvPr id="111" name="Imagen 110">
            <a:extLst>
              <a:ext uri="{FF2B5EF4-FFF2-40B4-BE49-F238E27FC236}">
                <a16:creationId xmlns:a16="http://schemas.microsoft.com/office/drawing/2014/main" id="{D7D21162-A310-F92C-8954-743F09CFC9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9572" y="7891612"/>
            <a:ext cx="1246228" cy="356065"/>
          </a:xfrm>
          <a:prstGeom prst="rect">
            <a:avLst/>
          </a:prstGeom>
        </p:spPr>
      </p:pic>
      <p:pic>
        <p:nvPicPr>
          <p:cNvPr id="113" name="Imagen 112">
            <a:extLst>
              <a:ext uri="{FF2B5EF4-FFF2-40B4-BE49-F238E27FC236}">
                <a16:creationId xmlns:a16="http://schemas.microsoft.com/office/drawing/2014/main" id="{1C4334CE-6FA3-BE00-D1BC-ABE1BB8D0E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92609" y="7865554"/>
            <a:ext cx="1175658" cy="467149"/>
          </a:xfrm>
          <a:prstGeom prst="rect">
            <a:avLst/>
          </a:prstGeom>
        </p:spPr>
      </p:pic>
      <p:pic>
        <p:nvPicPr>
          <p:cNvPr id="114" name="Imagen 113">
            <a:extLst>
              <a:ext uri="{FF2B5EF4-FFF2-40B4-BE49-F238E27FC236}">
                <a16:creationId xmlns:a16="http://schemas.microsoft.com/office/drawing/2014/main" id="{4FF958A3-0F25-ECED-BA67-4C73841812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50923" y="7818182"/>
            <a:ext cx="1275698" cy="543353"/>
          </a:xfrm>
          <a:prstGeom prst="rect">
            <a:avLst/>
          </a:prstGeom>
        </p:spPr>
      </p:pic>
      <p:pic>
        <p:nvPicPr>
          <p:cNvPr id="121" name="Imagen 120">
            <a:extLst>
              <a:ext uri="{FF2B5EF4-FFF2-40B4-BE49-F238E27FC236}">
                <a16:creationId xmlns:a16="http://schemas.microsoft.com/office/drawing/2014/main" id="{685D7156-AE91-1B2F-9FA3-2CD63C0036F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4215" y="4496711"/>
            <a:ext cx="1282183" cy="1118500"/>
          </a:xfrm>
          <a:prstGeom prst="rect">
            <a:avLst/>
          </a:prstGeom>
        </p:spPr>
      </p:pic>
      <p:pic>
        <p:nvPicPr>
          <p:cNvPr id="123" name="Imagen 122">
            <a:extLst>
              <a:ext uri="{FF2B5EF4-FFF2-40B4-BE49-F238E27FC236}">
                <a16:creationId xmlns:a16="http://schemas.microsoft.com/office/drawing/2014/main" id="{946977AF-7E75-A1CB-F465-927D4ED0FAB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89368" y="4509045"/>
            <a:ext cx="1161178" cy="1154427"/>
          </a:xfrm>
          <a:prstGeom prst="rect">
            <a:avLst/>
          </a:prstGeom>
        </p:spPr>
      </p:pic>
      <p:pic>
        <p:nvPicPr>
          <p:cNvPr id="125" name="Imagen 124">
            <a:extLst>
              <a:ext uri="{FF2B5EF4-FFF2-40B4-BE49-F238E27FC236}">
                <a16:creationId xmlns:a16="http://schemas.microsoft.com/office/drawing/2014/main" id="{3D561DAB-2167-180B-6C94-A52EE297D45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48343" y="9025634"/>
            <a:ext cx="992393" cy="7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7458</TotalTime>
  <Words>255</Words>
  <Application>Microsoft Office PowerPoint</Application>
  <PresentationFormat>Personalizado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108</cp:revision>
  <dcterms:created xsi:type="dcterms:W3CDTF">2022-01-03T10:00:59Z</dcterms:created>
  <dcterms:modified xsi:type="dcterms:W3CDTF">2022-12-01T12:27:24Z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