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68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01C30F-DF1A-D7FE-69AF-16AE034204BB}" v="523" dt="2022-09-27T18:29:43.059"/>
    <p1510:client id="{4DB47EB3-D066-C257-E194-048B3A4F3A04}" v="37" dt="2022-08-01T09:06:51.271"/>
    <p1510:client id="{7EC8D0F0-423C-53E8-45FD-951ECCFB0765}" v="37" dt="2022-10-09T12:37:16.379"/>
    <p1510:client id="{D008923C-4760-B9B3-1BAC-230BD2371CBA}" v="4" dt="2022-09-07T18:44:02.096"/>
    <p1510:client id="{E1665F0C-9680-D4FB-C8C2-7964F0902101}" v="3256" dt="2022-09-12T16:30:18.471"/>
    <p1510:client id="{E5A94904-8F3C-C29B-3233-1BB46043BB93}" v="38" dt="2022-09-29T16:20:37.7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316" y="84"/>
      </p:cViewPr>
      <p:guideLst>
        <p:guide orient="horz" pos="527"/>
        <p:guide pos="72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4DB47EB3-D066-C257-E194-048B3A4F3A04}"/>
    <pc:docChg chg="modSld">
      <pc:chgData name="Viviana Saavedra" userId="S::viviana.saavedra@snappet.org::aa95fd6c-3033-4ac3-a8a2-8731ac2a924c" providerId="AD" clId="Web-{4DB47EB3-D066-C257-E194-048B3A4F3A04}" dt="2022-08-01T09:06:48.614" v="33"/>
      <pc:docMkLst>
        <pc:docMk/>
      </pc:docMkLst>
      <pc:sldChg chg="modSp">
        <pc:chgData name="Viviana Saavedra" userId="S::viviana.saavedra@snappet.org::aa95fd6c-3033-4ac3-a8a2-8731ac2a924c" providerId="AD" clId="Web-{4DB47EB3-D066-C257-E194-048B3A4F3A04}" dt="2022-08-01T09:06:48.614" v="3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4DB47EB3-D066-C257-E194-048B3A4F3A04}" dt="2022-08-01T09:06:48.614" v="3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D008923C-4760-B9B3-1BAC-230BD2371CBA}"/>
    <pc:docChg chg="modSld">
      <pc:chgData name="Maria Del Mar Mañas Martinez" userId="S::maria.manas@snappet.org::67f3acc2-0360-426e-ba56-ef4e224d080b" providerId="AD" clId="Web-{D008923C-4760-B9B3-1BAC-230BD2371CBA}" dt="2022-09-07T18:44:02.096" v="3"/>
      <pc:docMkLst>
        <pc:docMk/>
      </pc:docMkLst>
      <pc:sldChg chg="modSp">
        <pc:chgData name="Maria Del Mar Mañas Martinez" userId="S::maria.manas@snappet.org::67f3acc2-0360-426e-ba56-ef4e224d080b" providerId="AD" clId="Web-{D008923C-4760-B9B3-1BAC-230BD2371CBA}" dt="2022-09-07T18:44:02.096" v="3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D008923C-4760-B9B3-1BAC-230BD2371CBA}" dt="2022-09-07T18:44:02.096" v="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1701C30F-DF1A-D7FE-69AF-16AE034204BB}"/>
    <pc:docChg chg="addSld delSld modSld">
      <pc:chgData name="Teresa Bosca" userId="S::teresa.bosca@snappet.org::5f2d2708-5ab7-4bb7-9244-a66e173aa037" providerId="AD" clId="Web-{1701C30F-DF1A-D7FE-69AF-16AE034204BB}" dt="2022-09-27T18:29:43.059" v="339"/>
      <pc:docMkLst>
        <pc:docMk/>
      </pc:docMkLst>
      <pc:sldChg chg="del">
        <pc:chgData name="Teresa Bosca" userId="S::teresa.bosca@snappet.org::5f2d2708-5ab7-4bb7-9244-a66e173aa037" providerId="AD" clId="Web-{1701C30F-DF1A-D7FE-69AF-16AE034204BB}" dt="2022-09-27T18:14:51.595" v="40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1701C30F-DF1A-D7FE-69AF-16AE034204BB}" dt="2022-09-27T18:23:41.283" v="141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1701C30F-DF1A-D7FE-69AF-16AE034204BB}" dt="2022-09-27T18:15:17.705" v="4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1701C30F-DF1A-D7FE-69AF-16AE034204BB}" dt="2022-09-27T18:23:41.283" v="1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1701C30F-DF1A-D7FE-69AF-16AE034204BB}" dt="2022-09-27T18:13:55.171" v="5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1701C30F-DF1A-D7FE-69AF-16AE034204BB}" dt="2022-09-27T18:13:55.171" v="5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1701C30F-DF1A-D7FE-69AF-16AE034204BB}" dt="2022-09-27T18:13:48.749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1701C30F-DF1A-D7FE-69AF-16AE034204BB}" dt="2022-09-27T18:29:43.059" v="33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1701C30F-DF1A-D7FE-69AF-16AE034204BB}" dt="2022-09-27T18:23:56.502" v="18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1701C30F-DF1A-D7FE-69AF-16AE034204BB}" dt="2022-09-27T18:14:47.876" v="39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1701C30F-DF1A-D7FE-69AF-16AE034204BB}" dt="2022-09-27T18:14:18.391" v="7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1701C30F-DF1A-D7FE-69AF-16AE034204BB}" dt="2022-09-27T18:14:45.485" v="36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1701C30F-DF1A-D7FE-69AF-16AE034204BB}" dt="2022-09-27T18:14:34.188" v="33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1701C30F-DF1A-D7FE-69AF-16AE034204BB}" dt="2022-09-27T18:14:47.032" v="38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1701C30F-DF1A-D7FE-69AF-16AE034204BB}" dt="2022-09-27T18:14:47.876" v="39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1701C30F-DF1A-D7FE-69AF-16AE034204BB}" dt="2022-09-27T18:14:43.298" v="35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1701C30F-DF1A-D7FE-69AF-16AE034204BB}" dt="2022-09-27T18:14:27.047" v="31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 add">
        <pc:chgData name="Teresa Bosca" userId="S::teresa.bosca@snappet.org::5f2d2708-5ab7-4bb7-9244-a66e173aa037" providerId="AD" clId="Web-{1701C30F-DF1A-D7FE-69AF-16AE034204BB}" dt="2022-09-27T18:28:45.870" v="338"/>
        <pc:sldMkLst>
          <pc:docMk/>
          <pc:sldMk cId="1961544941" sldId="268"/>
        </pc:sldMkLst>
        <pc:spChg chg="mod">
          <ac:chgData name="Teresa Bosca" userId="S::teresa.bosca@snappet.org::5f2d2708-5ab7-4bb7-9244-a66e173aa037" providerId="AD" clId="Web-{1701C30F-DF1A-D7FE-69AF-16AE034204BB}" dt="2022-09-27T18:24:48.284" v="193" actId="20577"/>
          <ac:spMkLst>
            <pc:docMk/>
            <pc:sldMk cId="1961544941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1701C30F-DF1A-D7FE-69AF-16AE034204BB}" dt="2022-09-27T18:28:45.870" v="338"/>
          <ac:graphicFrameMkLst>
            <pc:docMk/>
            <pc:sldMk cId="1961544941" sldId="268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1701C30F-DF1A-D7FE-69AF-16AE034204BB}" dt="2022-09-27T18:25:00.222" v="195"/>
          <ac:graphicFrameMkLst>
            <pc:docMk/>
            <pc:sldMk cId="1961544941" sldId="268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E5A94904-8F3C-C29B-3233-1BB46043BB93}"/>
    <pc:docChg chg="modSld">
      <pc:chgData name="Teresa Bosca" userId="S::teresa.bosca@snappet.org::5f2d2708-5ab7-4bb7-9244-a66e173aa037" providerId="AD" clId="Web-{E5A94904-8F3C-C29B-3233-1BB46043BB93}" dt="2022-09-29T16:20:32.624" v="29"/>
      <pc:docMkLst>
        <pc:docMk/>
      </pc:docMkLst>
      <pc:sldChg chg="modSp">
        <pc:chgData name="Teresa Bosca" userId="S::teresa.bosca@snappet.org::5f2d2708-5ab7-4bb7-9244-a66e173aa037" providerId="AD" clId="Web-{E5A94904-8F3C-C29B-3233-1BB46043BB93}" dt="2022-09-29T16:20:32.624" v="29"/>
        <pc:sldMkLst>
          <pc:docMk/>
          <pc:sldMk cId="1961544941" sldId="268"/>
        </pc:sldMkLst>
        <pc:graphicFrameChg chg="mod modGraphic">
          <ac:chgData name="Teresa Bosca" userId="S::teresa.bosca@snappet.org::5f2d2708-5ab7-4bb7-9244-a66e173aa037" providerId="AD" clId="Web-{E5A94904-8F3C-C29B-3233-1BB46043BB93}" dt="2022-09-29T16:20:32.624" v="29"/>
          <ac:graphicFrameMkLst>
            <pc:docMk/>
            <pc:sldMk cId="1961544941" sldId="268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EC8D0F0-423C-53E8-45FD-951ECCFB0765}"/>
    <pc:docChg chg="modSld">
      <pc:chgData name="Teresa Bosca" userId="S::teresa.bosca@snappet.org::5f2d2708-5ab7-4bb7-9244-a66e173aa037" providerId="AD" clId="Web-{7EC8D0F0-423C-53E8-45FD-951ECCFB0765}" dt="2022-10-09T12:37:13.551" v="29"/>
      <pc:docMkLst>
        <pc:docMk/>
      </pc:docMkLst>
      <pc:sldChg chg="modSp">
        <pc:chgData name="Teresa Bosca" userId="S::teresa.bosca@snappet.org::5f2d2708-5ab7-4bb7-9244-a66e173aa037" providerId="AD" clId="Web-{7EC8D0F0-423C-53E8-45FD-951ECCFB0765}" dt="2022-10-09T12:37:13.551" v="29"/>
        <pc:sldMkLst>
          <pc:docMk/>
          <pc:sldMk cId="1961544941" sldId="268"/>
        </pc:sldMkLst>
        <pc:graphicFrameChg chg="mod modGraphic">
          <ac:chgData name="Teresa Bosca" userId="S::teresa.bosca@snappet.org::5f2d2708-5ab7-4bb7-9244-a66e173aa037" providerId="AD" clId="Web-{7EC8D0F0-423C-53E8-45FD-951ECCFB0765}" dt="2022-10-09T12:37:13.551" v="29"/>
          <ac:graphicFrameMkLst>
            <pc:docMk/>
            <pc:sldMk cId="1961544941" sldId="268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1665F0C-9680-D4FB-C8C2-7964F0902101}"/>
    <pc:docChg chg="modSld">
      <pc:chgData name="Teresa Bosca" userId="S::teresa.bosca@snappet.org::5f2d2708-5ab7-4bb7-9244-a66e173aa037" providerId="AD" clId="Web-{E1665F0C-9680-D4FB-C8C2-7964F0902101}" dt="2022-09-12T16:30:13.596" v="2968"/>
      <pc:docMkLst>
        <pc:docMk/>
      </pc:docMkLst>
      <pc:sldChg chg="modSp">
        <pc:chgData name="Teresa Bosca" userId="S::teresa.bosca@snappet.org::5f2d2708-5ab7-4bb7-9244-a66e173aa037" providerId="AD" clId="Web-{E1665F0C-9680-D4FB-C8C2-7964F0902101}" dt="2022-09-12T16:11:48.261" v="171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E1665F0C-9680-D4FB-C8C2-7964F0902101}" dt="2022-09-12T16:05:05.185" v="79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E1665F0C-9680-D4FB-C8C2-7964F0902101}" dt="2022-09-12T16:11:48.261" v="171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E1665F0C-9680-D4FB-C8C2-7964F0902101}" dt="2022-09-12T16:30:13.596" v="2968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E1665F0C-9680-D4FB-C8C2-7964F0902101}" dt="2022-09-12T15:59:05.329" v="343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E1665F0C-9680-D4FB-C8C2-7964F0902101}" dt="2022-09-12T16:30:13.596" v="2968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E1665F0C-9680-D4FB-C8C2-7964F0902101}" dt="2022-09-12T15:56:19.307" v="136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E1665F0C-9680-D4FB-C8C2-7964F0902101}" dt="2022-09-12T15:56:19.307" v="136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E1665F0C-9680-D4FB-C8C2-7964F0902101}" dt="2022-09-12T15:53:37.614" v="29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E1665F0C-9680-D4FB-C8C2-7964F0902101}" dt="2022-09-12T16:27:33.731" v="296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E1665F0C-9680-D4FB-C8C2-7964F0902101}" dt="2022-09-12T16:16:12.786" v="1727" actId="20577"/>
          <ac:spMkLst>
            <pc:docMk/>
            <pc:sldMk cId="1802548540" sldId="264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E1665F0C-9680-D4FB-C8C2-7964F0902101}" dt="2022-09-12T16:27:33.731" v="296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E1665F0C-9680-D4FB-C8C2-7964F0902101}" dt="2022-09-12T16:16:29.005" v="1747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E1665F0C-9680-D4FB-C8C2-7964F0902101}" dt="2022-09-12T15:58:31.202" v="32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E1665F0C-9680-D4FB-C8C2-7964F0902101}" dt="2022-09-12T15:56:32.745" v="144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E1665F0C-9680-D4FB-C8C2-7964F0902101}" dt="2022-09-12T15:56:38.917" v="148" actId="20577"/>
          <ac:spMkLst>
            <pc:docMk/>
            <pc:sldMk cId="3074679794" sldId="267"/>
            <ac:spMk id="18" creationId="{21B1A867-8993-6D94-EF2D-A573ABD6C0B6}"/>
          </ac:spMkLst>
        </pc:spChg>
        <pc:spChg chg="mod">
          <ac:chgData name="Teresa Bosca" userId="S::teresa.bosca@snappet.org::5f2d2708-5ab7-4bb7-9244-a66e173aa037" providerId="AD" clId="Web-{E1665F0C-9680-D4FB-C8C2-7964F0902101}" dt="2022-09-12T15:57:34.669" v="234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E1665F0C-9680-D4FB-C8C2-7964F0902101}" dt="2022-09-12T15:57:42.451" v="236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E1665F0C-9680-D4FB-C8C2-7964F0902101}" dt="2022-09-12T15:57:27.325" v="232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E1665F0C-9680-D4FB-C8C2-7964F0902101}" dt="2022-09-12T15:57:28.747" v="233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E1665F0C-9680-D4FB-C8C2-7964F0902101}" dt="2022-09-12T15:57:24.466" v="231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E1665F0C-9680-D4FB-C8C2-7964F0902101}" dt="2022-09-12T15:58:31.202" v="32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18114"/>
            <a:ext cx="10161270" cy="5533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Calibri"/>
                <a:cs typeface="Calibri"/>
              </a:rPr>
              <a:t>Aquesta unitat està composta de 5 lliçons que tenen com a propòsit desenvolupar habilitats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per al </a:t>
            </a:r>
            <a:r>
              <a:rPr lang="ca-ES" altLang="es-ES" sz="1100" dirty="0">
                <a:ea typeface="MS Mincho"/>
                <a:cs typeface="Arial"/>
              </a:rPr>
              <a:t>raonament i la interpretació de dades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.</a:t>
            </a:r>
            <a:endParaRPr lang="ca-ES" dirty="0"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Calibri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Calibri"/>
                <a:cs typeface="Calibri"/>
              </a:rPr>
              <a:t>manipulatius</a:t>
            </a:r>
            <a:r>
              <a:rPr lang="ca-ES" sz="1100" dirty="0">
                <a:ea typeface="Calibri"/>
                <a:cs typeface="Calibri"/>
              </a:rPr>
              <a:t> i l'ús d'elements de la vida quotidiana que permeten resoldre situacions que impliquen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la valoració crítica i la presa de decisions a partir d'informació estadística.</a:t>
            </a:r>
            <a:endParaRPr lang="ca-ES" dirty="0"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Calibri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Calibri"/>
                <a:cs typeface="Calibri"/>
              </a:rPr>
              <a:t>presente</a:t>
            </a:r>
            <a:r>
              <a:rPr lang="ca-ES" sz="1100" dirty="0">
                <a:ea typeface="Calibri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dirty="0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FF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5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br>
              <a:rPr lang="ca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ca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Gomes, ceres i blocs.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i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(PDA).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lliçó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unitat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i 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competencial trimestral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44407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10</a:t>
            </a:r>
            <a:endParaRPr lang="es-ES_tradnl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79" y="710790"/>
            <a:ext cx="6312945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651469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</a:p>
                    <a:p>
                      <a:r>
                        <a:rPr lang="ca-ES" sz="1200" b="0" noProof="0" dirty="0"/>
                        <a:t>(contingut matemàtic)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trimestral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728894" y="3503415"/>
            <a:ext cx="136710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ECA09F-3FB6-85DA-28AC-5335B747871B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1B1A867-8993-6D94-EF2D-A573ABD6C0B6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33216"/>
              </p:ext>
            </p:extLst>
          </p:nvPr>
        </p:nvGraphicFramePr>
        <p:xfrm>
          <a:off x="613764" y="1205813"/>
          <a:ext cx="10721961" cy="3839154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        Sabers bàsics</a:t>
                      </a:r>
                      <a:endParaRPr lang="ca-ES" sz="1100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891645">
                <a:tc rowSpan="4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Bloc 5. </a:t>
                      </a:r>
                      <a:r>
                        <a:rPr lang="ca-ES" sz="11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Sentit d'anàlisi estadística</a:t>
                      </a:r>
                      <a:endParaRPr lang="en-US" sz="1100" b="0" i="0" u="none" strike="noStrike" kern="1200" noProof="0" dirty="0" err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En aquest bloc s'aborda la recollida, anàlisi i representació de la informació (mitjans de comunicació, xarxes socials, enquestes, etc.). L'anàlisi estadística de dades permet utilitzar la informació de manera crítica, precisa i rigorosa. </a:t>
                      </a:r>
                      <a:endParaRPr lang="ca-E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En aquest bloc adquireix especial rellevància la transcripció de problemes o situacions senzilles i pròximes al llenguatge gràfic i simbòlic propis de l'estadística. L'elaboració i interpretació de diagrames de barres, histogrames, etc. faciliten que es </a:t>
                      </a:r>
                      <a:r>
                        <a:rPr lang="ca-ES" sz="1100" b="0" i="0" u="none" strike="noStrike" kern="1200" noProof="0" dirty="0" err="1">
                          <a:effectLst/>
                          <a:latin typeface="Calibri"/>
                        </a:rPr>
                        <a:t>produïsca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una anàlisi i un ús crític de la informació, al mateix temps que permet centrar l'aprenentatge en la resolució de problemes. 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Anàlisi de dades i càlculs estadístics.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Bloc 5. 1. 2. </a:t>
                      </a:r>
                      <a:r>
                        <a:rPr lang="ca-ES" sz="1100" b="0" i="0" u="none" strike="noStrike" noProof="0" dirty="0">
                          <a:effectLst/>
                        </a:rPr>
                        <a:t>Variables qualitatives i quantitatives discretes: recompte de casos i construcció de taules de freqüència.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891645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Bloc 5. 1. 3. </a:t>
                      </a:r>
                      <a:r>
                        <a:rPr lang="ca-ES" sz="1100" b="0" i="0" u="none" strike="noStrike" noProof="0" dirty="0">
                          <a:effectLst/>
                        </a:rPr>
                        <a:t>Elaboració de diagrames de barres. </a:t>
                      </a:r>
                      <a:endParaRPr lang="es-ES" sz="1100" b="0" i="0" u="none" strike="noStrike" noProof="0" dirty="0">
                        <a:effectLst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120457"/>
                  </a:ext>
                </a:extLst>
              </a:tr>
              <a:tr h="891645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Bloc 5. 1. 4. </a:t>
                      </a:r>
                      <a:r>
                        <a:rPr lang="ca-ES" sz="1100" b="0" i="0" u="none" strike="noStrike" noProof="0" dirty="0">
                          <a:effectLst/>
                        </a:rPr>
                        <a:t>Representacions (pictogrames, diagrames de sectors, polígons de freqüències...). Ús d’eines tecnològiques per a generar diferents tipus de representacions.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859857"/>
                  </a:ext>
                </a:extLst>
              </a:tr>
              <a:tr h="891645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Bloc 5. 1. 5. </a:t>
                      </a:r>
                      <a:r>
                        <a:rPr lang="ca-ES" sz="1100" b="0" i="0" u="none" strike="noStrike" noProof="0" dirty="0">
                          <a:effectLst/>
                        </a:rPr>
                        <a:t>Interpretació de dades a partir de diferents representacions (taules, gràfiques), i anàlisis en casos senzills.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748170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3214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692361"/>
              </p:ext>
            </p:extLst>
          </p:nvPr>
        </p:nvGraphicFramePr>
        <p:xfrm>
          <a:off x="604761" y="846667"/>
          <a:ext cx="11101337" cy="37827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10.1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grups d'objectes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611. 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Comptar grups d'objectes iguals i</a:t>
                      </a:r>
                      <a:endParaRPr lang="es-ES" dirty="0" err="1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classificar-los.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Anàlisi de dades i càlculs estadístics.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2.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Variables qualitatives i quantitatives discretes: recompte de casos i</a:t>
                      </a:r>
                      <a:endParaRPr lang="es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construcció de taules de freqüència.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Mostrar grups d'objectes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612. 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Representar mitjançant imatges gràfiques</a:t>
                      </a:r>
                      <a:endParaRPr lang="es-ES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grups d'objectes.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Anàlisi de dades i càlculs estadístics.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4. Representacions (pictogrames, diagrames de sectors, polígons de freqüències...). Ús d’eines tecnològiques per a generar diferents tipus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de representacions.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10.3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Taules de recompte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543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Elaborar una taula.</a:t>
                      </a:r>
                      <a:endParaRPr lang="ca-ES" sz="900" b="0" i="0" u="none" strike="noStrike" kern="12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Anàlisi de dades i càlculs estadístics.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4. Representacions (pictogrames, diagrames de sectors, polígons de freqüències...). Ús d’eines tecnològiques per a generar diferents tipus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de representacions.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10.4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Concepte de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gràfic de barres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137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Entendre el concepte de gràfic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 barres.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Anàlisi de dades i càlculs estadístics.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3. Elaboració de diagrames de barres.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10.5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Interpretar</a:t>
                      </a:r>
                      <a:endParaRPr lang="es-ES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pictogrames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613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Llegir pictogrames senzills.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Anàlisi de dades i càlculs estadístics.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5. Interpretació de dades a partir de diferents representacions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(taules, gràfiques), i anàlisis en casos senzills. </a:t>
                      </a:r>
                      <a:endParaRPr lang="es-ES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385355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10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5 - 8 sessions </a:t>
            </a:r>
          </a:p>
        </p:txBody>
      </p:sp>
    </p:spTree>
    <p:extLst>
      <p:ext uri="{BB962C8B-B14F-4D97-AF65-F5344CB8AC3E}">
        <p14:creationId xmlns:p14="http://schemas.microsoft.com/office/powerpoint/2010/main" val="19615449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A0E2A9-91CA-44B9-B651-B8B22A192F1E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f0ce2327-97fb-4dfc-a980-285cacb0ad39"/>
    <ds:schemaRef ds:uri="http://schemas.microsoft.com/office/infopath/2007/PartnerControls"/>
    <ds:schemaRef ds:uri="4df41d69-8cf9-497b-ae8f-b424b063cd22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A366D95-7B7B-4355-ACAF-FBE1A8BC2C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8A75D2-DAF2-43BC-B1F3-F3565ACFB9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2147</TotalTime>
  <Words>847</Words>
  <Application>Microsoft Office PowerPoint</Application>
  <PresentationFormat>Panorámica</PresentationFormat>
  <Paragraphs>173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409</cp:revision>
  <dcterms:created xsi:type="dcterms:W3CDTF">2022-06-17T12:01:50Z</dcterms:created>
  <dcterms:modified xsi:type="dcterms:W3CDTF">2022-10-09T12:37:23Z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