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72" r:id="rId8"/>
    <p:sldId id="27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00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84A46-3DA6-468E-BAE5-362FFBC2E2E1}" v="55" dt="2022-08-01T09:03:28.770"/>
    <p1510:client id="{1E722CAA-4894-F6B1-2F29-044216821229}" v="9" dt="2022-09-07T18:29:53.422"/>
    <p1510:client id="{32DDCE2D-3926-7686-06B8-EC84A136DDFB}" v="6" dt="2022-09-10T17:33:50.595"/>
    <p1510:client id="{49C17A29-3599-A999-0A22-2046238E78EE}" v="4" dt="2022-09-10T18:36:04.631"/>
    <p1510:client id="{4B48E02C-4329-B304-BF8A-35DBE0E8547E}" v="1" dt="2022-09-08T11:14:21.011"/>
    <p1510:client id="{505E463E-63E4-9194-8EB4-6DEF5338BA72}" v="161" dt="2022-09-13T15:42:25.762"/>
    <p1510:client id="{77CC8014-DF74-F574-3798-69941C0BEB3F}" v="31" dt="2022-09-12T17:16:16.500"/>
    <p1510:client id="{8629C139-995A-C217-89A3-68C7405D7E2D}" v="172" dt="2022-10-09T11:43:02.467"/>
    <p1510:client id="{87227300-C75A-3549-6953-D4792FCE7765}" v="1137" dt="2022-09-26T18:21:43.321"/>
    <p1510:client id="{9E61397B-8B65-E813-E6B1-CF96F44F3E7B}" v="21" dt="2022-09-27T15:33:47.078"/>
    <p1510:client id="{B54EE7D1-F37F-A99A-BC37-C409B3703249}" v="22" dt="2022-07-29T13:21:13.648"/>
    <p1510:client id="{C596A286-9F1F-029A-9F78-2517C73695A7}" v="5139" dt="2022-09-10T16:23:46.825"/>
    <p1510:client id="{CEA27627-F23A-FBA3-A745-96A15C6E4268}" v="14" dt="2022-08-29T06:58:55.5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527"/>
        <p:guide pos="2003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505E463E-63E4-9194-8EB4-6DEF5338BA72}"/>
    <pc:docChg chg="modSld">
      <pc:chgData name="Teresa Bosca" userId="S::teresa.bosca@snappet.org::5f2d2708-5ab7-4bb7-9244-a66e173aa037" providerId="AD" clId="Web-{505E463E-63E4-9194-8EB4-6DEF5338BA72}" dt="2022-09-13T15:42:25.762" v="95"/>
      <pc:docMkLst>
        <pc:docMk/>
      </pc:docMkLst>
      <pc:sldChg chg="modSp">
        <pc:chgData name="Teresa Bosca" userId="S::teresa.bosca@snappet.org::5f2d2708-5ab7-4bb7-9244-a66e173aa037" providerId="AD" clId="Web-{505E463E-63E4-9194-8EB4-6DEF5338BA72}" dt="2022-09-13T15:42:01.636" v="93" actId="2057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505E463E-63E4-9194-8EB4-6DEF5338BA72}" dt="2022-09-13T15:42:01.636" v="93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40:37.478" v="88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8:36.663" v="66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505E463E-63E4-9194-8EB4-6DEF5338BA72}" dt="2022-09-13T15:37:04.911" v="44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8:36.663" v="6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4:23.032" v="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505E463E-63E4-9194-8EB4-6DEF5338BA72}" dt="2022-09-13T15:34:23.032" v="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07.407" v="1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505E463E-63E4-9194-8EB4-6DEF5338BA72}" dt="2022-09-13T15:36:54.098" v="42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505E463E-63E4-9194-8EB4-6DEF5338BA72}" dt="2022-09-13T15:34:36.220" v="5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58.377" v="10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54.098" v="42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53.409" v="30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35.331" v="26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46.784" v="28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37.488" v="40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6:30.941" v="38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42:25.762" v="95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505E463E-63E4-9194-8EB4-6DEF5338BA72}" dt="2022-09-13T15:42:25.762" v="9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49C17A29-3599-A999-0A22-2046238E78EE}"/>
    <pc:docChg chg="modSld">
      <pc:chgData name="Teresa Bosca" userId="S::teresa.bosca@snappet.org::5f2d2708-5ab7-4bb7-9244-a66e173aa037" providerId="AD" clId="Web-{49C17A29-3599-A999-0A22-2046238E78EE}" dt="2022-09-10T18:36:04.631" v="3"/>
      <pc:docMkLst>
        <pc:docMk/>
      </pc:docMkLst>
      <pc:sldChg chg="modSp">
        <pc:chgData name="Teresa Bosca" userId="S::teresa.bosca@snappet.org::5f2d2708-5ab7-4bb7-9244-a66e173aa037" providerId="AD" clId="Web-{49C17A29-3599-A999-0A22-2046238E78EE}" dt="2022-09-10T18:36:04.631" v="3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49C17A29-3599-A999-0A22-2046238E78EE}" dt="2022-09-10T18:36:04.631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7227300-C75A-3549-6953-D4792FCE7765}"/>
    <pc:docChg chg="addSld delSld modSld">
      <pc:chgData name="Teresa Bosca" userId="S::teresa.bosca@snappet.org::5f2d2708-5ab7-4bb7-9244-a66e173aa037" providerId="AD" clId="Web-{87227300-C75A-3549-6953-D4792FCE7765}" dt="2022-09-26T18:15:00.497" v="752"/>
      <pc:docMkLst>
        <pc:docMk/>
      </pc:docMkLst>
      <pc:sldChg chg="del">
        <pc:chgData name="Teresa Bosca" userId="S::teresa.bosca@snappet.org::5f2d2708-5ab7-4bb7-9244-a66e173aa037" providerId="AD" clId="Web-{87227300-C75A-3549-6953-D4792FCE7765}" dt="2022-09-26T17:19:33.183" v="65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7227300-C75A-3549-6953-D4792FCE7765}" dt="2022-09-26T18:15:00.497" v="752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7227300-C75A-3549-6953-D4792FCE7765}" dt="2022-09-26T17:08:30.102" v="6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5:00.497" v="752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7227300-C75A-3549-6953-D4792FCE7765}" dt="2022-09-26T17:07:35.163" v="4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7227300-C75A-3549-6953-D4792FCE7765}" dt="2022-09-26T17:07:16.772" v="2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7227300-C75A-3549-6953-D4792FCE7765}" dt="2022-09-26T17:07:35.163" v="4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87227300-C75A-3549-6953-D4792FCE7765}" dt="2022-09-26T17:29:22.199" v="428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87227300-C75A-3549-6953-D4792FCE7765}" dt="2022-09-26T17:20:15.434" v="27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 del">
        <pc:chgData name="Teresa Bosca" userId="S::teresa.bosca@snappet.org::5f2d2708-5ab7-4bb7-9244-a66e173aa037" providerId="AD" clId="Web-{87227300-C75A-3549-6953-D4792FCE7765}" dt="2022-09-26T17:34:18.067" v="57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87227300-C75A-3549-6953-D4792FCE7765}" dt="2022-09-26T17:19:50.949" v="132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add del replId">
        <pc:chgData name="Teresa Bosca" userId="S::teresa.bosca@snappet.org::5f2d2708-5ab7-4bb7-9244-a66e173aa037" providerId="AD" clId="Web-{87227300-C75A-3549-6953-D4792FCE7765}" dt="2022-09-26T17:22:00.969" v="276"/>
        <pc:sldMkLst>
          <pc:docMk/>
          <pc:sldMk cId="4135618749" sldId="271"/>
        </pc:sldMkLst>
      </pc:sldChg>
      <pc:sldChg chg="modSp add">
        <pc:chgData name="Teresa Bosca" userId="S::teresa.bosca@snappet.org::5f2d2708-5ab7-4bb7-9244-a66e173aa037" providerId="AD" clId="Web-{87227300-C75A-3549-6953-D4792FCE7765}" dt="2022-09-26T18:14:11.683" v="750"/>
        <pc:sldMkLst>
          <pc:docMk/>
          <pc:sldMk cId="1009202040" sldId="272"/>
        </pc:sldMkLst>
        <pc:spChg chg="mod">
          <ac:chgData name="Teresa Bosca" userId="S::teresa.bosca@snappet.org::5f2d2708-5ab7-4bb7-9244-a66e173aa037" providerId="AD" clId="Web-{87227300-C75A-3549-6953-D4792FCE7765}" dt="2022-09-26T17:22:31.860" v="287" actId="20577"/>
          <ac:spMkLst>
            <pc:docMk/>
            <pc:sldMk cId="1009202040" sldId="272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4:11.683" v="750"/>
          <ac:graphicFrameMkLst>
            <pc:docMk/>
            <pc:sldMk cId="1009202040" sldId="272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87227300-C75A-3549-6953-D4792FCE7765}" dt="2022-09-26T17:22:45.423" v="289"/>
          <ac:graphicFrameMkLst>
            <pc:docMk/>
            <pc:sldMk cId="1009202040" sldId="272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87227300-C75A-3549-6953-D4792FCE7765}" dt="2022-09-26T17:34:08.957" v="570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7227300-C75A-3549-6953-D4792FCE7765}" dt="2022-09-26T17:34:08.957" v="570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00784A46-3DA6-468E-BAE5-362FFBC2E2E1}"/>
    <pc:docChg chg="modSld">
      <pc:chgData name="Viviana Saavedra" userId="S::viviana.saavedra@snappet.org::aa95fd6c-3033-4ac3-a8a2-8731ac2a924c" providerId="AD" clId="Web-{00784A46-3DA6-468E-BAE5-362FFBC2E2E1}" dt="2022-08-01T09:03:28.114" v="50"/>
      <pc:docMkLst>
        <pc:docMk/>
      </pc:docMkLst>
      <pc:sldChg chg="modSp">
        <pc:chgData name="Viviana Saavedra" userId="S::viviana.saavedra@snappet.org::aa95fd6c-3033-4ac3-a8a2-8731ac2a924c" providerId="AD" clId="Web-{00784A46-3DA6-468E-BAE5-362FFBC2E2E1}" dt="2022-08-01T09:03:28.114" v="5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00784A46-3DA6-468E-BAE5-362FFBC2E2E1}" dt="2022-08-01T09:03:28.114" v="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77CC8014-DF74-F574-3798-69941C0BEB3F}"/>
    <pc:docChg chg="modSld">
      <pc:chgData name="Teresa Bosca" userId="S::teresa.bosca@snappet.org::5f2d2708-5ab7-4bb7-9244-a66e173aa037" providerId="AD" clId="Web-{77CC8014-DF74-F574-3798-69941C0BEB3F}" dt="2022-09-12T17:15:16.811" v="19"/>
      <pc:docMkLst>
        <pc:docMk/>
      </pc:docMkLst>
      <pc:sldChg chg="modSp">
        <pc:chgData name="Teresa Bosca" userId="S::teresa.bosca@snappet.org::5f2d2708-5ab7-4bb7-9244-a66e173aa037" providerId="AD" clId="Web-{77CC8014-DF74-F574-3798-69941C0BEB3F}" dt="2022-09-12T17:15:16.811" v="19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7CC8014-DF74-F574-3798-69941C0BEB3F}" dt="2022-09-12T17:15:16.811" v="1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48E02C-4329-B304-BF8A-35DBE0E8547E}"/>
    <pc:docChg chg="sldOrd">
      <pc:chgData name="Maria Del Mar Mañas Martinez" userId="S::maria.manas@snappet.org::67f3acc2-0360-426e-ba56-ef4e224d080b" providerId="AD" clId="Web-{4B48E02C-4329-B304-BF8A-35DBE0E8547E}" dt="2022-09-08T11:14:21.011" v="0"/>
      <pc:docMkLst>
        <pc:docMk/>
      </pc:docMkLst>
      <pc:sldChg chg="ord">
        <pc:chgData name="Maria Del Mar Mañas Martinez" userId="S::maria.manas@snappet.org::67f3acc2-0360-426e-ba56-ef4e224d080b" providerId="AD" clId="Web-{4B48E02C-4329-B304-BF8A-35DBE0E8547E}" dt="2022-09-08T11:14:21.011" v="0"/>
        <pc:sldMkLst>
          <pc:docMk/>
          <pc:sldMk cId="3196971791" sldId="270"/>
        </pc:sldMkLst>
      </pc:sldChg>
    </pc:docChg>
  </pc:docChgLst>
  <pc:docChgLst>
    <pc:chgData name="Teresa Bosca" userId="S::teresa.bosca@snappet.org::5f2d2708-5ab7-4bb7-9244-a66e173aa037" providerId="AD" clId="Web-{9E61397B-8B65-E813-E6B1-CF96F44F3E7B}"/>
    <pc:docChg chg="modSld">
      <pc:chgData name="Teresa Bosca" userId="S::teresa.bosca@snappet.org::5f2d2708-5ab7-4bb7-9244-a66e173aa037" providerId="AD" clId="Web-{9E61397B-8B65-E813-E6B1-CF96F44F3E7B}" dt="2022-09-27T15:33:47.078" v="9" actId="20577"/>
      <pc:docMkLst>
        <pc:docMk/>
      </pc:docMkLst>
      <pc:sldChg chg="modSp">
        <pc:chgData name="Teresa Bosca" userId="S::teresa.bosca@snappet.org::5f2d2708-5ab7-4bb7-9244-a66e173aa037" providerId="AD" clId="Web-{9E61397B-8B65-E813-E6B1-CF96F44F3E7B}" dt="2022-09-27T15:33:47.078" v="9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9E61397B-8B65-E813-E6B1-CF96F44F3E7B}" dt="2022-09-27T15:33:47.078" v="9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modSp">
        <pc:chgData name="Teresa Bosca" userId="S::teresa.bosca@snappet.org::5f2d2708-5ab7-4bb7-9244-a66e173aa037" providerId="AD" clId="Web-{9E61397B-8B65-E813-E6B1-CF96F44F3E7B}" dt="2022-09-27T14:54:42.945" v="3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9E61397B-8B65-E813-E6B1-CF96F44F3E7B}" dt="2022-09-27T14:54:42.945" v="3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CEA27627-F23A-FBA3-A745-96A15C6E4268}"/>
    <pc:docChg chg="modSld">
      <pc:chgData name="Viviana Saavedra" userId="S::viviana.saavedra@snappet.org::aa95fd6c-3033-4ac3-a8a2-8731ac2a924c" providerId="AD" clId="Web-{CEA27627-F23A-FBA3-A745-96A15C6E4268}" dt="2022-08-29T06:58:51.835" v="8"/>
      <pc:docMkLst>
        <pc:docMk/>
      </pc:docMkLst>
      <pc:sldChg chg="modSp">
        <pc:chgData name="Viviana Saavedra" userId="S::viviana.saavedra@snappet.org::aa95fd6c-3033-4ac3-a8a2-8731ac2a924c" providerId="AD" clId="Web-{CEA27627-F23A-FBA3-A745-96A15C6E4268}" dt="2022-08-29T06:58:51.835" v="8"/>
        <pc:sldMkLst>
          <pc:docMk/>
          <pc:sldMk cId="3196971791" sldId="270"/>
        </pc:sldMkLst>
        <pc:graphicFrameChg chg="mod modGraphic">
          <ac:chgData name="Viviana Saavedra" userId="S::viviana.saavedra@snappet.org::aa95fd6c-3033-4ac3-a8a2-8731ac2a924c" providerId="AD" clId="Web-{CEA27627-F23A-FBA3-A745-96A15C6E4268}" dt="2022-08-29T06:58:51.835" v="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C596A286-9F1F-029A-9F78-2517C73695A7}"/>
    <pc:docChg chg="modSld">
      <pc:chgData name="Teresa Bosca" userId="S::teresa.bosca@snappet.org::5f2d2708-5ab7-4bb7-9244-a66e173aa037" providerId="AD" clId="Web-{C596A286-9F1F-029A-9F78-2517C73695A7}" dt="2022-09-10T16:23:25.183" v="4503"/>
      <pc:docMkLst>
        <pc:docMk/>
      </pc:docMkLst>
      <pc:sldChg chg="modSp">
        <pc:chgData name="Teresa Bosca" userId="S::teresa.bosca@snappet.org::5f2d2708-5ab7-4bb7-9244-a66e173aa037" providerId="AD" clId="Web-{C596A286-9F1F-029A-9F78-2517C73695A7}" dt="2022-09-10T15:38:42.885" v="2236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C596A286-9F1F-029A-9F78-2517C73695A7}" dt="2022-09-10T15:18:24.225" v="1244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38:42.885" v="2236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4:59:20.717" v="1194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C596A286-9F1F-029A-9F78-2517C73695A7}" dt="2022-09-10T14:41:50.729" v="536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4:59:20.717" v="1194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15:40.498" v="446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C596A286-9F1F-029A-9F78-2517C73695A7}" dt="2022-09-10T16:15:40.498" v="446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C596A286-9F1F-029A-9F78-2517C73695A7}" dt="2022-09-10T14:15:09.191" v="4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C596A286-9F1F-029A-9F78-2517C73695A7}" dt="2022-09-10T16:23:25.183" v="4503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C596A286-9F1F-029A-9F78-2517C73695A7}" dt="2022-09-10T15:54:57.728" v="3143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3:25.183" v="4503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55:16.978" v="3163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5:17:11.520" v="1216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C596A286-9F1F-029A-9F78-2517C73695A7}" dt="2022-09-10T14:35:33.294" v="326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5:45.139" v="331" actId="1076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19.114" v="409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C596A286-9F1F-029A-9F78-2517C73695A7}" dt="2022-09-10T15:17:07.348" v="1212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3.838" v="501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7.292" v="502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08.051" v="405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17:11.520" v="1216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21:23.602" v="4493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C596A286-9F1F-029A-9F78-2517C73695A7}" dt="2022-09-10T15:39:10.167" v="2243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1:23.602" v="4493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39:33.980" v="2265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B54EE7D1-F37F-A99A-BC37-C409B3703249}"/>
    <pc:docChg chg="modSld">
      <pc:chgData name="Maria Del Mar Mañas Martinez" userId="S::maria.manas@snappet.org::67f3acc2-0360-426e-ba56-ef4e224d080b" providerId="AD" clId="Web-{B54EE7D1-F37F-A99A-BC37-C409B3703249}" dt="2022-07-29T13:21:13.648" v="21"/>
      <pc:docMkLst>
        <pc:docMk/>
      </pc:docMkLst>
      <pc:sldChg chg="modSp">
        <pc:chgData name="Maria Del Mar Mañas Martinez" userId="S::maria.manas@snappet.org::67f3acc2-0360-426e-ba56-ef4e224d080b" providerId="AD" clId="Web-{B54EE7D1-F37F-A99A-BC37-C409B3703249}" dt="2022-07-29T13:21:13.648" v="21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B54EE7D1-F37F-A99A-BC37-C409B3703249}" dt="2022-07-29T13:21:13.648" v="2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1E722CAA-4894-F6B1-2F29-044216821229}"/>
    <pc:docChg chg="modSld">
      <pc:chgData name="Maria Del Mar Mañas Martinez" userId="S::maria.manas@snappet.org::67f3acc2-0360-426e-ba56-ef4e224d080b" providerId="AD" clId="Web-{1E722CAA-4894-F6B1-2F29-044216821229}" dt="2022-09-07T18:27:00.463" v="6"/>
      <pc:docMkLst>
        <pc:docMk/>
      </pc:docMkLst>
      <pc:sldChg chg="modSp">
        <pc:chgData name="Maria Del Mar Mañas Martinez" userId="S::maria.manas@snappet.org::67f3acc2-0360-426e-ba56-ef4e224d080b" providerId="AD" clId="Web-{1E722CAA-4894-F6B1-2F29-044216821229}" dt="2022-09-07T18:27:00.463" v="6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1E722CAA-4894-F6B1-2F29-044216821229}" dt="2022-09-07T18:27:00.463" v="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32DDCE2D-3926-7686-06B8-EC84A136DDFB}"/>
    <pc:docChg chg="modSld">
      <pc:chgData name="Teresa Bosca" userId="S::teresa.bosca@snappet.org::5f2d2708-5ab7-4bb7-9244-a66e173aa037" providerId="AD" clId="Web-{32DDCE2D-3926-7686-06B8-EC84A136DDFB}" dt="2022-09-10T17:33:47.438" v="3"/>
      <pc:docMkLst>
        <pc:docMk/>
      </pc:docMkLst>
      <pc:sldChg chg="modSp">
        <pc:chgData name="Teresa Bosca" userId="S::teresa.bosca@snappet.org::5f2d2708-5ab7-4bb7-9244-a66e173aa037" providerId="AD" clId="Web-{32DDCE2D-3926-7686-06B8-EC84A136DDFB}" dt="2022-09-10T17:33:47.438" v="3"/>
        <pc:sldMkLst>
          <pc:docMk/>
          <pc:sldMk cId="990749142" sldId="257"/>
        </pc:sldMkLst>
        <pc:graphicFrameChg chg="mod modGraphic">
          <ac:chgData name="Teresa Bosca" userId="S::teresa.bosca@snappet.org::5f2d2708-5ab7-4bb7-9244-a66e173aa037" providerId="AD" clId="Web-{32DDCE2D-3926-7686-06B8-EC84A136DDFB}" dt="2022-09-10T17:33:47.438" v="3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</pc:docChg>
  </pc:docChgLst>
  <pc:docChgLst>
    <pc:chgData name="Teresa Bosca" userId="S::teresa.bosca@snappet.org::5f2d2708-5ab7-4bb7-9244-a66e173aa037" providerId="AD" clId="Web-{8629C139-995A-C217-89A3-68C7405D7E2D}"/>
    <pc:docChg chg="modSld">
      <pc:chgData name="Teresa Bosca" userId="S::teresa.bosca@snappet.org::5f2d2708-5ab7-4bb7-9244-a66e173aa037" providerId="AD" clId="Web-{8629C139-995A-C217-89A3-68C7405D7E2D}" dt="2022-10-09T11:42:19.576" v="151"/>
      <pc:docMkLst>
        <pc:docMk/>
      </pc:docMkLst>
      <pc:sldChg chg="modSp">
        <pc:chgData name="Teresa Bosca" userId="S::teresa.bosca@snappet.org::5f2d2708-5ab7-4bb7-9244-a66e173aa037" providerId="AD" clId="Web-{8629C139-995A-C217-89A3-68C7405D7E2D}" dt="2022-10-09T11:39:18.819" v="77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8629C139-995A-C217-89A3-68C7405D7E2D}" dt="2022-10-09T11:39:18.819" v="77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8629C139-995A-C217-89A3-68C7405D7E2D}" dt="2022-10-09T11:42:19.576" v="151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629C139-995A-C217-89A3-68C7405D7E2D}" dt="2022-10-09T11:42:19.576" v="151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3906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548541"/>
            <a:ext cx="10161270" cy="57227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Calibri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Aquesta unitat està composta per 13 lliçons que tenen com a propòsit desenvolupar habilitats i maneres de pensar basats en la comprensió, la representació i l'ús flexible dels nombres.</a:t>
            </a:r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>
                <a:ea typeface="MS Mincho"/>
                <a:cs typeface="Arial"/>
              </a:rPr>
              <a:t>Proposem al llarg de les lliçons la utilització de materials </a:t>
            </a:r>
            <a:r>
              <a:rPr lang="ca-ES" altLang="es-ES" sz="1100" dirty="0" err="1">
                <a:ea typeface="MS Mincho"/>
                <a:cs typeface="Arial"/>
              </a:rPr>
              <a:t>manipulatius</a:t>
            </a:r>
            <a:r>
              <a:rPr lang="ca-ES" altLang="es-ES" sz="1100" dirty="0">
                <a:ea typeface="MS Mincho"/>
                <a:cs typeface="Arial"/>
              </a:rPr>
              <a:t> i l'ús d'elements de la vida quotidiana que permeten resoldre situacions </a:t>
            </a:r>
            <a:r>
              <a:rPr lang="ca-ES" sz="1100" dirty="0"/>
              <a:t>que impliquen la construcció del significat i l'ús dels nombres.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>
                <a:ea typeface="MS Mincho"/>
                <a:cs typeface="Arial"/>
              </a:rPr>
              <a:t>En la guia didàctica de cada lliçó oferim activitats complementàries i suggeriments per abordar les possibles </a:t>
            </a:r>
            <a:r>
              <a:rPr lang="ca-ES" sz="1100" dirty="0">
                <a:ea typeface="MS Mincho"/>
                <a:cs typeface="Arial"/>
              </a:rPr>
              <a:t>dificultats que </a:t>
            </a:r>
            <a:r>
              <a:rPr lang="ca-ES" sz="1100" dirty="0" err="1">
                <a:ea typeface="MS Mincho"/>
                <a:cs typeface="Arial"/>
              </a:rPr>
              <a:t>presente</a:t>
            </a:r>
            <a:r>
              <a:rPr lang="ca-ES" sz="1100" dirty="0">
                <a:ea typeface="MS Mincho"/>
                <a:cs typeface="Arial"/>
              </a:rPr>
              <a:t> 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13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Exercici 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FF000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r>
              <a:rPr lang="ca-ES" sz="1100" dirty="0"/>
              <a:t>Fitxes de recompte, fitxes de colors, un joc de cartes amb nombres del 0 al 9, un joc de targetes de paraules amb «zero, un, dos, tres, quatre, cinc, sis, set, huit i nou», ruleta etiquetada de l'1 al 5, daus, cubs numèrics, blocs numèrics, llapis i  fulls de paper ratllat.</a:t>
            </a:r>
            <a:endParaRPr lang="ca-ES" sz="1100" dirty="0">
              <a:cs typeface="Calibri"/>
            </a:endParaRPr>
          </a:p>
          <a:p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01033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1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135948"/>
              </p:ext>
            </p:extLst>
          </p:nvPr>
        </p:nvGraphicFramePr>
        <p:xfrm>
          <a:off x="1142106" y="1324575"/>
          <a:ext cx="9542032" cy="379525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274819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</a:t>
                      </a:r>
                      <a:r>
                        <a:rPr lang="es-ES" sz="1200" b="0" dirty="0"/>
                        <a:t>1 i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Exercici </a:t>
                      </a:r>
                      <a:r>
                        <a:rPr lang="ca-ES" sz="1200" noProof="0" dirty="0"/>
                        <a:t>3</a:t>
                      </a:r>
                      <a:endParaRPr lang="ca-ES" noProof="0" dirty="0"/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Criteris d'avaluació de la 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  <a:p>
                      <a:endParaRPr lang="es-ES" sz="1200"/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Per trimestre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</a:t>
                      </a:r>
                      <a:r>
                        <a:rPr lang="es-ES" sz="1200" dirty="0"/>
                        <a:t>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/>
                    </a:p>
                    <a:p>
                      <a:r>
                        <a:rPr lang="ca-ES" sz="1200" b="1" noProof="0" dirty="0"/>
                        <a:t>Criteri d'avaluació de la Llei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ca-ES" sz="1200" b="1" dirty="0" err="1"/>
              <a:t>Subsaber</a:t>
            </a:r>
            <a:r>
              <a:rPr lang="ca-ES" sz="1200" b="1" dirty="0"/>
              <a:t> de la Llei</a:t>
            </a:r>
            <a:endParaRPr lang="ca-ES" sz="1200" b="1" dirty="0">
              <a:cs typeface="Calibri"/>
            </a:endParaRP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429272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ca-ES" dirty="0" err="1"/>
              <a:t>Descarregable</a:t>
            </a:r>
            <a:endParaRPr lang="ca-ES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978810"/>
              </p:ext>
            </p:extLst>
          </p:nvPr>
        </p:nvGraphicFramePr>
        <p:xfrm>
          <a:off x="613764" y="1084464"/>
          <a:ext cx="10721961" cy="3003074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  <a:endParaRPr lang="ca-ES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    </a:t>
                      </a: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   </a:t>
                      </a: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682625">
                <a:tc rowSpan="4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sabers bàsics relacionats amb la comprensió del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 del concepte de nombre, la seua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representació,  simbolització i magnitud, a més de l'ús adequat d’aquestes en les relacions, propietats i operacions bàsiques per a aquesta etapa. </a:t>
                      </a:r>
                      <a:endParaRPr lang="ca-ES" dirty="0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4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1. </a:t>
                      </a:r>
                      <a:r>
                        <a:rPr lang="ca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1. 1. Recompte dels elements d'un conjunt. Cardinalitat. </a:t>
                      </a:r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682625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1. 2. Introducció a la desena. </a:t>
                      </a:r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1423598"/>
                  </a:ext>
                </a:extLst>
              </a:tr>
              <a:tr h="682625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1. 3. Descomposicions i estructura del nombre, patrons i</a:t>
                      </a:r>
                      <a:endParaRPr lang="es-ES" sz="1100" b="0" i="0" u="none" strike="noStrike" kern="1200" noProof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regularitats (parell, senar). </a:t>
                      </a:r>
                      <a:endParaRPr lang="ca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332162"/>
                  </a:ext>
                </a:extLst>
              </a:tr>
              <a:tr h="682625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1. 6. Estratègies de representació. Recta numèrica. Comparació i ordenació.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016902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03958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 dirty="0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51920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Recompte fins a 5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351. Utilitzar marques de recompte fins a 5.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1. 1. 1. 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Recompte dels elements d'un conjunt. Cardinalitat. </a:t>
                      </a:r>
                      <a:endParaRPr lang="es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 amb dits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 objectes fins a 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377. Representar quantitats amb dits o</a:t>
                      </a:r>
                      <a:endParaRPr lang="es-ES" dirty="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objectes fins a 5.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1. Recompte dels elements d'un conjunt. Cardinalitat.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Entendre el zero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378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Entendre el zero.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1. 1. 1. 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Recompte dels elements d'un conjunt. Cardinalitat. 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Més,</a:t>
                      </a: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menys i igual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553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Distingir entre més i menys objectes.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6. Estratègies de representació. Recta numèrica. Comparació i ordenació.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Comparar nombres fins a 5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423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Distingir entre més i menys objectes.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6. Estratègies de representació. Recta numèrica. Comparació i ordenació.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1.6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Escriure el 0,</a:t>
                      </a: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1 i 2</a:t>
                      </a:r>
                      <a:endParaRPr lang="ca-ES" sz="900" b="1" u="sng" strike="no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475. Escriure els nombres 1, 2 i 3. 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3.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Descomposicions i estructura del nombre, patrons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regularitats (parell, senar). 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1.7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Escriure el 3,</a:t>
                      </a: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 i 5 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476. Escriure nombres fins a 5.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Nombres naturals</a:t>
                      </a:r>
                      <a:endParaRPr lang="ca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3.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Descomposicions i estructura del nombre, patrons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regularitats (parell, senar). </a:t>
                      </a:r>
                      <a:endParaRPr lang="ca-ES" dirty="0"/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317889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1r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1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13 - 16 sessions </a:t>
            </a:r>
          </a:p>
        </p:txBody>
      </p:sp>
    </p:spTree>
    <p:extLst>
      <p:ext uri="{BB962C8B-B14F-4D97-AF65-F5344CB8AC3E}">
        <p14:creationId xmlns:p14="http://schemas.microsoft.com/office/powerpoint/2010/main" val="1009202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980708"/>
              </p:ext>
            </p:extLst>
          </p:nvPr>
        </p:nvGraphicFramePr>
        <p:xfrm>
          <a:off x="604761" y="846667"/>
          <a:ext cx="11101337" cy="44963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1.8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 fins a 9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512. Utilitzar marques de recompte fins a 9.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1. 1. 1. 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Recompte dels elements d'un conjunt. Cardinalitat. </a:t>
                      </a:r>
                      <a:endParaRPr lang="es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Reconéixer</a:t>
                      </a: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nombres fins </a:t>
                      </a: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9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551. Comptar del 6 al 9 amb dits o objectes.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1. Recompte dels elements d'un conjunt. Cardinalitat.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1.10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 i </a:t>
                      </a:r>
                      <a:r>
                        <a:rPr lang="ca-ES" sz="900" u="none" strike="noStrike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reconéixer</a:t>
                      </a: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nombres fins el 10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565. Comptar 10 objectes i </a:t>
                      </a:r>
                      <a:r>
                        <a:rPr lang="ca-ES" sz="900" b="0" i="0" u="none" strike="noStrike" kern="1200" noProof="0" dirty="0" err="1">
                          <a:effectLst/>
                          <a:latin typeface="Calibri"/>
                        </a:rPr>
                        <a:t>reconéixer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 el nombre 10.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1. 1. 2. 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Introducció a la desena. 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1.11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 nombres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fins  el</a:t>
                      </a: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552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Comparar i ordenar nombres fins a 10.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1. 1. 2. 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Introducció a la desena. 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1.12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Escriure el 6, 7 i 8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566. Escriure els nombres 6, 7 i 8.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3. 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Descomposicions i estructura del nombre, patrons i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regularitats (parell, senar). 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1.13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Escriure el 9 i el 10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latin typeface="Calibri"/>
                        </a:rPr>
                        <a:t>567. Escriure nombres fins el 10.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</a:p>
                  </a:txBody>
                  <a:tcPr marL="6348" marR="6348" marT="634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3.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Descomposicions i estructura del nombre, patrons i</a:t>
                      </a:r>
                      <a:endParaRPr lang="es-ES" sz="900" b="0" i="0" u="none" strike="noStrike" noProof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regularitats (parell, senar). 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/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1r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1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13 - 16 sessions </a:t>
            </a:r>
          </a:p>
        </p:txBody>
      </p:sp>
    </p:spTree>
    <p:extLst>
      <p:ext uri="{BB962C8B-B14F-4D97-AF65-F5344CB8AC3E}">
        <p14:creationId xmlns:p14="http://schemas.microsoft.com/office/powerpoint/2010/main" val="6316218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69E6FA-0074-48D8-B34F-1A1AF13CDCC6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9A715CF-C1BE-43B5-8F73-FCF20C8103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263E1A-17E3-4C6F-B7D4-8346E17C408C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5</Slides>
  <Notes>4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revision>226</cp:revision>
  <dcterms:created xsi:type="dcterms:W3CDTF">2022-06-17T12:01:50Z</dcterms:created>
  <dcterms:modified xsi:type="dcterms:W3CDTF">2022-10-09T11:43:02Z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