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71" r:id="rId8"/>
    <p:sldId id="272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9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FA8B8A-1FE8-AB74-07F1-F5B4CC953EE1}" v="24" dt="2022-09-12T17:15:38.664"/>
    <p1510:client id="{15E29708-C4E0-28EF-14EC-A3358569A024}" v="56" dt="2022-08-01T09:04:16.295"/>
    <p1510:client id="{6F51BDB8-80F4-4373-919C-D8A91B26FC4A}" v="1020" dt="2022-09-26T18:55:24.585"/>
    <p1510:client id="{7982AF7A-C8EE-1324-703B-81E90BD57317}" v="5" dt="2022-09-07T18:29:11.852"/>
    <p1510:client id="{862C5F13-62A4-F8F7-6324-FD12D56A614D}" v="4487" dt="2022-09-10T18:38:07.792"/>
    <p1510:client id="{E4132F12-B04E-9750-E205-20A21A90541F}" v="90" dt="2022-10-09T11:50:19.217"/>
    <p1510:client id="{EDCC8D11-C414-95C5-9AC4-3EDEC39EFA66}" v="142" dt="2022-09-06T06:55:38.6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5260" autoAdjust="0"/>
  </p:normalViewPr>
  <p:slideViewPr>
    <p:cSldViewPr snapToGrid="0">
      <p:cViewPr varScale="1">
        <p:scale>
          <a:sx n="66" d="100"/>
          <a:sy n="66" d="100"/>
        </p:scale>
        <p:origin x="760" y="36"/>
      </p:cViewPr>
      <p:guideLst>
        <p:guide orient="horz" pos="527"/>
        <p:guide pos="9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7982AF7A-C8EE-1324-703B-81E90BD57317}"/>
    <pc:docChg chg="modSld">
      <pc:chgData name="Maria Del Mar Mañas Martinez" userId="S::maria.manas@snappet.org::67f3acc2-0360-426e-ba56-ef4e224d080b" providerId="AD" clId="Web-{7982AF7A-C8EE-1324-703B-81E90BD57317}" dt="2022-09-07T18:27:29.141" v="2"/>
      <pc:docMkLst>
        <pc:docMk/>
      </pc:docMkLst>
      <pc:sldChg chg="modSp">
        <pc:chgData name="Maria Del Mar Mañas Martinez" userId="S::maria.manas@snappet.org::67f3acc2-0360-426e-ba56-ef4e224d080b" providerId="AD" clId="Web-{7982AF7A-C8EE-1324-703B-81E90BD57317}" dt="2022-09-07T18:27:29.141" v="2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7982AF7A-C8EE-1324-703B-81E90BD57317}" dt="2022-09-07T18:27:29.141" v="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6F51BDB8-80F4-4373-919C-D8A91B26FC4A}"/>
    <pc:docChg chg="addSld delSld modSld">
      <pc:chgData name="Teresa Bosca" userId="S::teresa.bosca@snappet.org::5f2d2708-5ab7-4bb7-9244-a66e173aa037" providerId="AD" clId="Web-{6F51BDB8-80F4-4373-919C-D8A91B26FC4A}" dt="2022-09-26T18:39:49.268" v="742"/>
      <pc:docMkLst>
        <pc:docMk/>
      </pc:docMkLst>
      <pc:sldChg chg="del">
        <pc:chgData name="Teresa Bosca" userId="S::teresa.bosca@snappet.org::5f2d2708-5ab7-4bb7-9244-a66e173aa037" providerId="AD" clId="Web-{6F51BDB8-80F4-4373-919C-D8A91B26FC4A}" dt="2022-09-26T17:52:01.418" v="43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6F51BDB8-80F4-4373-919C-D8A91B26FC4A}" dt="2022-09-26T18:39:49.268" v="742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6F51BDB8-80F4-4373-919C-D8A91B26FC4A}" dt="2022-09-26T18:30:10.559" v="67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6F51BDB8-80F4-4373-919C-D8A91B26FC4A}" dt="2022-09-26T18:39:49.268" v="74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6F51BDB8-80F4-4373-919C-D8A91B26FC4A}" dt="2022-09-26T17:50:29.055" v="8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6F51BDB8-80F4-4373-919C-D8A91B26FC4A}" dt="2022-09-26T17:50:29.055" v="8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6F51BDB8-80F4-4373-919C-D8A91B26FC4A}" dt="2022-09-26T17:50:19.430" v="6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6F51BDB8-80F4-4373-919C-D8A91B26FC4A}" dt="2022-09-26T18:07:24.940" v="42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6F51BDB8-80F4-4373-919C-D8A91B26FC4A}" dt="2022-09-26T17:56:01.255" v="14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6F51BDB8-80F4-4373-919C-D8A91B26FC4A}" dt="2022-09-26T17:52:00.028" v="42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6F51BDB8-80F4-4373-919C-D8A91B26FC4A}" dt="2022-09-26T17:51:24.964" v="1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6F51BDB8-80F4-4373-919C-D8A91B26FC4A}" dt="2022-09-26T17:51:47.793" v="38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6F51BDB8-80F4-4373-919C-D8A91B26FC4A}" dt="2022-09-26T17:52:00.028" v="4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6F51BDB8-80F4-4373-919C-D8A91B26FC4A}" dt="2022-09-26T17:51:48.308" v="39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6F51BDB8-80F4-4373-919C-D8A91B26FC4A}" dt="2022-09-26T17:51:49.855" v="40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6F51BDB8-80F4-4373-919C-D8A91B26FC4A}" dt="2022-09-26T17:51:45.871" v="36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6F51BDB8-80F4-4373-919C-D8A91B26FC4A}" dt="2022-09-26T17:51:35.745" v="34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 del">
        <pc:chgData name="Teresa Bosca" userId="S::teresa.bosca@snappet.org::5f2d2708-5ab7-4bb7-9244-a66e173aa037" providerId="AD" clId="Web-{6F51BDB8-80F4-4373-919C-D8A91B26FC4A}" dt="2022-09-26T18:15:14.114" v="49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6F51BDB8-80F4-4373-919C-D8A91B26FC4A}" dt="2022-09-26T17:57:42.275" v="230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modSp add">
        <pc:chgData name="Teresa Bosca" userId="S::teresa.bosca@snappet.org::5f2d2708-5ab7-4bb7-9244-a66e173aa037" providerId="AD" clId="Web-{6F51BDB8-80F4-4373-919C-D8A91B26FC4A}" dt="2022-09-26T18:16:56.039" v="524"/>
        <pc:sldMkLst>
          <pc:docMk/>
          <pc:sldMk cId="1888890904" sldId="271"/>
        </pc:sldMkLst>
        <pc:spChg chg="mod">
          <ac:chgData name="Teresa Bosca" userId="S::teresa.bosca@snappet.org::5f2d2708-5ab7-4bb7-9244-a66e173aa037" providerId="AD" clId="Web-{6F51BDB8-80F4-4373-919C-D8A91B26FC4A}" dt="2022-09-26T17:55:18.457" v="95" actId="20577"/>
          <ac:spMkLst>
            <pc:docMk/>
            <pc:sldMk cId="1888890904" sldId="271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6F51BDB8-80F4-4373-919C-D8A91B26FC4A}" dt="2022-09-26T18:16:56.039" v="524"/>
          <ac:graphicFrameMkLst>
            <pc:docMk/>
            <pc:sldMk cId="1888890904" sldId="271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6F51BDB8-80F4-4373-919C-D8A91B26FC4A}" dt="2022-09-26T17:55:40.973" v="97"/>
          <ac:graphicFrameMkLst>
            <pc:docMk/>
            <pc:sldMk cId="1888890904" sldId="271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6F51BDB8-80F4-4373-919C-D8A91B26FC4A}" dt="2022-09-26T18:20:03" v="556"/>
        <pc:sldMkLst>
          <pc:docMk/>
          <pc:sldMk cId="3741261775" sldId="272"/>
        </pc:sldMkLst>
        <pc:graphicFrameChg chg="mod modGraphic">
          <ac:chgData name="Teresa Bosca" userId="S::teresa.bosca@snappet.org::5f2d2708-5ab7-4bb7-9244-a66e173aa037" providerId="AD" clId="Web-{6F51BDB8-80F4-4373-919C-D8A91B26FC4A}" dt="2022-09-26T18:20:03" v="556"/>
          <ac:graphicFrameMkLst>
            <pc:docMk/>
            <pc:sldMk cId="3741261775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862C5F13-62A4-F8F7-6324-FD12D56A614D}"/>
    <pc:docChg chg="modSld">
      <pc:chgData name="Teresa Bosca" userId="S::teresa.bosca@snappet.org::5f2d2708-5ab7-4bb7-9244-a66e173aa037" providerId="AD" clId="Web-{862C5F13-62A4-F8F7-6324-FD12D56A614D}" dt="2022-09-10T18:35:34.830" v="4033"/>
      <pc:docMkLst>
        <pc:docMk/>
      </pc:docMkLst>
      <pc:sldChg chg="modSp">
        <pc:chgData name="Teresa Bosca" userId="S::teresa.bosca@snappet.org::5f2d2708-5ab7-4bb7-9244-a66e173aa037" providerId="AD" clId="Web-{862C5F13-62A4-F8F7-6324-FD12D56A614D}" dt="2022-09-10T17:35:06.660" v="4021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862C5F13-62A4-F8F7-6324-FD12D56A614D}" dt="2022-09-10T16:50:11.267" v="84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862C5F13-62A4-F8F7-6324-FD12D56A614D}" dt="2022-09-10T17:35:06.660" v="4021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862C5F13-62A4-F8F7-6324-FD12D56A614D}" dt="2022-09-10T18:35:34.830" v="4033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62C5F13-62A4-F8F7-6324-FD12D56A614D}" dt="2022-09-10T16:43:20.752" v="43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62C5F13-62A4-F8F7-6324-FD12D56A614D}" dt="2022-09-10T18:35:34.830" v="403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62C5F13-62A4-F8F7-6324-FD12D56A614D}" dt="2022-09-10T17:31:00.105" v="401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62C5F13-62A4-F8F7-6324-FD12D56A614D}" dt="2022-09-10T17:31:00.105" v="401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62C5F13-62A4-F8F7-6324-FD12D56A614D}" dt="2022-09-10T16:32:30.012" v="1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62C5F13-62A4-F8F7-6324-FD12D56A614D}" dt="2022-09-10T17:36:58.304" v="4025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62C5F13-62A4-F8F7-6324-FD12D56A614D}" dt="2022-09-10T17:03:07.298" v="1795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62C5F13-62A4-F8F7-6324-FD12D56A614D}" dt="2022-09-10T17:36:58.304" v="4025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862C5F13-62A4-F8F7-6324-FD12D56A614D}" dt="2022-09-10T17:03:22.455" v="181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62C5F13-62A4-F8F7-6324-FD12D56A614D}" dt="2022-09-10T16:42:49.939" v="406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62C5F13-62A4-F8F7-6324-FD12D56A614D}" dt="2022-09-10T16:40:20.434" v="202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62C5F13-62A4-F8F7-6324-FD12D56A614D}" dt="2022-09-10T16:42:49.939" v="406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862C5F13-62A4-F8F7-6324-FD12D56A614D}" dt="2022-09-10T16:41:15.623" v="290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862C5F13-62A4-F8F7-6324-FD12D56A614D}" dt="2022-09-10T16:42:15.109" v="364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862C5F13-62A4-F8F7-6324-FD12D56A614D}" dt="2022-09-10T16:41:18.264" v="29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862C5F13-62A4-F8F7-6324-FD12D56A614D}" dt="2022-09-10T16:41:19.670" v="29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862C5F13-62A4-F8F7-6324-FD12D56A614D}" dt="2022-09-10T16:41:12.279" v="289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62C5F13-62A4-F8F7-6324-FD12D56A614D}" dt="2022-09-10T16:42:42.782" v="404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62C5F13-62A4-F8F7-6324-FD12D56A614D}" dt="2022-09-10T17:29:44.962" v="4011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62C5F13-62A4-F8F7-6324-FD12D56A614D}" dt="2022-09-10T17:15:24.307" v="2859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62C5F13-62A4-F8F7-6324-FD12D56A614D}" dt="2022-09-10T17:29:44.962" v="401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862C5F13-62A4-F8F7-6324-FD12D56A614D}" dt="2022-09-10T17:15:09.197" v="2851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EDCC8D11-C414-95C5-9AC4-3EDEC39EFA66}"/>
    <pc:docChg chg="modSld">
      <pc:chgData name="Viviana Saavedra" userId="S::viviana.saavedra@snappet.org::aa95fd6c-3033-4ac3-a8a2-8731ac2a924c" providerId="AD" clId="Web-{EDCC8D11-C414-95C5-9AC4-3EDEC39EFA66}" dt="2022-09-06T06:55:38.674" v="128"/>
      <pc:docMkLst>
        <pc:docMk/>
      </pc:docMkLst>
      <pc:sldChg chg="modSp">
        <pc:chgData name="Viviana Saavedra" userId="S::viviana.saavedra@snappet.org::aa95fd6c-3033-4ac3-a8a2-8731ac2a924c" providerId="AD" clId="Web-{EDCC8D11-C414-95C5-9AC4-3EDEC39EFA66}" dt="2022-09-06T06:51:18.933" v="2" actId="20577"/>
        <pc:sldMkLst>
          <pc:docMk/>
          <pc:sldMk cId="301724074" sldId="260"/>
        </pc:sldMkLst>
        <pc:spChg chg="mod">
          <ac:chgData name="Viviana Saavedra" userId="S::viviana.saavedra@snappet.org::aa95fd6c-3033-4ac3-a8a2-8731ac2a924c" providerId="AD" clId="Web-{EDCC8D11-C414-95C5-9AC4-3EDEC39EFA66}" dt="2022-09-06T06:51:18.933" v="2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addSp delSp modSp">
        <pc:chgData name="Viviana Saavedra" userId="S::viviana.saavedra@snappet.org::aa95fd6c-3033-4ac3-a8a2-8731ac2a924c" providerId="AD" clId="Web-{EDCC8D11-C414-95C5-9AC4-3EDEC39EFA66}" dt="2022-09-06T06:55:38.674" v="128"/>
        <pc:sldMkLst>
          <pc:docMk/>
          <pc:sldMk cId="3196971791" sldId="270"/>
        </pc:sldMkLst>
        <pc:graphicFrameChg chg="add del mod">
          <ac:chgData name="Viviana Saavedra" userId="S::viviana.saavedra@snappet.org::aa95fd6c-3033-4ac3-a8a2-8731ac2a924c" providerId="AD" clId="Web-{EDCC8D11-C414-95C5-9AC4-3EDEC39EFA66}" dt="2022-09-06T06:55:04.158" v="126"/>
          <ac:graphicFrameMkLst>
            <pc:docMk/>
            <pc:sldMk cId="3196971791" sldId="270"/>
            <ac:graphicFrameMk id="3" creationId="{8886B8F5-9822-4ACE-DB56-5613E1278BDD}"/>
          </ac:graphicFrameMkLst>
        </pc:graphicFrameChg>
        <pc:graphicFrameChg chg="mod modGraphic">
          <ac:chgData name="Viviana Saavedra" userId="S::viviana.saavedra@snappet.org::aa95fd6c-3033-4ac3-a8a2-8731ac2a924c" providerId="AD" clId="Web-{EDCC8D11-C414-95C5-9AC4-3EDEC39EFA66}" dt="2022-09-06T06:55:00.252" v="124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add del mod">
          <ac:chgData name="Viviana Saavedra" userId="S::viviana.saavedra@snappet.org::aa95fd6c-3033-4ac3-a8a2-8731ac2a924c" providerId="AD" clId="Web-{EDCC8D11-C414-95C5-9AC4-3EDEC39EFA66}" dt="2022-09-06T06:55:38.674" v="128"/>
          <ac:graphicFrameMkLst>
            <pc:docMk/>
            <pc:sldMk cId="3196971791" sldId="270"/>
            <ac:graphicFrameMk id="9" creationId="{1652B99F-4AF2-04D5-B9E0-7B49BA91D5B7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15E29708-C4E0-28EF-14EC-A3358569A024}"/>
    <pc:docChg chg="modSld">
      <pc:chgData name="Viviana Saavedra" userId="S::viviana.saavedra@snappet.org::aa95fd6c-3033-4ac3-a8a2-8731ac2a924c" providerId="AD" clId="Web-{15E29708-C4E0-28EF-14EC-A3358569A024}" dt="2022-08-01T09:04:16.295" v="50"/>
      <pc:docMkLst>
        <pc:docMk/>
      </pc:docMkLst>
      <pc:sldChg chg="addSp delSp modSp">
        <pc:chgData name="Viviana Saavedra" userId="S::viviana.saavedra@snappet.org::aa95fd6c-3033-4ac3-a8a2-8731ac2a924c" providerId="AD" clId="Web-{15E29708-C4E0-28EF-14EC-A3358569A024}" dt="2022-08-01T09:04:16.295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15E29708-C4E0-28EF-14EC-A3358569A024}" dt="2022-08-01T09:04:16.295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  <pc:graphicFrameChg chg="add del mod">
          <ac:chgData name="Viviana Saavedra" userId="S::viviana.saavedra@snappet.org::aa95fd6c-3033-4ac3-a8a2-8731ac2a924c" providerId="AD" clId="Web-{15E29708-C4E0-28EF-14EC-A3358569A024}" dt="2022-08-01T09:04:12.795" v="47"/>
          <ac:graphicFrameMkLst>
            <pc:docMk/>
            <pc:sldMk cId="1333967645" sldId="259"/>
            <ac:graphicFrameMk id="5" creationId="{E14AE69D-1EFA-B0D7-5D9D-80AAB3239CFB}"/>
          </ac:graphicFrameMkLst>
        </pc:graphicFrameChg>
      </pc:sldChg>
    </pc:docChg>
  </pc:docChgLst>
  <pc:docChgLst>
    <pc:chgData name="Teresa Bosca" userId="S::teresa.bosca@snappet.org::5f2d2708-5ab7-4bb7-9244-a66e173aa037" providerId="AD" clId="Web-{E4132F12-B04E-9750-E205-20A21A90541F}"/>
    <pc:docChg chg="modSld">
      <pc:chgData name="Teresa Bosca" userId="S::teresa.bosca@snappet.org::5f2d2708-5ab7-4bb7-9244-a66e173aa037" providerId="AD" clId="Web-{E4132F12-B04E-9750-E205-20A21A90541F}" dt="2022-10-09T11:49:27.106" v="71"/>
      <pc:docMkLst>
        <pc:docMk/>
      </pc:docMkLst>
      <pc:sldChg chg="modSp">
        <pc:chgData name="Teresa Bosca" userId="S::teresa.bosca@snappet.org::5f2d2708-5ab7-4bb7-9244-a66e173aa037" providerId="AD" clId="Web-{E4132F12-B04E-9750-E205-20A21A90541F}" dt="2022-10-09T11:49:27.106" v="71"/>
        <pc:sldMkLst>
          <pc:docMk/>
          <pc:sldMk cId="1888890904" sldId="271"/>
        </pc:sldMkLst>
        <pc:graphicFrameChg chg="mod modGraphic">
          <ac:chgData name="Teresa Bosca" userId="S::teresa.bosca@snappet.org::5f2d2708-5ab7-4bb7-9244-a66e173aa037" providerId="AD" clId="Web-{E4132F12-B04E-9750-E205-20A21A90541F}" dt="2022-10-09T11:49:27.106" v="71"/>
          <ac:graphicFrameMkLst>
            <pc:docMk/>
            <pc:sldMk cId="1888890904" sldId="271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4132F12-B04E-9750-E205-20A21A90541F}" dt="2022-10-09T11:46:56.336" v="19"/>
        <pc:sldMkLst>
          <pc:docMk/>
          <pc:sldMk cId="3741261775" sldId="272"/>
        </pc:sldMkLst>
        <pc:graphicFrameChg chg="mod modGraphic">
          <ac:chgData name="Teresa Bosca" userId="S::teresa.bosca@snappet.org::5f2d2708-5ab7-4bb7-9244-a66e173aa037" providerId="AD" clId="Web-{E4132F12-B04E-9750-E205-20A21A90541F}" dt="2022-10-09T11:46:56.336" v="19"/>
          <ac:graphicFrameMkLst>
            <pc:docMk/>
            <pc:sldMk cId="3741261775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FA8B8A-1FE8-AB74-07F1-F5B4CC953EE1}"/>
    <pc:docChg chg="modSld">
      <pc:chgData name="Teresa Bosca" userId="S::teresa.bosca@snappet.org::5f2d2708-5ab7-4bb7-9244-a66e173aa037" providerId="AD" clId="Web-{06FA8B8A-1FE8-AB74-07F1-F5B4CC953EE1}" dt="2022-09-12T17:15:36.117" v="13"/>
      <pc:docMkLst>
        <pc:docMk/>
      </pc:docMkLst>
      <pc:sldChg chg="modSp">
        <pc:chgData name="Teresa Bosca" userId="S::teresa.bosca@snappet.org::5f2d2708-5ab7-4bb7-9244-a66e173aa037" providerId="AD" clId="Web-{06FA8B8A-1FE8-AB74-07F1-F5B4CC953EE1}" dt="2022-09-12T17:15:36.117" v="1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FA8B8A-1FE8-AB74-07F1-F5B4CC953EE1}" dt="2022-09-12T17:15:36.117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507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491113"/>
            <a:ext cx="10161270" cy="5891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 unitat està composta per 11 lliçons que tenen com a propòsit desenvolupar habilitats i maneres de pensar basats en la comprensió, la representació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i l'ús flexible dels nombres.</a:t>
            </a:r>
            <a:endParaRPr lang="ca-ES" sz="1100" dirty="0">
              <a:solidFill>
                <a:srgbClr val="FF0000"/>
              </a:solidFill>
              <a:ea typeface="+mn-lt"/>
              <a:cs typeface="Arial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MS Mincho"/>
                <a:cs typeface="Calibri"/>
              </a:rPr>
              <a:t>manipulatius</a:t>
            </a:r>
            <a:r>
              <a:rPr lang="ca-ES" sz="1100" dirty="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 dirty="0">
                <a:ea typeface="+mn-lt"/>
                <a:cs typeface="+mn-lt"/>
              </a:rPr>
              <a:t>que impliquen la construcció del significat i l'ús dels nombres.</a:t>
            </a:r>
            <a:endParaRPr lang="ca-ES" altLang="es-ES" sz="1100" dirty="0">
              <a:ea typeface="MS Mincho"/>
              <a:cs typeface="Arial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</a:t>
            </a:r>
            <a:r>
              <a:rPr lang="ca-ES" sz="1100" dirty="0">
                <a:ea typeface="MS Mincho"/>
                <a:cs typeface="Arial"/>
              </a:rPr>
              <a:t>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dirty="0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11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lliçons 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 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ea typeface="+mn-lt"/>
                <a:cs typeface="+mn-lt"/>
              </a:rPr>
              <a:t>Exercici 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/>
              <a:t>Fitxes, targetes de recompte amb els nombres del 0 al 20 (escrits en elles), targetes de paraules amb la forma en la qual es </a:t>
            </a:r>
            <a:r>
              <a:rPr lang="ca-ES" sz="1100" dirty="0" err="1"/>
              <a:t>lligen</a:t>
            </a:r>
            <a:r>
              <a:rPr lang="ca-ES" sz="1100" dirty="0"/>
              <a:t> els nombres del 0 al 20, gomes elàstiques, corda, llapis i fulls de paper ratllat, fulls de paper de colors.</a:t>
            </a:r>
            <a:endParaRPr lang="ca-ES" sz="1100" dirty="0">
              <a:cs typeface="Calibri"/>
            </a:endParaRPr>
          </a:p>
          <a:p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23241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</a:t>
            </a:r>
            <a:r>
              <a:rPr lang="es-ES_tradnl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2 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947205"/>
              </p:ext>
            </p:extLst>
          </p:nvPr>
        </p:nvGraphicFramePr>
        <p:xfrm>
          <a:off x="1142106" y="1324575"/>
          <a:ext cx="9542032" cy="36169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</a:t>
                      </a:r>
                      <a:r>
                        <a:rPr lang="ca-ES" sz="1200" b="0" i="0" u="none" strike="noStrike" noProof="0" dirty="0"/>
                        <a:t>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 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>
                <a:ea typeface="+mn-lt"/>
                <a:cs typeface="+mn-lt"/>
              </a:rPr>
              <a:t>Llei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319360"/>
              </p:ext>
            </p:extLst>
          </p:nvPr>
        </p:nvGraphicFramePr>
        <p:xfrm>
          <a:off x="613764" y="1084464"/>
          <a:ext cx="10721961" cy="3712154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 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bàsics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608541">
                <a:tc rowSpan="5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 a més de l'ús adequat d’aquestes en les relacions, propietats i operacions bàsiques per a aquesta etapa. </a:t>
                      </a: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</a:p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 dirty="0">
                        <a:effectLst/>
                        <a:latin typeface="Arial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2. Introducció a la desena.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60854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 dirty="0">
                        <a:effectLst/>
                        <a:latin typeface="Arial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ca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147305"/>
                  </a:ext>
                </a:extLst>
              </a:tr>
              <a:tr h="60854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 dirty="0">
                        <a:effectLst/>
                        <a:latin typeface="Arial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4. </a:t>
                      </a:r>
                      <a:r>
                        <a:rPr lang="ca-ES" sz="1100" b="0" i="0" u="none" strike="noStrike" kern="1200" noProof="0" dirty="0">
                          <a:effectLst/>
                        </a:rPr>
                        <a:t>Comprensió del sistema de numeració decimal: composició i</a:t>
                      </a:r>
                      <a:endParaRPr lang="es-E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descomposició en unitats, desenes, i centenes.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757345"/>
                  </a:ext>
                </a:extLst>
              </a:tr>
              <a:tr h="60854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 dirty="0">
                        <a:effectLst/>
                        <a:latin typeface="Arial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6. Estratègies de representació. Recta numèrica. Comparació i ordenació.</a:t>
                      </a:r>
                      <a:endParaRPr lang="ca-ES" sz="1100" b="0" i="0" u="none" strike="noStrike" kern="1200" noProof="0" dirty="0">
                        <a:effectLst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023850"/>
                  </a:ext>
                </a:extLst>
              </a:tr>
              <a:tr h="1005416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2. </a:t>
                      </a:r>
                      <a:r>
                        <a:rPr lang="ca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Operacions amb naturals i les seues propietats</a:t>
                      </a:r>
                      <a:endParaRPr lang="ca-ES" sz="1100" b="0" i="0" u="none" strike="noStrike" noProof="0" dirty="0">
                        <a:effectLst/>
                      </a:endParaRPr>
                    </a:p>
                  </a:txBody>
                  <a:tcPr marL="93185" marR="93185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2. 1. Significats, estratègies i representacions per a la suma (afegir, combinar, comparar) i la resta (detracció, diferència, escala ascendent, escala descendent).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188100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474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062935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ordinals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 el 10é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10006. Comptar amb nombres </a:t>
                      </a:r>
                      <a:r>
                        <a:rPr lang="ca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ordinales</a:t>
                      </a:r>
                      <a:endParaRPr lang="es-ES" dirty="0" err="1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fins a 10.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1. 1. 2. 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Introducció a la desena.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Desenes i unitats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554. Entendre el concepte de desena i unitats.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Comprensió del sistema de numeració decimal: composició i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descomposició en unitats, desenes, i centenes.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Representar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 desenes i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unitats fins el 19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561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Compondre i descompondre nombres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fins a 19.</a:t>
                      </a:r>
                      <a:endParaRPr lang="ca-ES" sz="900" b="0" i="0" u="none" strike="noStrike" kern="1200" noProof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Comprensió del sistema de numeració decimal: composició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descomposició en unitats, desenes, i centenes. </a:t>
                      </a:r>
                      <a:endParaRPr lang="ca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 i</a:t>
                      </a:r>
                      <a:endParaRPr lang="ca-ES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escriure fins el 15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569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Comptar objectes amb nombres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fins a 15.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2.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Operacions i les seues 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Significats, estratègies i representacions per a la suma (afegir, combinar, comparar) i la resta (detracció, diferència, escala ascendent, escala descendent).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Reconéixer</a:t>
                      </a: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</a:t>
                      </a:r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quantitats fins 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19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570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Comptar quantitats d'objectes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fins a 20.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2.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Operacions i les seues 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Significats, estratègies i representacions per a la suma (afegir, combinar,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comparar) i la resta (detracció, diferència, escala ascendent, escala descendent). 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2.6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Llegir i escriure</a:t>
                      </a:r>
                      <a:endParaRPr lang="ca-ES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 l'11 al 15</a:t>
                      </a:r>
                      <a:endParaRPr lang="ca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572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 Escriure nombres fins al 15.</a:t>
                      </a:r>
                      <a:endParaRPr lang="ca-ES" sz="900" b="0" i="0" u="none" strike="noStrike" noProof="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Descomposicions i estructura del nombre, patrons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regularitats (parell, senar). 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2.7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Llegir i escriure</a:t>
                      </a:r>
                      <a:endParaRPr lang="ca-ES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del 16 al 20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573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 Escriure nombres fins a 20.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Nombres naturals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Descomposicions i estructura del nombre, patrons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regularitats (parell, senar). 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649601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2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11 - 14 sessions </a:t>
            </a:r>
          </a:p>
        </p:txBody>
      </p:sp>
    </p:spTree>
    <p:extLst>
      <p:ext uri="{BB962C8B-B14F-4D97-AF65-F5344CB8AC3E}">
        <p14:creationId xmlns:p14="http://schemas.microsoft.com/office/powerpoint/2010/main" val="1888890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452526"/>
              </p:ext>
            </p:extLst>
          </p:nvPr>
        </p:nvGraphicFramePr>
        <p:xfrm>
          <a:off x="604761" y="846667"/>
          <a:ext cx="11101337" cy="30691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2.8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Descompondre un nombre entre 10 i 20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</a:t>
                      </a:r>
                      <a:r>
                        <a:rPr lang="ca-ES" sz="9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. Comptar quantitats utilitzant desenes.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Comprensió del sistema de numeració decimal: composició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descomposició en unitats, desenes, i centenes.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Ubicar nombres fins a 20 en la recta numèrica</a:t>
                      </a:r>
                      <a:endParaRPr lang="ca-ES" noProof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575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Col·locar nombres fins a 20 en la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recta numèrica.</a:t>
                      </a:r>
                      <a:endParaRPr lang="ca-ES" sz="900" b="0" i="0" u="none" strike="noStrike" kern="1200" noProof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6. Estratègies de representació. Recta numèrica. Comparació i ordenació.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 cap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endarrere des de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576. Comptar cap endarrere 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nombres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fins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 20.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6. Estratègies de representació. Recta numèrica. Comparació i ordenació.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i ordenar nombres fins a 20</a:t>
                      </a:r>
                      <a:endParaRPr lang="ca-ES" noProof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577. Comparar 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nombres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fins a 20.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6. Estratègies de representació. Recta numèrica. Comparació i ordenació.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2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11 - 14 sessions </a:t>
            </a:r>
          </a:p>
        </p:txBody>
      </p:sp>
    </p:spTree>
    <p:extLst>
      <p:ext uri="{BB962C8B-B14F-4D97-AF65-F5344CB8AC3E}">
        <p14:creationId xmlns:p14="http://schemas.microsoft.com/office/powerpoint/2010/main" val="37412617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47D1E9-9C36-4403-8A35-F26303B504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269DE2-0DBB-4654-A72B-80BD24B6CFBE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9B98E512-4AFB-48CF-B534-07323FBEBE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4029</TotalTime>
  <Words>1836</Words>
  <Application>Microsoft Office PowerPoint</Application>
  <PresentationFormat>Panorámica</PresentationFormat>
  <Paragraphs>287</Paragraphs>
  <Slides>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942</cp:revision>
  <dcterms:created xsi:type="dcterms:W3CDTF">2022-06-17T12:01:50Z</dcterms:created>
  <dcterms:modified xsi:type="dcterms:W3CDTF">2022-10-09T11:50:19Z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