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4"/>
  </p:sldMasterIdLst>
  <p:notesMasterIdLst>
    <p:notesMasterId r:id="rId9"/>
  </p:notesMasterIdLst>
  <p:sldIdLst>
    <p:sldId id="260" r:id="rId5"/>
    <p:sldId id="267" r:id="rId6"/>
    <p:sldId id="259" r:id="rId7"/>
    <p:sldId id="271" r:id="rId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2" pos="91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Saavedra" initials="AS" lastIdx="1" clrIdx="0">
    <p:extLst>
      <p:ext uri="{19B8F6BF-5375-455C-9EA6-DF929625EA0E}">
        <p15:presenceInfo xmlns:p15="http://schemas.microsoft.com/office/powerpoint/2012/main" userId="Andrea Saaved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F5FA"/>
    <a:srgbClr val="E3F3F9"/>
    <a:srgbClr val="FFF7E1"/>
    <a:srgbClr val="FFFCF3"/>
    <a:srgbClr val="FFFFFF"/>
    <a:srgbClr val="F2A998"/>
    <a:srgbClr val="FFCCFF"/>
    <a:srgbClr val="F7CBC1"/>
    <a:srgbClr val="FCECE8"/>
    <a:srgbClr val="F513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45BD64-17DA-2FC6-48AA-AD6311631F2C}" v="6" dt="2022-08-30T07:20:54.765"/>
    <p1510:client id="{297BCA6C-71DD-21AE-4C9D-476C6968E11E}" v="596" dt="2022-09-26T19:08:46.925"/>
    <p1510:client id="{36636487-6CF8-EAFB-8B54-779703DBEA70}" v="31" dt="2022-09-07T18:29:42.223"/>
    <p1510:client id="{7AC0220E-5F79-37B1-9FFA-F6C1971E080D}" v="3904" dt="2022-09-10T19:20:18.775"/>
    <p1510:client id="{8D5E7584-AE4C-6B42-57B4-3A15F5273712}" v="72" dt="2022-09-29T17:07:19.649"/>
    <p1510:client id="{B0396DF3-78E3-BBFB-7460-EB02DCB5E693}" v="55" dt="2022-10-09T11:55:45.042"/>
    <p1510:client id="{B8F17F82-84DE-AF89-16E7-1597B830D47A}" v="141" dt="2022-09-26T18:37:46.886"/>
    <p1510:client id="{EAD620BF-E39F-2F24-CCD3-1B72D302B5C3}" v="49" dt="2022-08-01T09:04:43.918"/>
    <p1510:client id="{F34F77C7-2972-951B-93E4-DE20E799685C}" v="28" dt="2022-09-12T17:15:59.21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527"/>
        <p:guide pos="914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resa Bosca" userId="S::teresa.bosca@snappet.org::5f2d2708-5ab7-4bb7-9244-a66e173aa037" providerId="AD" clId="Web-{7AC0220E-5F79-37B1-9FFA-F6C1971E080D}"/>
    <pc:docChg chg="modSld">
      <pc:chgData name="Teresa Bosca" userId="S::teresa.bosca@snappet.org::5f2d2708-5ab7-4bb7-9244-a66e173aa037" providerId="AD" clId="Web-{7AC0220E-5F79-37B1-9FFA-F6C1971E080D}" dt="2022-09-10T19:17:35.051" v="3502"/>
      <pc:docMkLst>
        <pc:docMk/>
      </pc:docMkLst>
      <pc:sldChg chg="modSp">
        <pc:chgData name="Teresa Bosca" userId="S::teresa.bosca@snappet.org::5f2d2708-5ab7-4bb7-9244-a66e173aa037" providerId="AD" clId="Web-{7AC0220E-5F79-37B1-9FFA-F6C1971E080D}" dt="2022-09-10T19:13:09.013" v="3500"/>
        <pc:sldMkLst>
          <pc:docMk/>
          <pc:sldMk cId="990749142" sldId="257"/>
        </pc:sldMkLst>
        <pc:spChg chg="mod">
          <ac:chgData name="Teresa Bosca" userId="S::teresa.bosca@snappet.org::5f2d2708-5ab7-4bb7-9244-a66e173aa037" providerId="AD" clId="Web-{7AC0220E-5F79-37B1-9FFA-F6C1971E080D}" dt="2022-09-10T18:36:54.523" v="813" actId="20577"/>
          <ac:spMkLst>
            <pc:docMk/>
            <pc:sldMk cId="990749142" sldId="257"/>
            <ac:spMk id="5" creationId="{7F895394-2AA3-9C13-86AA-287E9F9263A3}"/>
          </ac:spMkLst>
        </pc:spChg>
        <pc:graphicFrameChg chg="mod modGraphic">
          <ac:chgData name="Teresa Bosca" userId="S::teresa.bosca@snappet.org::5f2d2708-5ab7-4bb7-9244-a66e173aa037" providerId="AD" clId="Web-{7AC0220E-5F79-37B1-9FFA-F6C1971E080D}" dt="2022-09-10T19:13:09.013" v="3500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  <pc:sldChg chg="modSp">
        <pc:chgData name="Teresa Bosca" userId="S::teresa.bosca@snappet.org::5f2d2708-5ab7-4bb7-9244-a66e173aa037" providerId="AD" clId="Web-{7AC0220E-5F79-37B1-9FFA-F6C1971E080D}" dt="2022-09-10T18:35:28.849" v="790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7AC0220E-5F79-37B1-9FFA-F6C1971E080D}" dt="2022-09-10T18:26:20.460" v="396" actId="20577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7AC0220E-5F79-37B1-9FFA-F6C1971E080D}" dt="2022-09-10T18:35:28.849" v="790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7AC0220E-5F79-37B1-9FFA-F6C1971E080D}" dt="2022-09-10T19:08:58.333" v="3486" actId="20577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7AC0220E-5F79-37B1-9FFA-F6C1971E080D}" dt="2022-09-10T19:08:58.333" v="3486" actId="20577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7AC0220E-5F79-37B1-9FFA-F6C1971E080D}" dt="2022-09-10T18:17:18.867" v="2" actId="20577"/>
          <ac:spMkLst>
            <pc:docMk/>
            <pc:sldMk cId="301724074" sldId="260"/>
            <ac:spMk id="5" creationId="{9177A636-6BBA-4A24-1D3E-583429DD4AA1}"/>
          </ac:spMkLst>
        </pc:spChg>
      </pc:sldChg>
      <pc:sldChg chg="modSp">
        <pc:chgData name="Teresa Bosca" userId="S::teresa.bosca@snappet.org::5f2d2708-5ab7-4bb7-9244-a66e173aa037" providerId="AD" clId="Web-{7AC0220E-5F79-37B1-9FFA-F6C1971E080D}" dt="2022-09-10T19:17:35.051" v="3502"/>
        <pc:sldMkLst>
          <pc:docMk/>
          <pc:sldMk cId="1802548540" sldId="264"/>
        </pc:sldMkLst>
        <pc:spChg chg="mod">
          <ac:chgData name="Teresa Bosca" userId="S::teresa.bosca@snappet.org::5f2d2708-5ab7-4bb7-9244-a66e173aa037" providerId="AD" clId="Web-{7AC0220E-5F79-37B1-9FFA-F6C1971E080D}" dt="2022-09-10T18:46:40.044" v="1721" actId="20577"/>
          <ac:spMkLst>
            <pc:docMk/>
            <pc:sldMk cId="1802548540" sldId="264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7AC0220E-5F79-37B1-9FFA-F6C1971E080D}" dt="2022-09-10T19:17:35.051" v="3502"/>
          <ac:graphicFrameMkLst>
            <pc:docMk/>
            <pc:sldMk cId="1802548540" sldId="264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7AC0220E-5F79-37B1-9FFA-F6C1971E080D}" dt="2022-09-10T18:46:52.435" v="1739"/>
          <ac:graphicFrameMkLst>
            <pc:docMk/>
            <pc:sldMk cId="1802548540" sldId="264"/>
            <ac:graphicFrameMk id="5" creationId="{EB937D6F-86AD-60BE-4387-D4CBC8E9EE74}"/>
          </ac:graphicFrameMkLst>
        </pc:graphicFrameChg>
      </pc:sldChg>
      <pc:sldChg chg="modSp">
        <pc:chgData name="Teresa Bosca" userId="S::teresa.bosca@snappet.org::5f2d2708-5ab7-4bb7-9244-a66e173aa037" providerId="AD" clId="Web-{7AC0220E-5F79-37B1-9FFA-F6C1971E080D}" dt="2022-09-10T18:25:50.584" v="374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7AC0220E-5F79-37B1-9FFA-F6C1971E080D}" dt="2022-09-10T18:23:25.314" v="181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7AC0220E-5F79-37B1-9FFA-F6C1971E080D}" dt="2022-09-10T18:23:57.362" v="219" actId="20577"/>
          <ac:spMkLst>
            <pc:docMk/>
            <pc:sldMk cId="3074679794" sldId="267"/>
            <ac:spMk id="19" creationId="{F26C2201-C94F-A22F-6538-116D9F17395C}"/>
          </ac:spMkLst>
        </pc:spChg>
        <pc:spChg chg="mod">
          <ac:chgData name="Teresa Bosca" userId="S::teresa.bosca@snappet.org::5f2d2708-5ab7-4bb7-9244-a66e173aa037" providerId="AD" clId="Web-{7AC0220E-5F79-37B1-9FFA-F6C1971E080D}" dt="2022-09-10T18:24:27.566" v="262" actId="20577"/>
          <ac:spMkLst>
            <pc:docMk/>
            <pc:sldMk cId="3074679794" sldId="267"/>
            <ac:spMk id="55" creationId="{4F0B6A22-94EB-6825-1345-34712B7202A4}"/>
          </ac:spMkLst>
        </pc:spChg>
        <pc:spChg chg="mod">
          <ac:chgData name="Teresa Bosca" userId="S::teresa.bosca@snappet.org::5f2d2708-5ab7-4bb7-9244-a66e173aa037" providerId="AD" clId="Web-{7AC0220E-5F79-37B1-9FFA-F6C1971E080D}" dt="2022-09-10T18:24:48.348" v="280" actId="20577"/>
          <ac:spMkLst>
            <pc:docMk/>
            <pc:sldMk cId="3074679794" sldId="267"/>
            <ac:spMk id="58" creationId="{A4B47265-3D80-FD44-0A13-38469DF21F39}"/>
          </ac:spMkLst>
        </pc:spChg>
        <pc:spChg chg="mod">
          <ac:chgData name="Teresa Bosca" userId="S::teresa.bosca@snappet.org::5f2d2708-5ab7-4bb7-9244-a66e173aa037" providerId="AD" clId="Web-{7AC0220E-5F79-37B1-9FFA-F6C1971E080D}" dt="2022-09-10T18:24:37.238" v="265" actId="20577"/>
          <ac:spMkLst>
            <pc:docMk/>
            <pc:sldMk cId="3074679794" sldId="267"/>
            <ac:spMk id="69" creationId="{84CB3D08-F737-98AC-9EB9-82D024075EB3}"/>
          </ac:spMkLst>
        </pc:spChg>
        <pc:spChg chg="mod">
          <ac:chgData name="Teresa Bosca" userId="S::teresa.bosca@snappet.org::5f2d2708-5ab7-4bb7-9244-a66e173aa037" providerId="AD" clId="Web-{7AC0220E-5F79-37B1-9FFA-F6C1971E080D}" dt="2022-09-10T18:24:37.785" v="266" actId="20577"/>
          <ac:spMkLst>
            <pc:docMk/>
            <pc:sldMk cId="3074679794" sldId="267"/>
            <ac:spMk id="70" creationId="{ED12CD3A-EAC7-528F-E6D6-2C4AEEDDA776}"/>
          </ac:spMkLst>
        </pc:spChg>
        <pc:spChg chg="mod">
          <ac:chgData name="Teresa Bosca" userId="S::teresa.bosca@snappet.org::5f2d2708-5ab7-4bb7-9244-a66e173aa037" providerId="AD" clId="Web-{7AC0220E-5F79-37B1-9FFA-F6C1971E080D}" dt="2022-09-10T18:24:34.676" v="263" actId="20577"/>
          <ac:spMkLst>
            <pc:docMk/>
            <pc:sldMk cId="3074679794" sldId="267"/>
            <ac:spMk id="71" creationId="{6E252E08-F9C1-7D7B-583A-936238E2C03E}"/>
          </ac:spMkLst>
        </pc:spChg>
        <pc:graphicFrameChg chg="mod modGraphic">
          <ac:chgData name="Teresa Bosca" userId="S::teresa.bosca@snappet.org::5f2d2708-5ab7-4bb7-9244-a66e173aa037" providerId="AD" clId="Web-{7AC0220E-5F79-37B1-9FFA-F6C1971E080D}" dt="2022-09-10T18:25:50.584" v="374"/>
          <ac:graphicFrameMkLst>
            <pc:docMk/>
            <pc:sldMk cId="3074679794" sldId="267"/>
            <ac:graphicFrameMk id="39" creationId="{2657EB9E-2406-FA68-7308-7933EB5F1BE3}"/>
          </ac:graphicFrameMkLst>
        </pc:graphicFrameChg>
      </pc:sldChg>
      <pc:sldChg chg="modSp">
        <pc:chgData name="Teresa Bosca" userId="S::teresa.bosca@snappet.org::5f2d2708-5ab7-4bb7-9244-a66e173aa037" providerId="AD" clId="Web-{7AC0220E-5F79-37B1-9FFA-F6C1971E080D}" dt="2022-09-10T19:05:22.216" v="3477"/>
        <pc:sldMkLst>
          <pc:docMk/>
          <pc:sldMk cId="3196971791" sldId="270"/>
        </pc:sldMkLst>
        <pc:spChg chg="mod">
          <ac:chgData name="Teresa Bosca" userId="S::teresa.bosca@snappet.org::5f2d2708-5ab7-4bb7-9244-a66e173aa037" providerId="AD" clId="Web-{7AC0220E-5F79-37B1-9FFA-F6C1971E080D}" dt="2022-09-10T18:56:43.904" v="2621" actId="20577"/>
          <ac:spMkLst>
            <pc:docMk/>
            <pc:sldMk cId="3196971791" sldId="270"/>
            <ac:spMk id="6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7AC0220E-5F79-37B1-9FFA-F6C1971E080D}" dt="2022-09-10T19:05:22.216" v="3477"/>
          <ac:graphicFrameMkLst>
            <pc:docMk/>
            <pc:sldMk cId="3196971791" sldId="270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7AC0220E-5F79-37B1-9FFA-F6C1971E080D}" dt="2022-09-10T18:56:55.748" v="2641"/>
          <ac:graphicFrameMkLst>
            <pc:docMk/>
            <pc:sldMk cId="3196971791" sldId="270"/>
            <ac:graphicFrameMk id="5" creationId="{EB937D6F-86AD-60BE-4387-D4CBC8E9EE74}"/>
          </ac:graphicFrameMkLst>
        </pc:graphicFrameChg>
      </pc:sldChg>
    </pc:docChg>
  </pc:docChgLst>
  <pc:docChgLst>
    <pc:chgData name="Teresa Bosca" userId="S::teresa.bosca@snappet.org::5f2d2708-5ab7-4bb7-9244-a66e173aa037" providerId="AD" clId="Web-{8D5E7584-AE4C-6B42-57B4-3A15F5273712}"/>
    <pc:docChg chg="modSld">
      <pc:chgData name="Teresa Bosca" userId="S::teresa.bosca@snappet.org::5f2d2708-5ab7-4bb7-9244-a66e173aa037" providerId="AD" clId="Web-{8D5E7584-AE4C-6B42-57B4-3A15F5273712}" dt="2022-09-29T17:07:13.024" v="4"/>
      <pc:docMkLst>
        <pc:docMk/>
      </pc:docMkLst>
      <pc:sldChg chg="modSp">
        <pc:chgData name="Teresa Bosca" userId="S::teresa.bosca@snappet.org::5f2d2708-5ab7-4bb7-9244-a66e173aa037" providerId="AD" clId="Web-{8D5E7584-AE4C-6B42-57B4-3A15F5273712}" dt="2022-09-29T17:07:13.024" v="4"/>
        <pc:sldMkLst>
          <pc:docMk/>
          <pc:sldMk cId="1945440332" sldId="271"/>
        </pc:sldMkLst>
        <pc:spChg chg="mod">
          <ac:chgData name="Teresa Bosca" userId="S::teresa.bosca@snappet.org::5f2d2708-5ab7-4bb7-9244-a66e173aa037" providerId="AD" clId="Web-{8D5E7584-AE4C-6B42-57B4-3A15F5273712}" dt="2022-09-29T17:07:07.821" v="2"/>
          <ac:spMkLst>
            <pc:docMk/>
            <pc:sldMk cId="1945440332" sldId="271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8D5E7584-AE4C-6B42-57B4-3A15F5273712}" dt="2022-09-29T17:07:13.024" v="4"/>
          <ac:graphicFrameMkLst>
            <pc:docMk/>
            <pc:sldMk cId="1945440332" sldId="271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B0396DF3-78E3-BBFB-7460-EB02DCB5E693}"/>
    <pc:docChg chg="modSld">
      <pc:chgData name="Teresa Bosca" userId="S::teresa.bosca@snappet.org::5f2d2708-5ab7-4bb7-9244-a66e173aa037" providerId="AD" clId="Web-{B0396DF3-78E3-BBFB-7460-EB02DCB5E693}" dt="2022-10-09T11:55:17.135" v="43"/>
      <pc:docMkLst>
        <pc:docMk/>
      </pc:docMkLst>
      <pc:sldChg chg="modSp">
        <pc:chgData name="Teresa Bosca" userId="S::teresa.bosca@snappet.org::5f2d2708-5ab7-4bb7-9244-a66e173aa037" providerId="AD" clId="Web-{B0396DF3-78E3-BBFB-7460-EB02DCB5E693}" dt="2022-10-09T11:55:17.135" v="43"/>
        <pc:sldMkLst>
          <pc:docMk/>
          <pc:sldMk cId="1945440332" sldId="271"/>
        </pc:sldMkLst>
        <pc:graphicFrameChg chg="mod modGraphic">
          <ac:chgData name="Teresa Bosca" userId="S::teresa.bosca@snappet.org::5f2d2708-5ab7-4bb7-9244-a66e173aa037" providerId="AD" clId="Web-{B0396DF3-78E3-BBFB-7460-EB02DCB5E693}" dt="2022-10-09T11:55:17.135" v="43"/>
          <ac:graphicFrameMkLst>
            <pc:docMk/>
            <pc:sldMk cId="1945440332" sldId="271"/>
            <ac:graphicFrameMk id="4" creationId="{DDA80BDB-E941-C2AB-612D-B90ABDF40270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1545BD64-17DA-2FC6-48AA-AD6311631F2C}"/>
    <pc:docChg chg="modSld">
      <pc:chgData name="Viviana Saavedra" userId="S::viviana.saavedra@snappet.org::aa95fd6c-3033-4ac3-a8a2-8731ac2a924c" providerId="AD" clId="Web-{1545BD64-17DA-2FC6-48AA-AD6311631F2C}" dt="2022-08-30T07:20:54.765" v="5"/>
      <pc:docMkLst>
        <pc:docMk/>
      </pc:docMkLst>
      <pc:sldChg chg="modSp">
        <pc:chgData name="Viviana Saavedra" userId="S::viviana.saavedra@snappet.org::aa95fd6c-3033-4ac3-a8a2-8731ac2a924c" providerId="AD" clId="Web-{1545BD64-17DA-2FC6-48AA-AD6311631F2C}" dt="2022-08-30T07:20:54.765" v="5"/>
        <pc:sldMkLst>
          <pc:docMk/>
          <pc:sldMk cId="3196971791" sldId="270"/>
        </pc:sldMkLst>
        <pc:graphicFrameChg chg="mod modGraphic">
          <ac:chgData name="Viviana Saavedra" userId="S::viviana.saavedra@snappet.org::aa95fd6c-3033-4ac3-a8a2-8731ac2a924c" providerId="AD" clId="Web-{1545BD64-17DA-2FC6-48AA-AD6311631F2C}" dt="2022-08-30T07:20:54.765" v="5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F34F77C7-2972-951B-93E4-DE20E799685C}"/>
    <pc:docChg chg="modSld">
      <pc:chgData name="Teresa Bosca" userId="S::teresa.bosca@snappet.org::5f2d2708-5ab7-4bb7-9244-a66e173aa037" providerId="AD" clId="Web-{F34F77C7-2972-951B-93E4-DE20E799685C}" dt="2022-09-12T17:15:58.199" v="19"/>
      <pc:docMkLst>
        <pc:docMk/>
      </pc:docMkLst>
      <pc:sldChg chg="modSp">
        <pc:chgData name="Teresa Bosca" userId="S::teresa.bosca@snappet.org::5f2d2708-5ab7-4bb7-9244-a66e173aa037" providerId="AD" clId="Web-{F34F77C7-2972-951B-93E4-DE20E799685C}" dt="2022-09-12T17:15:58.199" v="19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F34F77C7-2972-951B-93E4-DE20E799685C}" dt="2022-09-12T17:15:58.199" v="19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36636487-6CF8-EAFB-8B54-779703DBEA70}"/>
    <pc:docChg chg="modSld">
      <pc:chgData name="Maria Del Mar Mañas Martinez" userId="S::maria.manas@snappet.org::67f3acc2-0360-426e-ba56-ef4e224d080b" providerId="AD" clId="Web-{36636487-6CF8-EAFB-8B54-779703DBEA70}" dt="2022-09-07T18:29:42.223" v="22"/>
      <pc:docMkLst>
        <pc:docMk/>
      </pc:docMkLst>
      <pc:sldChg chg="modSp">
        <pc:chgData name="Maria Del Mar Mañas Martinez" userId="S::maria.manas@snappet.org::67f3acc2-0360-426e-ba56-ef4e224d080b" providerId="AD" clId="Web-{36636487-6CF8-EAFB-8B54-779703DBEA70}" dt="2022-09-07T18:29:42.223" v="22"/>
        <pc:sldMkLst>
          <pc:docMk/>
          <pc:sldMk cId="990749142" sldId="257"/>
        </pc:sldMkLst>
        <pc:graphicFrameChg chg="mod modGraphic">
          <ac:chgData name="Maria Del Mar Mañas Martinez" userId="S::maria.manas@snappet.org::67f3acc2-0360-426e-ba56-ef4e224d080b" providerId="AD" clId="Web-{36636487-6CF8-EAFB-8B54-779703DBEA70}" dt="2022-09-07T18:29:42.223" v="22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  <pc:sldChg chg="modSp">
        <pc:chgData name="Maria Del Mar Mañas Martinez" userId="S::maria.manas@snappet.org::67f3acc2-0360-426e-ba56-ef4e224d080b" providerId="AD" clId="Web-{36636487-6CF8-EAFB-8B54-779703DBEA70}" dt="2022-09-07T18:27:52.673" v="4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36636487-6CF8-EAFB-8B54-779703DBEA70}" dt="2022-09-07T18:27:52.673" v="4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Maria Del Mar Mañas Martinez" userId="S::maria.manas@snappet.org::67f3acc2-0360-426e-ba56-ef4e224d080b" providerId="AD" clId="Web-{36636487-6CF8-EAFB-8B54-779703DBEA70}" dt="2022-09-07T18:28:02.142" v="6"/>
        <pc:sldMkLst>
          <pc:docMk/>
          <pc:sldMk cId="1802548540" sldId="264"/>
        </pc:sldMkLst>
        <pc:graphicFrameChg chg="mod modGraphic">
          <ac:chgData name="Maria Del Mar Mañas Martinez" userId="S::maria.manas@snappet.org::67f3acc2-0360-426e-ba56-ef4e224d080b" providerId="AD" clId="Web-{36636487-6CF8-EAFB-8B54-779703DBEA70}" dt="2022-09-07T18:28:02.142" v="6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Maria Del Mar Mañas Martinez" userId="S::maria.manas@snappet.org::67f3acc2-0360-426e-ba56-ef4e224d080b" providerId="AD" clId="Web-{36636487-6CF8-EAFB-8B54-779703DBEA70}" dt="2022-09-07T18:29:03.503" v="20"/>
        <pc:sldMkLst>
          <pc:docMk/>
          <pc:sldMk cId="3196971791" sldId="270"/>
        </pc:sldMkLst>
        <pc:graphicFrameChg chg="mod modGraphic">
          <ac:chgData name="Maria Del Mar Mañas Martinez" userId="S::maria.manas@snappet.org::67f3acc2-0360-426e-ba56-ef4e224d080b" providerId="AD" clId="Web-{36636487-6CF8-EAFB-8B54-779703DBEA70}" dt="2022-09-07T18:29:03.503" v="20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297BCA6C-71DD-21AE-4C9D-476C6968E11E}"/>
    <pc:docChg chg="addSld delSld modSld">
      <pc:chgData name="Teresa Bosca" userId="S::teresa.bosca@snappet.org::5f2d2708-5ab7-4bb7-9244-a66e173aa037" providerId="AD" clId="Web-{297BCA6C-71DD-21AE-4C9D-476C6968E11E}" dt="2022-09-26T19:00:47.052" v="411"/>
      <pc:docMkLst>
        <pc:docMk/>
      </pc:docMkLst>
      <pc:sldChg chg="modSp">
        <pc:chgData name="Teresa Bosca" userId="S::teresa.bosca@snappet.org::5f2d2708-5ab7-4bb7-9244-a66e173aa037" providerId="AD" clId="Web-{297BCA6C-71DD-21AE-4C9D-476C6968E11E}" dt="2022-09-26T18:43:11.272" v="121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297BCA6C-71DD-21AE-4C9D-476C6968E11E}" dt="2022-09-26T18:43:11.272" v="121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 del">
        <pc:chgData name="Teresa Bosca" userId="S::teresa.bosca@snappet.org::5f2d2708-5ab7-4bb7-9244-a66e173aa037" providerId="AD" clId="Web-{297BCA6C-71DD-21AE-4C9D-476C6968E11E}" dt="2022-09-26T18:55:18.589" v="345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297BCA6C-71DD-21AE-4C9D-476C6968E11E}" dt="2022-09-26T18:47:37.654" v="176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 del">
        <pc:chgData name="Teresa Bosca" userId="S::teresa.bosca@snappet.org::5f2d2708-5ab7-4bb7-9244-a66e173aa037" providerId="AD" clId="Web-{297BCA6C-71DD-21AE-4C9D-476C6968E11E}" dt="2022-09-26T18:55:06.933" v="344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297BCA6C-71DD-21AE-4C9D-476C6968E11E}" dt="2022-09-26T18:47:55.545" v="213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  <pc:sldChg chg="modSp add">
        <pc:chgData name="Teresa Bosca" userId="S::teresa.bosca@snappet.org::5f2d2708-5ab7-4bb7-9244-a66e173aa037" providerId="AD" clId="Web-{297BCA6C-71DD-21AE-4C9D-476C6968E11E}" dt="2022-09-26T19:00:47.052" v="411"/>
        <pc:sldMkLst>
          <pc:docMk/>
          <pc:sldMk cId="1945440332" sldId="271"/>
        </pc:sldMkLst>
        <pc:spChg chg="mod">
          <ac:chgData name="Teresa Bosca" userId="S::teresa.bosca@snappet.org::5f2d2708-5ab7-4bb7-9244-a66e173aa037" providerId="AD" clId="Web-{297BCA6C-71DD-21AE-4C9D-476C6968E11E}" dt="2022-09-26T18:46:30.121" v="128" actId="20577"/>
          <ac:spMkLst>
            <pc:docMk/>
            <pc:sldMk cId="1945440332" sldId="271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297BCA6C-71DD-21AE-4C9D-476C6968E11E}" dt="2022-09-26T19:00:47.052" v="411"/>
          <ac:graphicFrameMkLst>
            <pc:docMk/>
            <pc:sldMk cId="1945440332" sldId="271"/>
            <ac:graphicFrameMk id="4" creationId="{DDA80BDB-E941-C2AB-612D-B90ABDF40270}"/>
          </ac:graphicFrameMkLst>
        </pc:graphicFrameChg>
        <pc:graphicFrameChg chg="modGraphic">
          <ac:chgData name="Teresa Bosca" userId="S::teresa.bosca@snappet.org::5f2d2708-5ab7-4bb7-9244-a66e173aa037" providerId="AD" clId="Web-{297BCA6C-71DD-21AE-4C9D-476C6968E11E}" dt="2022-09-26T18:47:03.013" v="130"/>
          <ac:graphicFrameMkLst>
            <pc:docMk/>
            <pc:sldMk cId="1945440332" sldId="271"/>
            <ac:graphicFrameMk id="5" creationId="{EB937D6F-86AD-60BE-4387-D4CBC8E9EE74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EAD620BF-E39F-2F24-CCD3-1B72D302B5C3}"/>
    <pc:docChg chg="modSld">
      <pc:chgData name="Viviana Saavedra" userId="S::viviana.saavedra@snappet.org::aa95fd6c-3033-4ac3-a8a2-8731ac2a924c" providerId="AD" clId="Web-{EAD620BF-E39F-2F24-CCD3-1B72D302B5C3}" dt="2022-08-01T09:04:43.324" v="44"/>
      <pc:docMkLst>
        <pc:docMk/>
      </pc:docMkLst>
      <pc:sldChg chg="modSp">
        <pc:chgData name="Viviana Saavedra" userId="S::viviana.saavedra@snappet.org::aa95fd6c-3033-4ac3-a8a2-8731ac2a924c" providerId="AD" clId="Web-{EAD620BF-E39F-2F24-CCD3-1B72D302B5C3}" dt="2022-08-01T09:04:43.324" v="44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EAD620BF-E39F-2F24-CCD3-1B72D302B5C3}" dt="2022-08-01T09:04:43.324" v="44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B8F17F82-84DE-AF89-16E7-1597B830D47A}"/>
    <pc:docChg chg="delSld modSld">
      <pc:chgData name="Teresa Bosca" userId="S::teresa.bosca@snappet.org::5f2d2708-5ab7-4bb7-9244-a66e173aa037" providerId="AD" clId="Web-{B8F17F82-84DE-AF89-16E7-1597B830D47A}" dt="2022-09-26T18:37:39.495" v="88"/>
      <pc:docMkLst>
        <pc:docMk/>
      </pc:docMkLst>
      <pc:sldChg chg="del">
        <pc:chgData name="Teresa Bosca" userId="S::teresa.bosca@snappet.org::5f2d2708-5ab7-4bb7-9244-a66e173aa037" providerId="AD" clId="Web-{B8F17F82-84DE-AF89-16E7-1597B830D47A}" dt="2022-09-26T18:33:37.797" v="0"/>
        <pc:sldMkLst>
          <pc:docMk/>
          <pc:sldMk cId="990749142" sldId="257"/>
        </pc:sldMkLst>
      </pc:sldChg>
      <pc:sldChg chg="modSp">
        <pc:chgData name="Teresa Bosca" userId="S::teresa.bosca@snappet.org::5f2d2708-5ab7-4bb7-9244-a66e173aa037" providerId="AD" clId="Web-{B8F17F82-84DE-AF89-16E7-1597B830D47A}" dt="2022-09-26T18:37:39.495" v="88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B8F17F82-84DE-AF89-16E7-1597B830D47A}" dt="2022-09-26T18:35:45.631" v="44" actId="14100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B8F17F82-84DE-AF89-16E7-1597B830D47A}" dt="2022-09-26T18:37:39.495" v="88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B8F17F82-84DE-AF89-16E7-1597B830D47A}" dt="2022-09-26T18:34:30.128" v="8" actId="1076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B8F17F82-84DE-AF89-16E7-1597B830D47A}" dt="2022-09-26T18:34:30.128" v="8" actId="1076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B8F17F82-84DE-AF89-16E7-1597B830D47A}" dt="2022-09-26T18:34:23.080" v="6" actId="1076"/>
          <ac:spMkLst>
            <pc:docMk/>
            <pc:sldMk cId="301724074" sldId="260"/>
            <ac:spMk id="5" creationId="{9177A636-6BBA-4A24-1D3E-583429DD4AA1}"/>
          </ac:spMkLst>
        </pc:spChg>
      </pc:sldChg>
      <pc:sldChg chg="modSp">
        <pc:chgData name="Teresa Bosca" userId="S::teresa.bosca@snappet.org::5f2d2708-5ab7-4bb7-9244-a66e173aa037" providerId="AD" clId="Web-{B8F17F82-84DE-AF89-16E7-1597B830D47A}" dt="2022-09-26T18:35:33.240" v="41" actId="20577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B8F17F82-84DE-AF89-16E7-1597B830D47A}" dt="2022-09-26T18:35:33.240" v="41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B8F17F82-84DE-AF89-16E7-1597B830D47A}" dt="2022-09-26T18:35:13.489" v="37" actId="20577"/>
          <ac:spMkLst>
            <pc:docMk/>
            <pc:sldMk cId="3074679794" sldId="267"/>
            <ac:spMk id="55" creationId="{4F0B6A22-94EB-6825-1345-34712B7202A4}"/>
          </ac:spMkLst>
        </pc:spChg>
        <pc:spChg chg="mod">
          <ac:chgData name="Teresa Bosca" userId="S::teresa.bosca@snappet.org::5f2d2708-5ab7-4bb7-9244-a66e173aa037" providerId="AD" clId="Web-{B8F17F82-84DE-AF89-16E7-1597B830D47A}" dt="2022-09-26T18:35:22.145" v="39" actId="20577"/>
          <ac:spMkLst>
            <pc:docMk/>
            <pc:sldMk cId="3074679794" sldId="267"/>
            <ac:spMk id="58" creationId="{A4B47265-3D80-FD44-0A13-38469DF21F39}"/>
          </ac:spMkLst>
        </pc:spChg>
        <pc:spChg chg="mod">
          <ac:chgData name="Teresa Bosca" userId="S::teresa.bosca@snappet.org::5f2d2708-5ab7-4bb7-9244-a66e173aa037" providerId="AD" clId="Web-{B8F17F82-84DE-AF89-16E7-1597B830D47A}" dt="2022-09-26T18:35:09.785" v="35" actId="20577"/>
          <ac:spMkLst>
            <pc:docMk/>
            <pc:sldMk cId="3074679794" sldId="267"/>
            <ac:spMk id="69" creationId="{84CB3D08-F737-98AC-9EB9-82D024075EB3}"/>
          </ac:spMkLst>
        </pc:spChg>
        <pc:spChg chg="mod">
          <ac:chgData name="Teresa Bosca" userId="S::teresa.bosca@snappet.org::5f2d2708-5ab7-4bb7-9244-a66e173aa037" providerId="AD" clId="Web-{B8F17F82-84DE-AF89-16E7-1597B830D47A}" dt="2022-09-26T18:35:11.551" v="36" actId="20577"/>
          <ac:spMkLst>
            <pc:docMk/>
            <pc:sldMk cId="3074679794" sldId="267"/>
            <ac:spMk id="70" creationId="{ED12CD3A-EAC7-528F-E6D6-2C4AEEDDA776}"/>
          </ac:spMkLst>
        </pc:spChg>
        <pc:spChg chg="mod">
          <ac:chgData name="Teresa Bosca" userId="S::teresa.bosca@snappet.org::5f2d2708-5ab7-4bb7-9244-a66e173aa037" providerId="AD" clId="Web-{B8F17F82-84DE-AF89-16E7-1597B830D47A}" dt="2022-09-26T18:35:06.426" v="34" actId="20577"/>
          <ac:spMkLst>
            <pc:docMk/>
            <pc:sldMk cId="3074679794" sldId="267"/>
            <ac:spMk id="71" creationId="{6E252E08-F9C1-7D7B-583A-936238E2C03E}"/>
          </ac:spMkLst>
        </pc:spChg>
        <pc:graphicFrameChg chg="mod modGraphic">
          <ac:chgData name="Teresa Bosca" userId="S::teresa.bosca@snappet.org::5f2d2708-5ab7-4bb7-9244-a66e173aa037" providerId="AD" clId="Web-{B8F17F82-84DE-AF89-16E7-1597B830D47A}" dt="2022-09-26T18:34:54.847" v="32"/>
          <ac:graphicFrameMkLst>
            <pc:docMk/>
            <pc:sldMk cId="3074679794" sldId="267"/>
            <ac:graphicFrameMk id="39" creationId="{2657EB9E-2406-FA68-7308-7933EB5F1BE3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6644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72825F4-0806-D946-E23E-2BDAC9FE7E75}"/>
              </a:ext>
            </a:extLst>
          </p:cNvPr>
          <p:cNvSpPr txBox="1"/>
          <p:nvPr/>
        </p:nvSpPr>
        <p:spPr>
          <a:xfrm>
            <a:off x="772127" y="544030"/>
            <a:ext cx="10161270" cy="590995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2200" b="1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>
                <a:solidFill>
                  <a:srgbClr val="009ED0"/>
                </a:solidFill>
                <a:latin typeface="ABeZeh"/>
              </a:rPr>
              <a:t>Característiques generals de la unitat</a:t>
            </a:r>
            <a:endParaRPr lang="ca-ES" sz="1100" strike="sngStrike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>
                <a:ea typeface="Times New Roman" panose="02020603050405020304" pitchFamily="18" charset="0"/>
                <a:cs typeface="Calibri"/>
              </a:rPr>
              <a:t>Aquesta unitat està composta per 8 lliçons que tenen com a propòsit desenvolupar habilitats i maneres de pensar basats en la comprensió, la representació i l'ús</a:t>
            </a:r>
            <a:r>
              <a:rPr lang="ca-ES" sz="1100">
                <a:ea typeface="Times New Roman" panose="02020603050405020304" pitchFamily="18" charset="0"/>
                <a:cs typeface="Arial"/>
              </a:rPr>
              <a:t> flexible dels nombres.</a:t>
            </a:r>
            <a:endParaRPr lang="ca-ES" sz="1100">
              <a:solidFill>
                <a:srgbClr val="FF0000"/>
              </a:solidFill>
              <a:ea typeface="Times New Roman" panose="02020603050405020304" pitchFamily="18" charset="0"/>
              <a:cs typeface="Arial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>
                <a:ea typeface="MS Mincho"/>
                <a:cs typeface="Calibri"/>
              </a:rPr>
              <a:t>Proposem al llarg de les lliçons la utilització de materials </a:t>
            </a:r>
            <a:r>
              <a:rPr lang="ca-ES" sz="1100" err="1">
                <a:ea typeface="MS Mincho"/>
                <a:cs typeface="Calibri"/>
              </a:rPr>
              <a:t>manipulatius</a:t>
            </a:r>
            <a:r>
              <a:rPr lang="ca-ES" sz="1100">
                <a:ea typeface="MS Mincho"/>
                <a:cs typeface="Calibri"/>
              </a:rPr>
              <a:t> i l'ús d'elements de la vida quotidiana que permeten resoldre situacions </a:t>
            </a:r>
            <a:r>
              <a:rPr lang="ca-ES" sz="1100"/>
              <a:t>que impliquen la construcció del significat i l'ús dels nombres.</a:t>
            </a:r>
            <a:endParaRPr lang="ca-ES" altLang="es-ES" sz="110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>
                <a:ea typeface="MS Mincho"/>
                <a:cs typeface="Calibri"/>
              </a:rPr>
              <a:t>En la guia didàctica de cada lliçó oferim activitats complementàries i</a:t>
            </a:r>
            <a:r>
              <a:rPr lang="ca-ES" altLang="es-ES" sz="1100">
                <a:ea typeface="MS Mincho"/>
                <a:cs typeface="Arial"/>
              </a:rPr>
              <a:t> </a:t>
            </a:r>
            <a:r>
              <a:rPr lang="ca-ES" sz="1100">
                <a:ea typeface="MS Mincho"/>
                <a:cs typeface="Calibri"/>
              </a:rPr>
              <a:t>suggeriments per abordar les possibles dificultats que </a:t>
            </a:r>
            <a:r>
              <a:rPr lang="ca-ES" sz="1100" err="1">
                <a:ea typeface="MS Mincho"/>
                <a:cs typeface="Calibri"/>
              </a:rPr>
              <a:t>presente</a:t>
            </a:r>
            <a:r>
              <a:rPr lang="ca-ES" sz="1100">
                <a:ea typeface="MS Mincho"/>
                <a:cs typeface="Calibri"/>
              </a:rPr>
              <a:t> l'alumnat</a:t>
            </a:r>
            <a:r>
              <a:rPr lang="ca-ES" altLang="es-ES" sz="1100">
                <a:ea typeface="MS Mincho"/>
                <a:cs typeface="Arial"/>
              </a:rPr>
              <a:t>.</a:t>
            </a:r>
            <a:endParaRPr lang="ca-ES">
              <a:ea typeface="MS Mincho"/>
              <a:cs typeface="Arial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endParaRPr lang="ca-ES" altLang="es-ES" sz="1100">
              <a:solidFill>
                <a:srgbClr val="000000"/>
              </a:solidFill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b="1">
                <a:solidFill>
                  <a:srgbClr val="009ED0"/>
                </a:solidFill>
                <a:latin typeface="ABeZeh"/>
              </a:rPr>
              <a:t>Materials curriculars i altres recursos didàctics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sz="1200" b="1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de l'alumne</a:t>
            </a:r>
            <a:endParaRPr lang="ca-ES" sz="1100">
              <a:solidFill>
                <a:srgbClr val="00B0F0"/>
              </a:solidFill>
              <a:effectLst/>
              <a:latin typeface="Arial"/>
              <a:ea typeface="Calibri" panose="020F0502020204030204" pitchFamily="34" charset="0"/>
              <a:cs typeface="Arial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>
                <a:effectLst/>
                <a:ea typeface="Times New Roman" panose="02020603050405020304" pitchFamily="18" charset="0"/>
                <a:cs typeface="Arial"/>
              </a:rPr>
              <a:t>8 </a:t>
            </a:r>
            <a:r>
              <a:rPr lang="ca-ES" sz="1100">
                <a:ea typeface="Times New Roman" panose="02020603050405020304" pitchFamily="18" charset="0"/>
                <a:cs typeface="Arial"/>
              </a:rPr>
              <a:t>lliçons</a:t>
            </a:r>
            <a:r>
              <a:rPr lang="ca-ES" sz="110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>
                <a:ea typeface="Times New Roman" panose="02020603050405020304" pitchFamily="18" charset="0"/>
                <a:cs typeface="Arial"/>
              </a:rPr>
              <a:t>curriculars</a:t>
            </a:r>
            <a:endParaRPr lang="ca-ES" sz="1100">
              <a:effectLst/>
              <a:ea typeface="Times New Roman" panose="02020603050405020304" pitchFamily="18" charset="0"/>
              <a:cs typeface="Arial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Exercici </a:t>
            </a:r>
            <a:r>
              <a:rPr lang="ca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1</a:t>
            </a:r>
            <a:r>
              <a:rPr lang="ca-ES" sz="110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 i</a:t>
            </a:r>
            <a:r>
              <a:rPr lang="ca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2 (</a:t>
            </a:r>
            <a:r>
              <a:rPr lang="ca-ES" sz="110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exposició</a:t>
            </a:r>
            <a:r>
              <a:rPr lang="ca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de la </a:t>
            </a:r>
            <a:r>
              <a:rPr lang="ca-ES" sz="110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lliçó i</a:t>
            </a:r>
            <a:r>
              <a:rPr lang="ca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)</a:t>
            </a:r>
            <a:endParaRPr lang="ca-ES" sz="110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Exercici</a:t>
            </a:r>
            <a:r>
              <a:rPr lang="ca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3 (</a:t>
            </a:r>
            <a:r>
              <a:rPr lang="ca-ES" sz="110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competencial a partir </a:t>
            </a:r>
            <a:r>
              <a:rPr lang="ca-ES" sz="110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dels</a:t>
            </a:r>
            <a:r>
              <a:rPr lang="ca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criteris d'avaluació</a:t>
            </a:r>
            <a:r>
              <a:rPr lang="ca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LOMLOE)</a:t>
            </a:r>
            <a:endParaRPr lang="ca-ES" sz="110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Adaptatiu</a:t>
            </a:r>
            <a:endParaRPr lang="ca-ES" sz="110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Resums</a:t>
            </a:r>
            <a:endParaRPr lang="ca-ES" sz="110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>
                <a:ea typeface="Times New Roman" panose="02020603050405020304" pitchFamily="18" charset="0"/>
                <a:cs typeface="Arial"/>
              </a:rPr>
              <a:t>Unitat de problemes al final del bloc.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endParaRPr lang="ca-ES" sz="1200" b="1">
              <a:solidFill>
                <a:srgbClr val="00B0F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200" b="1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Materials</a:t>
            </a:r>
            <a:r>
              <a:rPr lang="ca-ES" sz="1200" b="1">
                <a:solidFill>
                  <a:srgbClr val="00B0F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200" b="1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d'aula</a:t>
            </a:r>
            <a:endParaRPr lang="ca-ES" sz="1100">
              <a:latin typeface="Arial"/>
              <a:cs typeface="Arial"/>
            </a:endParaRPr>
          </a:p>
          <a:p>
            <a:r>
              <a:rPr lang="ca-ES" sz="1100"/>
              <a:t>Jocs de targetes amb nombres/paraules del 16 al 20, cinta mètrica (1 metre), blocs de base 10, gràfics de valor posicional, llapis i paper.</a:t>
            </a:r>
            <a:endParaRPr lang="ca-ES" sz="1100">
              <a:cs typeface="Calibri"/>
            </a:endParaRPr>
          </a:p>
          <a:p>
            <a:pPr marR="111760" lvl="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endParaRPr lang="ca-ES" sz="1200" b="1">
              <a:solidFill>
                <a:srgbClr val="00B0F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111760" lvl="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r>
              <a:rPr lang="ca-ES" sz="1200" b="1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del </a:t>
            </a:r>
            <a:r>
              <a:rPr lang="ca-ES" sz="1200" b="1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professorat</a:t>
            </a:r>
            <a:endParaRPr lang="ca-ES" sz="1100">
              <a:solidFill>
                <a:srgbClr val="00B0F0"/>
              </a:solidFill>
              <a:effectLst/>
              <a:latin typeface="Calibri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Programació</a:t>
            </a:r>
            <a:r>
              <a:rPr lang="ca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>
                <a:ea typeface="Times New Roman" panose="02020603050405020304" pitchFamily="18" charset="0"/>
                <a:cs typeface="Arial"/>
              </a:rPr>
              <a:t>d'Aula i</a:t>
            </a:r>
            <a:r>
              <a:rPr lang="ca-ES" sz="110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>
                <a:ea typeface="Times New Roman" panose="02020603050405020304" pitchFamily="18" charset="0"/>
                <a:cs typeface="Arial"/>
              </a:rPr>
              <a:t>instruments</a:t>
            </a:r>
            <a:r>
              <a:rPr lang="ca-ES" sz="110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>
                <a:ea typeface="Times New Roman" panose="02020603050405020304" pitchFamily="18" charset="0"/>
                <a:cs typeface="Arial"/>
              </a:rPr>
              <a:t>per a</a:t>
            </a:r>
            <a:r>
              <a:rPr lang="ca-ES" sz="110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>
                <a:ea typeface="Times New Roman" panose="02020603050405020304" pitchFamily="18" charset="0"/>
                <a:cs typeface="Arial"/>
              </a:rPr>
              <a:t>l'avaluació</a:t>
            </a:r>
            <a:r>
              <a:rPr lang="ca-ES" sz="1100">
                <a:effectLst/>
                <a:ea typeface="Times New Roman" panose="02020603050405020304" pitchFamily="18" charset="0"/>
                <a:cs typeface="Arial"/>
              </a:rPr>
              <a:t> (PDA).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Guia</a:t>
            </a:r>
            <a:r>
              <a:rPr lang="ca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en cada </a:t>
            </a:r>
            <a:r>
              <a:rPr lang="ca-ES" sz="110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lliçó</a:t>
            </a:r>
            <a:r>
              <a:rPr lang="ca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.</a:t>
            </a:r>
            <a:endParaRPr lang="ca-ES" sz="1100">
              <a:effectLst/>
              <a:ea typeface="Times New Roman" panose="02020603050405020304" pitchFamily="18" charset="0"/>
              <a:cs typeface="Arial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>
                <a:effectLst/>
                <a:ea typeface="Times New Roman" panose="02020603050405020304" pitchFamily="18" charset="0"/>
                <a:cs typeface="Arial"/>
              </a:rPr>
              <a:t> de la </a:t>
            </a:r>
            <a:r>
              <a:rPr lang="ca-ES" sz="1100">
                <a:ea typeface="Times New Roman" panose="02020603050405020304" pitchFamily="18" charset="0"/>
                <a:cs typeface="Arial"/>
              </a:rPr>
              <a:t>unitat i </a:t>
            </a:r>
            <a:r>
              <a:rPr lang="ca-ES" sz="110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competencial trimestral.</a:t>
            </a:r>
            <a:endParaRPr lang="ca-ES" sz="1100">
              <a:effectLst/>
              <a:ea typeface="Times New Roman" panose="02020603050405020304" pitchFamily="18" charset="0"/>
              <a:cs typeface="Arial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:a16="http://schemas.microsoft.com/office/drawing/2014/main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605526" y="254991"/>
            <a:ext cx="3786365" cy="453571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200" b="1">
                <a:solidFill>
                  <a:srgbClr val="009ED0"/>
                </a:solidFill>
                <a:latin typeface="ABeZeh"/>
                <a:ea typeface="ABeZeh" pitchFamily="2" charset="0"/>
              </a:rPr>
              <a:t>Programació Unitat 3</a:t>
            </a: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:a16="http://schemas.microsoft.com/office/drawing/2014/main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667B676-7D12-ABAB-6A91-E83B30FF1B1F}"/>
              </a:ext>
            </a:extLst>
          </p:cNvPr>
          <p:cNvSpPr txBox="1"/>
          <p:nvPr/>
        </p:nvSpPr>
        <p:spPr>
          <a:xfrm>
            <a:off x="1112080" y="710790"/>
            <a:ext cx="3717096" cy="29751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>
                <a:solidFill>
                  <a:srgbClr val="009ED0"/>
                </a:solidFill>
                <a:latin typeface="ABeZeh"/>
              </a:rPr>
              <a:t>Recursos per avaluar la unitat</a:t>
            </a:r>
            <a:endParaRPr lang="ca-ES" sz="1100" strike="sngStrike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39" name="Tabla 39">
            <a:extLst>
              <a:ext uri="{FF2B5EF4-FFF2-40B4-BE49-F238E27FC236}">
                <a16:creationId xmlns:a16="http://schemas.microsoft.com/office/drawing/2014/main" id="{2657EB9E-2406-FA68-7308-7933EB5F1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5051486"/>
              </p:ext>
            </p:extLst>
          </p:nvPr>
        </p:nvGraphicFramePr>
        <p:xfrm>
          <a:off x="1142106" y="1324575"/>
          <a:ext cx="9542032" cy="37947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:a16="http://schemas.microsoft.com/office/drawing/2014/main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:a16="http://schemas.microsoft.com/office/drawing/2014/main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:a16="http://schemas.microsoft.com/office/drawing/2014/main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:a16="http://schemas.microsoft.com/office/drawing/2014/main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:a16="http://schemas.microsoft.com/office/drawing/2014/main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:a16="http://schemas.microsoft.com/office/drawing/2014/main" val="1997496281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</a:txBody>
                  <a:tcPr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605039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Per lliçó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0" noProof="0"/>
                        <a:t>Exercicis 1 i 2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noProof="0"/>
                        <a:t>     </a:t>
                      </a:r>
                    </a:p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ca-ES" sz="1200" noProof="0"/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200" b="0" i="0" u="none" strike="noStrike" noProof="0">
                          <a:latin typeface="Calibri"/>
                        </a:rPr>
                        <a:t>Objectiu d'aprenentatge </a:t>
                      </a:r>
                      <a:r>
                        <a:rPr lang="ca-ES" sz="1200" b="0" noProof="0" err="1"/>
                        <a:t>Snappet</a:t>
                      </a:r>
                      <a:r>
                        <a:rPr lang="ca-ES" sz="1200" b="0" noProof="0"/>
                        <a:t> (contingut matemàtic)</a:t>
                      </a:r>
                      <a:endParaRPr lang="ca-ES" noProof="0"/>
                    </a:p>
                    <a:p>
                      <a:endParaRPr lang="ca-ES" sz="1200" b="0" noProof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ca-ES" sz="1200" b="1" noProof="0"/>
                        <a:t>   </a:t>
                      </a: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noProof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900" b="1" noProof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noProof="0" err="1"/>
                        <a:t>Subsaber</a:t>
                      </a:r>
                      <a:r>
                        <a:rPr lang="ca-ES" sz="1200" b="1" noProof="0"/>
                        <a:t> de la Llei</a:t>
                      </a:r>
                      <a:endParaRPr lang="ca-ES" sz="1200" noProof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2913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/>
                        <a:t>Por unidad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Adaptatiu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/>
                        <a:t>evalúa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/>
                        <a:t>Objetivo de aprendizaje </a:t>
                      </a:r>
                      <a:r>
                        <a:rPr lang="es-ES" sz="1200" err="1"/>
                        <a:t>Snappet</a:t>
                      </a:r>
                      <a:r>
                        <a:rPr lang="es-ES" sz="1200"/>
                        <a:t> </a:t>
                      </a:r>
                    </a:p>
                    <a:p>
                      <a:r>
                        <a:rPr lang="es-ES" sz="1200"/>
                        <a:t>(contenido matemático)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err="1"/>
                        <a:t>Subsaber</a:t>
                      </a:r>
                      <a:r>
                        <a:rPr lang="es-ES" sz="1200" b="1"/>
                        <a:t> de la Ley</a:t>
                      </a:r>
                    </a:p>
                    <a:p>
                      <a:endParaRPr lang="es-E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402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ca-ES" sz="1200" noProof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Exercici 3</a:t>
                      </a:r>
                    </a:p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>
                          <a:solidFill>
                            <a:schemeClr val="dk1"/>
                          </a:solidFill>
                        </a:rPr>
                        <a:t>       </a:t>
                      </a:r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>
                          <a:solidFill>
                            <a:schemeClr val="dk1"/>
                          </a:solidFill>
                        </a:rPr>
                        <a:t>     </a:t>
                      </a:r>
                    </a:p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900" b="1" noProof="0"/>
                    </a:p>
                    <a:p>
                      <a:pPr algn="l"/>
                      <a:r>
                        <a:rPr lang="ca-ES" sz="1200" b="0" noProof="0"/>
                        <a:t>Objectiu d'aprenentatge </a:t>
                      </a:r>
                      <a:r>
                        <a:rPr lang="ca-ES" sz="1200" b="0" noProof="0" err="1"/>
                        <a:t>Snappet</a:t>
                      </a:r>
                      <a:r>
                        <a:rPr lang="ca-ES" sz="1200" b="0" noProof="0"/>
                        <a:t> </a:t>
                      </a:r>
                    </a:p>
                    <a:p>
                      <a:r>
                        <a:rPr lang="ca-ES" sz="1200" b="0" noProof="0"/>
                        <a:t>(a partir de criteris d'avaluació)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ca-ES" sz="1200" noProof="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noProof="0"/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200" b="1" i="0" u="none" strike="noStrike" noProof="0">
                          <a:latin typeface="Calibri"/>
                        </a:rPr>
                        <a:t>Criteri d'avaluació </a:t>
                      </a:r>
                      <a:r>
                        <a:rPr lang="ca-ES" sz="1200" b="1" noProof="0"/>
                        <a:t>de la </a:t>
                      </a:r>
                      <a:r>
                        <a:rPr lang="ca-ES" sz="1200" b="1" i="0" u="none" strike="noStrike" noProof="0">
                          <a:latin typeface="Calibri"/>
                        </a:rPr>
                        <a:t>Llei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615400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ca-ES" sz="900" noProof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endParaRPr lang="ca-ES" sz="1200" noProof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39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Per unitat</a:t>
                      </a:r>
                    </a:p>
                    <a:p>
                      <a:endParaRPr lang="ca-ES" sz="1200" noProof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/>
                        <a:t>Prova d'unitat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ca-ES" sz="1200" noProof="0"/>
                    </a:p>
                    <a:p>
                      <a:endParaRPr lang="ca-ES" sz="1200" noProof="0"/>
                    </a:p>
                    <a:p>
                      <a:endParaRPr lang="ca-ES" sz="1200" noProof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781951"/>
                  </a:ext>
                </a:extLst>
              </a:tr>
              <a:tr h="217271">
                <a:tc gridSpan="4">
                  <a:txBody>
                    <a:bodyPr/>
                    <a:lstStyle/>
                    <a:p>
                      <a:endParaRPr lang="ca-ES" sz="1200" noProof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3954605"/>
                  </a:ext>
                </a:extLst>
              </a:tr>
              <a:tr h="239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Per trimestre</a:t>
                      </a:r>
                    </a:p>
                    <a:p>
                      <a:endParaRPr lang="ca-ES" sz="1200" noProof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Prova competencial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1200" b="0" noProof="0"/>
                    </a:p>
                    <a:p>
                      <a:r>
                        <a:rPr lang="ca-ES" sz="1200" b="1" noProof="0"/>
                        <a:t>Criteri d'avaluació de la </a:t>
                      </a:r>
                      <a:r>
                        <a:rPr lang="ca-ES" sz="1200" b="1" i="0" u="none" strike="noStrike" noProof="0">
                          <a:latin typeface="Calibri"/>
                        </a:rPr>
                        <a:t>Llei</a:t>
                      </a:r>
                    </a:p>
                    <a:p>
                      <a:endParaRPr lang="ca-ES" sz="1200" noProof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3055977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4515404"/>
                  </a:ext>
                </a:extLst>
              </a:tr>
            </a:tbl>
          </a:graphicData>
        </a:graphic>
      </p:graphicFrame>
      <p:sp>
        <p:nvSpPr>
          <p:cNvPr id="46" name="Flecha: a la derecha 45">
            <a:extLst>
              <a:ext uri="{FF2B5EF4-FFF2-40B4-BE49-F238E27FC236}">
                <a16:creationId xmlns:a16="http://schemas.microsoft.com/office/drawing/2014/main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Flecha: a la derecha 51">
            <a:extLst>
              <a:ext uri="{FF2B5EF4-FFF2-40B4-BE49-F238E27FC236}">
                <a16:creationId xmlns:a16="http://schemas.microsoft.com/office/drawing/2014/main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Flecha: a la derecha 53">
            <a:extLst>
              <a:ext uri="{FF2B5EF4-FFF2-40B4-BE49-F238E27FC236}">
                <a16:creationId xmlns:a16="http://schemas.microsoft.com/office/drawing/2014/main" id="{ED8588E9-DE5B-B4B4-56FC-7C5AD93D3964}"/>
              </a:ext>
            </a:extLst>
          </p:cNvPr>
          <p:cNvSpPr/>
          <p:nvPr/>
        </p:nvSpPr>
        <p:spPr>
          <a:xfrm>
            <a:off x="3647689" y="358472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4F0B6A22-94EB-6825-1345-34712B7202A4}"/>
              </a:ext>
            </a:extLst>
          </p:cNvPr>
          <p:cNvSpPr txBox="1"/>
          <p:nvPr/>
        </p:nvSpPr>
        <p:spPr>
          <a:xfrm>
            <a:off x="3651904" y="4295895"/>
            <a:ext cx="71087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sz="1200" b="1"/>
              <a:t>avalua</a:t>
            </a:r>
            <a:endParaRPr lang="ca-ES"/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A4B47265-3D80-FD44-0A13-38469DF21F39}"/>
              </a:ext>
            </a:extLst>
          </p:cNvPr>
          <p:cNvSpPr txBox="1"/>
          <p:nvPr/>
        </p:nvSpPr>
        <p:spPr>
          <a:xfrm>
            <a:off x="4452669" y="3524955"/>
            <a:ext cx="1367106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s-ES" sz="1200" b="1" err="1"/>
              <a:t>Subsaber</a:t>
            </a:r>
            <a:r>
              <a:rPr lang="es-ES" sz="1200" b="1"/>
              <a:t> de la </a:t>
            </a:r>
            <a:r>
              <a:rPr lang="ca-ES" sz="1200" b="1">
                <a:ea typeface="+mn-lt"/>
                <a:cs typeface="+mn-lt"/>
              </a:rPr>
              <a:t>Llei</a:t>
            </a:r>
            <a:endParaRPr lang="ca-ES" sz="1200" b="1"/>
          </a:p>
        </p:txBody>
      </p:sp>
      <p:sp>
        <p:nvSpPr>
          <p:cNvPr id="63" name="Flecha: a la derecha 62">
            <a:extLst>
              <a:ext uri="{FF2B5EF4-FFF2-40B4-BE49-F238E27FC236}">
                <a16:creationId xmlns:a16="http://schemas.microsoft.com/office/drawing/2014/main" id="{E7B87983-8689-E1FA-9877-E0F3FC25CCA3}"/>
              </a:ext>
            </a:extLst>
          </p:cNvPr>
          <p:cNvSpPr/>
          <p:nvPr/>
        </p:nvSpPr>
        <p:spPr>
          <a:xfrm>
            <a:off x="3635319" y="2647845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>
                <a:ea typeface="+mn-lt"/>
                <a:cs typeface="+mn-lt"/>
              </a:rPr>
              <a:t>avalua</a:t>
            </a:r>
            <a:endParaRPr lang="ca-ES"/>
          </a:p>
        </p:txBody>
      </p:sp>
      <p:sp>
        <p:nvSpPr>
          <p:cNvPr id="70" name="CuadroTexto 69">
            <a:extLst>
              <a:ext uri="{FF2B5EF4-FFF2-40B4-BE49-F238E27FC236}">
                <a16:creationId xmlns:a16="http://schemas.microsoft.com/office/drawing/2014/main" id="{ED12CD3A-EAC7-528F-E6D6-2C4AEEDDA776}"/>
              </a:ext>
            </a:extLst>
          </p:cNvPr>
          <p:cNvSpPr txBox="1"/>
          <p:nvPr/>
        </p:nvSpPr>
        <p:spPr>
          <a:xfrm>
            <a:off x="7333265" y="2470719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>
                <a:ea typeface="+mn-lt"/>
                <a:cs typeface="+mn-lt"/>
              </a:rPr>
              <a:t>avalua</a:t>
            </a:r>
            <a:endParaRPr lang="ca-ES"/>
          </a:p>
        </p:txBody>
      </p:sp>
      <p:sp>
        <p:nvSpPr>
          <p:cNvPr id="71" name="CuadroTexto 70">
            <a:extLst>
              <a:ext uri="{FF2B5EF4-FFF2-40B4-BE49-F238E27FC236}">
                <a16:creationId xmlns:a16="http://schemas.microsoft.com/office/drawing/2014/main" id="{6E252E08-F9C1-7D7B-583A-936238E2C03E}"/>
              </a:ext>
            </a:extLst>
          </p:cNvPr>
          <p:cNvSpPr txBox="1"/>
          <p:nvPr/>
        </p:nvSpPr>
        <p:spPr>
          <a:xfrm>
            <a:off x="3658447" y="3386456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>
                <a:ea typeface="+mn-lt"/>
                <a:cs typeface="+mn-lt"/>
              </a:rPr>
              <a:t>avalua</a:t>
            </a:r>
            <a:endParaRPr lang="ca-ES"/>
          </a:p>
        </p:txBody>
      </p:sp>
      <p:sp>
        <p:nvSpPr>
          <p:cNvPr id="72" name="Flecha: a la derecha 71">
            <a:extLst>
              <a:ext uri="{FF2B5EF4-FFF2-40B4-BE49-F238E27FC236}">
                <a16:creationId xmlns:a16="http://schemas.microsoft.com/office/drawing/2014/main" id="{8D2FDE43-A9B0-1500-F624-C2B5E596BD2B}"/>
              </a:ext>
            </a:extLst>
          </p:cNvPr>
          <p:cNvSpPr/>
          <p:nvPr/>
        </p:nvSpPr>
        <p:spPr>
          <a:xfrm>
            <a:off x="3611494" y="448016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3" name="Flecha: a la derecha 82">
            <a:extLst>
              <a:ext uri="{FF2B5EF4-FFF2-40B4-BE49-F238E27FC236}">
                <a16:creationId xmlns:a16="http://schemas.microsoft.com/office/drawing/2014/main" id="{E7BD69A1-D382-4762-3E2B-3C68140FED13}"/>
              </a:ext>
            </a:extLst>
          </p:cNvPr>
          <p:cNvSpPr/>
          <p:nvPr/>
        </p:nvSpPr>
        <p:spPr>
          <a:xfrm>
            <a:off x="3647689" y="1929181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4048442B-D045-C969-1593-5D206B37D19A}"/>
              </a:ext>
            </a:extLst>
          </p:cNvPr>
          <p:cNvSpPr txBox="1"/>
          <p:nvPr/>
        </p:nvSpPr>
        <p:spPr>
          <a:xfrm>
            <a:off x="716358" y="1640679"/>
            <a:ext cx="461665" cy="14084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/>
              <a:t>En plataforma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26C2201-C94F-A22F-6538-116D9F17395C}"/>
              </a:ext>
            </a:extLst>
          </p:cNvPr>
          <p:cNvSpPr txBox="1"/>
          <p:nvPr/>
        </p:nvSpPr>
        <p:spPr>
          <a:xfrm>
            <a:off x="716358" y="3304354"/>
            <a:ext cx="461665" cy="1424814"/>
          </a:xfrm>
          <a:prstGeom prst="rect">
            <a:avLst/>
          </a:prstGeom>
          <a:noFill/>
        </p:spPr>
        <p:txBody>
          <a:bodyPr vert="vert270" wrap="none" lIns="91440" tIns="45720" rIns="91440" bIns="45720" rtlCol="0" anchor="t">
            <a:spAutoFit/>
          </a:bodyPr>
          <a:lstStyle/>
          <a:p>
            <a:r>
              <a:rPr lang="es-ES" err="1"/>
              <a:t>Descarregable</a:t>
            </a: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4787047"/>
              </p:ext>
            </p:extLst>
          </p:nvPr>
        </p:nvGraphicFramePr>
        <p:xfrm>
          <a:off x="613764" y="1084464"/>
          <a:ext cx="10721961" cy="3997904"/>
        </p:xfrm>
        <a:graphic>
          <a:graphicData uri="http://schemas.openxmlformats.org/drawingml/2006/table">
            <a:tbl>
              <a:tblPr firstRow="1" firstCol="1" bandRow="1"/>
              <a:tblGrid>
                <a:gridCol w="3377323">
                  <a:extLst>
                    <a:ext uri="{9D8B030D-6E8A-4147-A177-3AD203B41FA5}">
                      <a16:colId xmlns:a16="http://schemas.microsoft.com/office/drawing/2014/main" val="849537277"/>
                    </a:ext>
                  </a:extLst>
                </a:gridCol>
                <a:gridCol w="2936838">
                  <a:extLst>
                    <a:ext uri="{9D8B030D-6E8A-4147-A177-3AD203B41FA5}">
                      <a16:colId xmlns:a16="http://schemas.microsoft.com/office/drawing/2014/main" val="1437013061"/>
                    </a:ext>
                  </a:extLst>
                </a:gridCol>
                <a:gridCol w="4407800">
                  <a:extLst>
                    <a:ext uri="{9D8B030D-6E8A-4147-A177-3AD203B41FA5}">
                      <a16:colId xmlns:a16="http://schemas.microsoft.com/office/drawing/2014/main" val="4005158673"/>
                    </a:ext>
                  </a:extLst>
                </a:gridCol>
              </a:tblGrid>
              <a:tr h="23051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ca-ES" sz="1100" b="1" i="0" u="none" strike="noStrike" kern="1200" baseline="0" noProof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 Blocs</a:t>
                      </a:r>
                    </a:p>
                  </a:txBody>
                  <a:tcPr marL="93186" marR="93186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generals</a:t>
                      </a:r>
                    </a:p>
                  </a:txBody>
                  <a:tcPr marL="93186" marR="93186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011680" algn="ctr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ca-ES" sz="1100" b="1" i="0" u="none" strike="noStrike" kern="1200" baseline="0" noProof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         Sabers específics</a:t>
                      </a:r>
                      <a:endParaRPr lang="ca-ES" sz="1100" noProof="0">
                        <a:latin typeface="ABeZeh"/>
                      </a:endParaRPr>
                    </a:p>
                  </a:txBody>
                  <a:tcPr marL="93186" marR="93186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224501"/>
                  </a:ext>
                </a:extLst>
              </a:tr>
              <a:tr h="620888">
                <a:tc rowSpan="5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noProof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Bloc 1. </a:t>
                      </a:r>
                      <a:r>
                        <a:rPr lang="ca-ES" sz="1100" b="1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Sentit numèric</a:t>
                      </a:r>
                      <a:endParaRPr lang="ca-ES" sz="11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>
                          <a:effectLst/>
                        </a:rPr>
                        <a:t>El Sentit numèric i de les operacions fa referència als</a:t>
                      </a:r>
                      <a:endParaRPr lang="en-US" sz="1100" b="0" i="0" u="none" strike="noStrike" noProof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>
                          <a:effectLst/>
                        </a:rPr>
                        <a:t>sabers bàsics relacionats amb la comprensió del</a:t>
                      </a:r>
                      <a:endParaRPr lang="en-US" sz="1100" b="0" i="0" u="none" strike="noStrike" noProof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>
                          <a:effectLst/>
                        </a:rPr>
                        <a:t>significat del concepte de nombre, la seua</a:t>
                      </a:r>
                      <a:endParaRPr lang="en-US" sz="1100" b="0" i="0" u="none" strike="noStrike" noProof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>
                          <a:effectLst/>
                        </a:rPr>
                        <a:t>representació,  simbolització i magnitud, a més de l'ús adequat d’aquestes en les relacions, propietats i operacions bàsiques per a aquesta etapa. </a:t>
                      </a:r>
                      <a:endParaRPr lang="es-ES"/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 </a:t>
                      </a:r>
                      <a:r>
                        <a:rPr lang="es-ES" sz="1100" b="1" i="0" u="none" strike="noStrike" noProof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1. </a:t>
                      </a:r>
                      <a:r>
                        <a:rPr lang="ca-ES" sz="1100" b="0" i="0" u="none" strike="noStrike" noProof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Nombres naturals</a:t>
                      </a:r>
                      <a:endParaRPr lang="es-ES" sz="1100" b="0" i="0" u="none" strike="noStrike" err="1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 panose="02020603050405020304" pitchFamily="18" charset="0"/>
                        <a:cs typeface="Calibri"/>
                      </a:endParaRPr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1100" b="0" i="0" u="none" strike="noStrike" noProof="0">
                          <a:effectLst/>
                          <a:latin typeface="Calibri"/>
                        </a:rPr>
                        <a:t>Bloc 1. 1. 3. Descomposicions i estructura del nombre, patrons i</a:t>
                      </a:r>
                      <a:endParaRPr lang="es-ES" sz="1100" b="0" i="0" u="none" strike="noStrike" noProof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1100" b="0" i="0" u="none" strike="noStrike" noProof="0">
                          <a:effectLst/>
                          <a:latin typeface="Calibri"/>
                        </a:rPr>
                        <a:t>regularitats (parell, senar). </a:t>
                      </a:r>
                      <a:endParaRPr lang="es-ES"/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200436"/>
                  </a:ext>
                </a:extLst>
              </a:tr>
              <a:tr h="62088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1100" b="0" i="0" u="none" strike="noStrike" err="1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 panose="02020603050405020304" pitchFamily="18" charset="0"/>
                        <a:cs typeface="Calibri"/>
                      </a:endParaRPr>
                    </a:p>
                  </a:txBody>
                  <a:tcPr marL="93185" marR="93185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>
                          <a:effectLst/>
                          <a:latin typeface="Calibri"/>
                        </a:rPr>
                        <a:t>Bloc 1. 1. 4. Comprensió del sistema de numeració decimal: composició i</a:t>
                      </a:r>
                      <a:endParaRPr lang="es-ES" sz="1100" b="0" i="0" u="none" strike="noStrike" noProof="0"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>
                          <a:effectLst/>
                          <a:latin typeface="Calibri"/>
                        </a:rPr>
                        <a:t>descomposició en unitats, desenes, i centenes. </a:t>
                      </a:r>
                      <a:endParaRPr lang="es-ES"/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5957352"/>
                  </a:ext>
                </a:extLst>
              </a:tr>
              <a:tr h="62088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1100" b="0" i="0" u="none" strike="noStrike" err="1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 panose="02020603050405020304" pitchFamily="18" charset="0"/>
                        <a:cs typeface="Calibri"/>
                      </a:endParaRPr>
                    </a:p>
                  </a:txBody>
                  <a:tcPr marL="93185" marR="93185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0" i="0" u="none" strike="noStrike" noProof="0">
                          <a:effectLst/>
                          <a:latin typeface="Calibri"/>
                        </a:rPr>
                        <a:t>Bloc 1. 1. 6. Estratègies de representació. Recta numèrica. Comparació i ordenació.</a:t>
                      </a:r>
                      <a:endParaRPr lang="es-ES"/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5124693"/>
                  </a:ext>
                </a:extLst>
              </a:tr>
              <a:tr h="931333"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s-ES"/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 rowSpan="2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noProof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2. </a:t>
                      </a:r>
                      <a:r>
                        <a:rPr lang="ca-ES" sz="1100" b="0" i="0" u="none" strike="noStrike" noProof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Operacions amb naturals i les seues propietats</a:t>
                      </a:r>
                      <a:endParaRPr lang="es-ES"/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0" i="0" u="none" strike="noStrike" noProof="0">
                          <a:effectLst/>
                          <a:latin typeface="Calibri"/>
                        </a:rPr>
                        <a:t>Bloc 1. 2. 1. Significats, estratègies i representacions per a la suma (afegir, combinar, comparar) i la resta (detracció, diferència, escala ascendent, escala descendent). </a:t>
                      </a:r>
                      <a:endParaRPr kumimoji="0" lang="es-ES"/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0001503"/>
                  </a:ext>
                </a:extLst>
              </a:tr>
              <a:tr h="931333"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s-ES"/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/>
                    </a:p>
                  </a:txBody>
                  <a:tcPr marL="93185" marR="93185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0" i="0" u="none" strike="noStrike" noProof="0">
                          <a:effectLst/>
                          <a:latin typeface="Calibri"/>
                        </a:rPr>
                        <a:t>Bloc 1. 2. 7. </a:t>
                      </a:r>
                      <a:r>
                        <a:rPr lang="ca-ES" sz="1100" b="0" i="0" u="none" strike="noStrike" noProof="0">
                          <a:effectLst/>
                        </a:rPr>
                        <a:t>Càlcul mental. Estimació i aproximació. </a:t>
                      </a:r>
                      <a:endParaRPr kumimoji="0" lang="es-ES"/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05139"/>
                  </a:ext>
                </a:extLst>
              </a:tr>
            </a:tbl>
          </a:graphicData>
        </a:graphic>
      </p:graphicFrame>
      <p:pic>
        <p:nvPicPr>
          <p:cNvPr id="6" name="Afbeelding 16">
            <a:extLst>
              <a:ext uri="{FF2B5EF4-FFF2-40B4-BE49-F238E27FC236}">
                <a16:creationId xmlns:a16="http://schemas.microsoft.com/office/drawing/2014/main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9043115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b="1">
                <a:solidFill>
                  <a:srgbClr val="00B0F0"/>
                </a:solidFill>
                <a:latin typeface="ABeZeh"/>
              </a:rPr>
              <a:t>Relació entre Continguts i Sabers de la Llei LOMLOE que es treballen en la unitat</a:t>
            </a:r>
            <a:endParaRPr lang="ca-ES" b="1">
              <a:solidFill>
                <a:srgbClr val="00B0F0"/>
              </a:solidFill>
              <a:latin typeface="ABeZeh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1941598"/>
              </p:ext>
            </p:extLst>
          </p:nvPr>
        </p:nvGraphicFramePr>
        <p:xfrm>
          <a:off x="629019" y="845177"/>
          <a:ext cx="11077684" cy="56221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3348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655048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656388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2275416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830913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4243571">
                  <a:extLst>
                    <a:ext uri="{9D8B030D-6E8A-4147-A177-3AD203B41FA5}">
                      <a16:colId xmlns:a16="http://schemas.microsoft.com/office/drawing/2014/main" val="2603641448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aprenentatge de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3.1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Comptar fins a 100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1 i 2</a:t>
                      </a:r>
                      <a:endParaRPr lang="ca-ES" b="0" i="0" noProof="0" dirty="0"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i adaptatiu</a:t>
                      </a:r>
                      <a:endParaRPr lang="ca-ES" b="0" i="0" noProof="0" dirty="0"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578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Comptar fins a 100.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2. Operacions i les seues</a:t>
                      </a: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propietats</a:t>
                      </a:r>
                      <a:endParaRPr lang="ca-ES" sz="900" u="none" strike="noStrike" noProof="0" dirty="0"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2. 1. Significats, estratègies i representacions per a la suma (afegir, combinar,</a:t>
                      </a:r>
                      <a:endParaRPr lang="es-ES" dirty="0">
                        <a:latin typeface="Calibri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comparar) i la resta (detracció, diferència, escala ascendent, escala descendent).</a:t>
                      </a:r>
                      <a:endParaRPr lang="es-ES" dirty="0"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68791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3.2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Comptar des de 100</a:t>
                      </a:r>
                      <a:endParaRPr lang="es-ES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fins a 120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1 i 2</a:t>
                      </a:r>
                      <a:endParaRPr lang="ca-ES" dirty="0"/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i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adaptatiu</a:t>
                      </a:r>
                      <a:endParaRPr lang="ca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578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Comptar fins a 100.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2. Operacions i les seues</a:t>
                      </a: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propietats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2. 1. Significats, estratègies i representacions per a la suma (afegir, combinar,</a:t>
                      </a:r>
                      <a:endParaRPr lang="ca-ES" dirty="0"/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comparar) i la resta (detracció, diferència, escala ascendent, escala descendent).</a:t>
                      </a:r>
                      <a:endParaRPr lang="ca-ES" dirty="0"/>
                    </a:p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7209407"/>
                  </a:ext>
                </a:extLst>
              </a:tr>
              <a:tr h="592666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u="none" strike="noStrike" dirty="0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3.3</a:t>
                      </a:r>
                      <a:endParaRPr lang="es-ES" sz="900" b="1" i="0" u="none" strike="noStrike" dirty="0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</a:txBody>
                  <a:tcPr marL="6349" marR="6349" marT="6349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Llegir i escriure</a:t>
                      </a:r>
                      <a:endParaRPr lang="es-ES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nombres fins a</a:t>
                      </a:r>
                      <a:r>
                        <a:rPr lang="ca-ES" sz="900" u="none" strike="noStrike" kern="1200" baseline="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100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9" marR="6349" marT="6349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1 i 2</a:t>
                      </a:r>
                      <a:endParaRPr lang="ca-ES" dirty="0"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i adaptatiu</a:t>
                      </a:r>
                      <a:endParaRPr lang="ca-ES" dirty="0"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55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 Llegir i escriure nombres fins a 100.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1. 1. 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1. 4. Comprensió del sistema de numeració decimal: composició i</a:t>
                      </a:r>
                      <a:endParaRPr lang="es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descomposició en unitats, desenes, i centenes. 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2758631"/>
                  </a:ext>
                </a:extLst>
              </a:tr>
              <a:tr h="560916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u="none" strike="noStrike" dirty="0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3.4</a:t>
                      </a:r>
                      <a:endParaRPr lang="es-ES" sz="900" b="1" i="0" u="none" strike="noStrike" dirty="0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</a:txBody>
                  <a:tcPr marL="3600" marR="3600" marT="3600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Llegir i escriure</a:t>
                      </a:r>
                      <a:endParaRPr lang="ca-ES" noProof="0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nombres fins a 120</a:t>
                      </a:r>
                      <a:endParaRPr lang="ca-ES" dirty="0"/>
                    </a:p>
                  </a:txBody>
                  <a:tcPr marL="6349" marR="6349" marT="6349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ca-ES" sz="900" u="none" strike="noStrike" noProof="0" dirty="0">
                          <a:effectLst/>
                          <a:latin typeface="+mn-lt"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adaptatiu</a:t>
                      </a:r>
                      <a:endParaRPr lang="ca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792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  Llegir i escriure nombres fins a 1000.</a:t>
                      </a:r>
                      <a:endParaRPr lang="ca-ES" sz="900" b="0" i="0" u="none" strike="noStrike" noProof="0" dirty="0">
                        <a:effectLst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1. 1. Nombres naturals</a:t>
                      </a:r>
                      <a:endParaRPr lang="es-ES" dirty="0"/>
                    </a:p>
                  </a:txBody>
                  <a:tcPr marL="2583" marR="2583" marT="25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1. 3. Descomposicions i estructura del nombre, patrons i</a:t>
                      </a:r>
                      <a:endParaRPr lang="es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regularitats (parell, senar). </a:t>
                      </a:r>
                      <a:endParaRPr lang="ca-ES" dirty="0"/>
                    </a:p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9840413"/>
                  </a:ext>
                </a:extLst>
              </a:tr>
              <a:tr h="613833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b="1" u="none" strike="noStrike" dirty="0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3.5</a:t>
                      </a:r>
                      <a:endParaRPr lang="es-ES" sz="900" b="1" i="0" u="none" strike="noStrike" dirty="0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</a:txBody>
                  <a:tcPr marL="3600" marR="3600" marT="3600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Nombres fins a 100</a:t>
                      </a:r>
                      <a:endParaRPr lang="es-ES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 la recta numèrica</a:t>
                      </a:r>
                      <a:endParaRPr lang="es-ES" dirty="0"/>
                    </a:p>
                  </a:txBody>
                  <a:tcPr marL="6348" marR="6348" marT="6348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endParaRPr lang="es-ES" sz="900" b="0" i="0" u="none" strike="noStrike" noProof="0">
                        <a:effectLst/>
                      </a:endParaRPr>
                    </a:p>
                    <a:p>
                      <a:pPr lvl="0" algn="l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1 i 2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i adaptatiu</a:t>
                      </a:r>
                      <a:endParaRPr lang="es-ES" dirty="0"/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s-ES" sz="900" b="0" i="0" u="none" strike="noStrike" noProof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s-ES" sz="900" b="0" i="0" u="none" strike="noStrike" noProof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793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. Col·locar nombres fins el 100 en la</a:t>
                      </a:r>
                      <a:endParaRPr lang="ca-ES" sz="900" b="0" i="0" u="none" strike="noStrike" noProof="0" dirty="0">
                        <a:latin typeface="Calibri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recta numèrica.</a:t>
                      </a:r>
                      <a:endParaRPr lang="ca-ES" sz="900" b="0" i="0" u="none" strike="noStrike" noProof="0" dirty="0">
                        <a:latin typeface="Calibri"/>
                      </a:endParaRPr>
                    </a:p>
                  </a:txBody>
                  <a:tcPr marL="6348" marR="6348" marT="6348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1. 1. Nombres naturals</a:t>
                      </a:r>
                      <a:endParaRPr lang="es-ES" dirty="0"/>
                    </a:p>
                  </a:txBody>
                  <a:tcPr marL="2583" marR="2583" marT="25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u="none" strike="noStrike">
                        <a:effectLst/>
                        <a:latin typeface="+mn-lt"/>
                      </a:endParaRPr>
                    </a:p>
                    <a:p>
                      <a:pPr lvl="0" algn="ctr">
                        <a:buNone/>
                      </a:pPr>
                      <a:endParaRPr lang="es-ES" sz="900" u="none" strike="noStrike">
                        <a:effectLst/>
                        <a:latin typeface="+mn-lt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1. 1. 6. Estratègies de representació. Recta numèrica. Comparació i ordenació.</a:t>
                      </a:r>
                      <a:endParaRPr lang="es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buNone/>
                      </a:pPr>
                      <a:endParaRPr lang="es-ES" sz="900" u="none" strike="noStrike">
                        <a:effectLst/>
                        <a:latin typeface="+mn-lt"/>
                      </a:endParaRPr>
                    </a:p>
                  </a:txBody>
                  <a:tcPr marL="6347" marR="6347" marT="634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4572581"/>
                  </a:ext>
                </a:extLst>
              </a:tr>
              <a:tr h="624416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b="1" u="none" strike="noStrike" dirty="0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3.6</a:t>
                      </a:r>
                      <a:endParaRPr lang="es-ES" sz="900" b="1" i="0" u="none" strike="noStrike" dirty="0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</a:txBody>
                  <a:tcPr marL="3600" marR="3600" marT="3600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Arredonir</a:t>
                      </a: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fins a 100</a:t>
                      </a:r>
                      <a:endParaRPr lang="es-ES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 la recta numèrica</a:t>
                      </a:r>
                      <a:endParaRPr lang="es-ES" dirty="0"/>
                    </a:p>
                  </a:txBody>
                  <a:tcPr marL="6347" marR="6347" marT="6347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1 i 2</a:t>
                      </a:r>
                      <a:endParaRPr lang="es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i adaptatiu</a:t>
                      </a:r>
                      <a:endParaRPr lang="ca-ES" dirty="0"/>
                    </a:p>
                  </a:txBody>
                  <a:tcPr marL="6347" marR="6347" marT="634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7" marR="6347" marT="634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38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. Aproximar a la desena nombres</a:t>
                      </a:r>
                      <a:endParaRPr lang="ca-ES" sz="900" b="0" i="0" u="none" strike="noStrike" noProof="0" dirty="0">
                        <a:latin typeface="Calibri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fins a 100.</a:t>
                      </a:r>
                      <a:endParaRPr lang="ca-ES" sz="900" b="0" i="0" u="none" strike="noStrike" noProof="0" dirty="0">
                        <a:latin typeface="Calibri"/>
                      </a:endParaRPr>
                    </a:p>
                  </a:txBody>
                  <a:tcPr marL="6347" marR="6347" marT="6347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>
                        <a:effectLst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1. 2. Operacions i les seues propietats</a:t>
                      </a:r>
                      <a:endParaRPr lang="ca-ES" dirty="0"/>
                    </a:p>
                  </a:txBody>
                  <a:tcPr marL="2583" marR="2583" marT="25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u="none" strike="noStrike">
                        <a:effectLst/>
                        <a:latin typeface="+mn-lt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1. 2. 7. 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Càlcul mental. Estimació i aproximació.</a:t>
                      </a:r>
                      <a:endParaRPr lang="ca-ES" dirty="0"/>
                    </a:p>
                    <a:p>
                      <a:pPr lvl="0" algn="ctr">
                        <a:buNone/>
                      </a:pPr>
                      <a:endParaRPr lang="es-ES" sz="900" u="none" strike="noStrike">
                        <a:effectLst/>
                        <a:latin typeface="+mn-lt"/>
                      </a:endParaRPr>
                    </a:p>
                  </a:txBody>
                  <a:tcPr marL="6347" marR="6347" marT="6347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0522631"/>
                  </a:ext>
                </a:extLst>
              </a:tr>
              <a:tr h="69850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b="1" u="none" strike="noStrike" dirty="0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3.7</a:t>
                      </a:r>
                      <a:endParaRPr lang="es-ES" sz="900" b="1" i="0" u="none" strike="noStrike" dirty="0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</a:txBody>
                  <a:tcPr marL="3600" marR="3600" marT="3600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Desenes i unitats</a:t>
                      </a:r>
                      <a:endParaRPr lang="es-ES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fins a 100</a:t>
                      </a:r>
                      <a:endParaRPr lang="es-ES" dirty="0"/>
                    </a:p>
                  </a:txBody>
                  <a:tcPr marL="6347" marR="6347" marT="6347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1 i 2</a:t>
                      </a:r>
                      <a:endParaRPr lang="es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i adaptatiu</a:t>
                      </a:r>
                      <a:endParaRPr lang="ca-ES" dirty="0"/>
                    </a:p>
                  </a:txBody>
                  <a:tcPr marL="6347" marR="6347" marT="634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7" marR="6347" marT="634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554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. Entendre el concepte de desenes</a:t>
                      </a:r>
                      <a:endParaRPr lang="ca-ES" sz="900" b="0" i="0" u="none" strike="noStrike" noProof="0" dirty="0"/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i unitats.</a:t>
                      </a:r>
                      <a:endParaRPr lang="ca-ES" sz="900" b="0" i="0" u="none" strike="noStrike" noProof="0" dirty="0"/>
                    </a:p>
                  </a:txBody>
                  <a:tcPr marL="6347" marR="6347" marT="6347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>
                        <a:effectLst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>
                        <a:effectLst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1. 1. Nombres naturals</a:t>
                      </a:r>
                      <a:endParaRPr lang="ca-ES" dirty="0"/>
                    </a:p>
                  </a:txBody>
                  <a:tcPr marL="2583" marR="2583" marT="25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u="none" strike="noStrike">
                        <a:effectLst/>
                        <a:latin typeface="+mn-lt"/>
                      </a:endParaRPr>
                    </a:p>
                    <a:p>
                      <a:pPr lvl="0" algn="ctr">
                        <a:buNone/>
                      </a:pPr>
                      <a:endParaRPr lang="es-ES" sz="900" u="none" strike="noStrike">
                        <a:effectLst/>
                        <a:latin typeface="+mn-lt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1. 4. Comprensió del sistema de numeració decimal: composició i</a:t>
                      </a:r>
                      <a:endParaRPr lang="es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descomposició en unitats, desenes, i centenes. </a:t>
                      </a:r>
                      <a:endParaRPr lang="ca-ES" dirty="0"/>
                    </a:p>
                    <a:p>
                      <a:pPr lvl="0" algn="ctr">
                        <a:buNone/>
                      </a:pPr>
                      <a:endParaRPr lang="es-ES" sz="900" u="none" strike="noStrike">
                        <a:effectLst/>
                        <a:latin typeface="+mn-lt"/>
                      </a:endParaRPr>
                    </a:p>
                  </a:txBody>
                  <a:tcPr marL="6347" marR="6347" marT="634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8505386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b="1" u="none" strike="noStrike" dirty="0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3.8</a:t>
                      </a:r>
                      <a:endParaRPr lang="es-ES" sz="900" b="1" i="0" u="none" strike="noStrike" dirty="0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</a:txBody>
                  <a:tcPr marL="3600" marR="3600" marT="3600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baseline="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Comptar fins a 100 formant grups</a:t>
                      </a:r>
                      <a:endParaRPr lang="ca-ES" sz="900" b="1" u="sng" strike="noStrike" kern="1200" noProof="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7" marR="6347" marT="6347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1 i 2</a:t>
                      </a:r>
                      <a:endParaRPr lang="es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i adaptatiu</a:t>
                      </a:r>
                      <a:endParaRPr lang="ca-ES" dirty="0"/>
                    </a:p>
                  </a:txBody>
                  <a:tcPr marL="6347" marR="6347" marT="634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7" marR="6347" marT="634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Comptar quantitats utilitzant desenes.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endParaRPr lang="ca-ES" sz="900" b="0" i="0" u="none" strike="noStrike" noProof="0">
                        <a:effectLst/>
                      </a:endParaRPr>
                    </a:p>
                  </a:txBody>
                  <a:tcPr marL="6347" marR="6347" marT="6347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1. 2. Operacions i les seues</a:t>
                      </a:r>
                      <a:endParaRPr lang="ca-ES"/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propietats</a:t>
                      </a:r>
                      <a:endParaRPr lang="ca-ES" dirty="0"/>
                    </a:p>
                  </a:txBody>
                  <a:tcPr marL="2583" marR="2583" marT="25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u="none" strike="noStrike">
                        <a:effectLst/>
                        <a:latin typeface="+mn-lt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1. 2. 1. Significats, estratègies i representacions per a la suma (afegir, combinar,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comparar) i la resta (detracció, diferència, escala ascendent, escala descendent).</a:t>
                      </a:r>
                      <a:endParaRPr lang="es-ES" dirty="0"/>
                    </a:p>
                  </a:txBody>
                  <a:tcPr marL="6347" marR="6347" marT="634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9359342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9328078"/>
              </p:ext>
            </p:extLst>
          </p:nvPr>
        </p:nvGraphicFramePr>
        <p:xfrm>
          <a:off x="2397430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54127" y="-39093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ctr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>
                <a:solidFill>
                  <a:srgbClr val="009ED0"/>
                </a:solidFill>
                <a:latin typeface="ABeZeh"/>
                <a:ea typeface="ABeZeh" pitchFamily="2" charset="0"/>
              </a:rPr>
              <a:t>1r Pr</a:t>
            </a:r>
            <a:r>
              <a:rPr lang="ca-ES" sz="1800" b="1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ca-ES" sz="1800" b="1">
                <a:solidFill>
                  <a:srgbClr val="009ED0"/>
                </a:solidFill>
                <a:latin typeface="ABeZeh"/>
                <a:ea typeface="ABeZeh" pitchFamily="2" charset="0"/>
              </a:rPr>
              <a:t>ramació </a:t>
            </a:r>
            <a:r>
              <a:rPr lang="ca-ES" sz="2400" b="1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>
                <a:solidFill>
                  <a:srgbClr val="009ED0"/>
                </a:solidFill>
                <a:latin typeface="ABeZeh"/>
                <a:ea typeface="ABeZeh" pitchFamily="2" charset="0"/>
              </a:rPr>
              <a:t>Unitat 3</a:t>
            </a:r>
            <a:r>
              <a:rPr lang="ca-ES" sz="2400" b="1">
                <a:solidFill>
                  <a:srgbClr val="FF0000"/>
                </a:solidFill>
                <a:latin typeface="ABeZeh"/>
                <a:ea typeface="ABeZeh" pitchFamily="2" charset="0"/>
              </a:rPr>
              <a:t>  </a:t>
            </a:r>
            <a:r>
              <a:rPr lang="ca-ES" sz="2400" b="1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>
                <a:solidFill>
                  <a:srgbClr val="009ED0"/>
                </a:solidFill>
                <a:latin typeface="ABeZeh"/>
              </a:rPr>
              <a:t>Duració</a:t>
            </a:r>
            <a:r>
              <a:rPr kumimoji="0" lang="ca-ES" sz="10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BeZeh"/>
                <a:ea typeface="ABeZeh" pitchFamily="2" charset="0"/>
              </a:rPr>
              <a:t>: </a:t>
            </a:r>
            <a:r>
              <a:rPr lang="ca-ES" sz="1000" b="1">
                <a:solidFill>
                  <a:srgbClr val="009ED0"/>
                </a:solidFill>
                <a:latin typeface="ABeZeh"/>
              </a:rPr>
              <a:t>8 - 11 sessions </a:t>
            </a:r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2070" y="6618277"/>
            <a:ext cx="804656" cy="22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44033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6" ma:contentTypeDescription="Create a new document." ma:contentTypeScope="" ma:versionID="7acd16fd7bdfc2ab2b953c3898ca36a3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f1a6e7a7c156e73a19cb184878ba6944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B3B2B2C-CF9B-4296-A0A0-277F50F7BD7E}">
  <ds:schemaRefs>
    <ds:schemaRef ds:uri="4df41d69-8cf9-497b-ae8f-b424b063cd22"/>
    <ds:schemaRef ds:uri="f0ce2327-97fb-4dfc-a980-285cacb0ad3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0D611571-AC5D-4897-B585-41637A6A836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96A0718-4889-438A-960D-E3ECD24E49A6}">
  <ds:schemaRefs>
    <ds:schemaRef ds:uri="4df41d69-8cf9-497b-ae8f-b424b063cd22"/>
    <ds:schemaRef ds:uri="f0ce2327-97fb-4dfc-a980-285cacb0ad39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Panorámica</PresentationFormat>
  <Slides>4</Slides>
  <Notes>3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revision>19</cp:revision>
  <dcterms:created xsi:type="dcterms:W3CDTF">2022-06-17T12:01:50Z</dcterms:created>
  <dcterms:modified xsi:type="dcterms:W3CDTF">2022-10-09T11:55:46Z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