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69" r:id="rId8"/>
    <p:sldId id="270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125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DEEBF7"/>
    <a:srgbClr val="E9EBF5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AD0ACA-20A6-DF16-8AE0-AE4014149280}" v="5025" dt="2022-09-11T08:55:11.580"/>
    <p1510:client id="{5B1BED07-3247-C5E1-828D-C22137B7FABA}" v="129" dt="2022-10-09T12:02:17.533"/>
    <p1510:client id="{82DE62F0-2D6D-0D4B-09E4-9E392DC9BD5C}" v="731" dt="2022-09-27T15:24:27.006"/>
    <p1510:client id="{963E3D8B-EC21-4BDD-9E82-8A7E898A92E6}" v="2" dt="2022-09-11T15:41:46.038"/>
    <p1510:client id="{A99FEDAE-3C97-D1F2-1841-8EE9FF1DD633}" v="16" dt="2022-09-06T06:54:50.321"/>
    <p1510:client id="{B76C23BA-6BA5-B240-A78E-A75C8BF459BD}" v="32" dt="2022-09-07T18:31:40.233"/>
    <p1510:client id="{C368C9EB-EA0F-1562-787C-8EB43CAE4FBC}" v="94" dt="2022-09-08T11:36:49.768"/>
    <p1510:client id="{C47E1E66-510B-A716-03AF-9244AD01D01C}" v="33" dt="2022-08-01T09:05:34.2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5260" autoAdjust="0"/>
  </p:normalViewPr>
  <p:slideViewPr>
    <p:cSldViewPr snapToGrid="0">
      <p:cViewPr varScale="1">
        <p:scale>
          <a:sx n="66" d="100"/>
          <a:sy n="66" d="100"/>
        </p:scale>
        <p:origin x="760" y="36"/>
      </p:cViewPr>
      <p:guideLst>
        <p:guide orient="horz" pos="527"/>
        <p:guide pos="12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B1BED07-3247-C5E1-828D-C22137B7FABA}"/>
    <pc:docChg chg="modSld">
      <pc:chgData name="Teresa Bosca" userId="S::teresa.bosca@snappet.org::5f2d2708-5ab7-4bb7-9244-a66e173aa037" providerId="AD" clId="Web-{5B1BED07-3247-C5E1-828D-C22137B7FABA}" dt="2022-10-09T12:01:48.610" v="111"/>
      <pc:docMkLst>
        <pc:docMk/>
      </pc:docMkLst>
      <pc:sldChg chg="modSp">
        <pc:chgData name="Teresa Bosca" userId="S::teresa.bosca@snappet.org::5f2d2708-5ab7-4bb7-9244-a66e173aa037" providerId="AD" clId="Web-{5B1BED07-3247-C5E1-828D-C22137B7FABA}" dt="2022-10-09T12:00:29.918" v="89"/>
        <pc:sldMkLst>
          <pc:docMk/>
          <pc:sldMk cId="1028602147" sldId="269"/>
        </pc:sldMkLst>
        <pc:graphicFrameChg chg="mod modGraphic">
          <ac:chgData name="Teresa Bosca" userId="S::teresa.bosca@snappet.org::5f2d2708-5ab7-4bb7-9244-a66e173aa037" providerId="AD" clId="Web-{5B1BED07-3247-C5E1-828D-C22137B7FABA}" dt="2022-10-09T12:00:29.918" v="89"/>
          <ac:graphicFrameMkLst>
            <pc:docMk/>
            <pc:sldMk cId="1028602147" sldId="269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5B1BED07-3247-C5E1-828D-C22137B7FABA}" dt="2022-10-09T12:01:48.610" v="111"/>
        <pc:sldMkLst>
          <pc:docMk/>
          <pc:sldMk cId="2707783931" sldId="270"/>
        </pc:sldMkLst>
        <pc:graphicFrameChg chg="mod modGraphic">
          <ac:chgData name="Teresa Bosca" userId="S::teresa.bosca@snappet.org::5f2d2708-5ab7-4bb7-9244-a66e173aa037" providerId="AD" clId="Web-{5B1BED07-3247-C5E1-828D-C22137B7FABA}" dt="2022-10-09T12:01:48.610" v="111"/>
          <ac:graphicFrameMkLst>
            <pc:docMk/>
            <pc:sldMk cId="270778393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A99FEDAE-3C97-D1F2-1841-8EE9FF1DD633}"/>
    <pc:docChg chg="modSld">
      <pc:chgData name="Viviana Saavedra" userId="S::viviana.saavedra@snappet.org::aa95fd6c-3033-4ac3-a8a2-8731ac2a924c" providerId="AD" clId="Web-{A99FEDAE-3C97-D1F2-1841-8EE9FF1DD633}" dt="2022-09-06T06:54:50.321" v="15"/>
      <pc:docMkLst>
        <pc:docMk/>
      </pc:docMkLst>
      <pc:sldChg chg="modSp">
        <pc:chgData name="Viviana Saavedra" userId="S::viviana.saavedra@snappet.org::aa95fd6c-3033-4ac3-a8a2-8731ac2a924c" providerId="AD" clId="Web-{A99FEDAE-3C97-D1F2-1841-8EE9FF1DD633}" dt="2022-09-06T06:54:50.321" v="15"/>
        <pc:sldMkLst>
          <pc:docMk/>
          <pc:sldMk cId="1802548540" sldId="264"/>
        </pc:sldMkLst>
        <pc:graphicFrameChg chg="mod modGraphic">
          <ac:chgData name="Viviana Saavedra" userId="S::viviana.saavedra@snappet.org::aa95fd6c-3033-4ac3-a8a2-8731ac2a924c" providerId="AD" clId="Web-{A99FEDAE-3C97-D1F2-1841-8EE9FF1DD633}" dt="2022-09-06T06:54:50.321" v="15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C368C9EB-EA0F-1562-787C-8EB43CAE4FBC}"/>
    <pc:docChg chg="modSld">
      <pc:chgData name="Maria Del Mar Mañas Martinez" userId="S::maria.manas@snappet.org::67f3acc2-0360-426e-ba56-ef4e224d080b" providerId="AD" clId="Web-{C368C9EB-EA0F-1562-787C-8EB43CAE4FBC}" dt="2022-09-08T11:28:13.880" v="85"/>
      <pc:docMkLst>
        <pc:docMk/>
      </pc:docMkLst>
      <pc:sldChg chg="modSp">
        <pc:chgData name="Maria Del Mar Mañas Martinez" userId="S::maria.manas@snappet.org::67f3acc2-0360-426e-ba56-ef4e224d080b" providerId="AD" clId="Web-{C368C9EB-EA0F-1562-787C-8EB43CAE4FBC}" dt="2022-09-08T11:26:29.299" v="42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C368C9EB-EA0F-1562-787C-8EB43CAE4FBC}" dt="2022-09-08T11:26:29.299" v="42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C368C9EB-EA0F-1562-787C-8EB43CAE4FBC}" dt="2022-09-08T11:28:13.880" v="85"/>
        <pc:sldMkLst>
          <pc:docMk/>
          <pc:sldMk cId="3226218069" sldId="268"/>
        </pc:sldMkLst>
        <pc:graphicFrameChg chg="mod modGraphic">
          <ac:chgData name="Maria Del Mar Mañas Martinez" userId="S::maria.manas@snappet.org::67f3acc2-0360-426e-ba56-ef4e224d080b" providerId="AD" clId="Web-{C368C9EB-EA0F-1562-787C-8EB43CAE4FBC}" dt="2022-09-08T11:28:13.880" v="85"/>
          <ac:graphicFrameMkLst>
            <pc:docMk/>
            <pc:sldMk cId="3226218069" sldId="268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76C23BA-6BA5-B240-A78E-A75C8BF459BD}"/>
    <pc:docChg chg="modSld">
      <pc:chgData name="Maria Del Mar Mañas Martinez" userId="S::maria.manas@snappet.org::67f3acc2-0360-426e-ba56-ef4e224d080b" providerId="AD" clId="Web-{B76C23BA-6BA5-B240-A78E-A75C8BF459BD}" dt="2022-09-07T18:31:38.420" v="19"/>
      <pc:docMkLst>
        <pc:docMk/>
      </pc:docMkLst>
      <pc:sldChg chg="modSp">
        <pc:chgData name="Maria Del Mar Mañas Martinez" userId="S::maria.manas@snappet.org::67f3acc2-0360-426e-ba56-ef4e224d080b" providerId="AD" clId="Web-{B76C23BA-6BA5-B240-A78E-A75C8BF459BD}" dt="2022-09-07T18:30:35.778" v="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76C23BA-6BA5-B240-A78E-A75C8BF459BD}" dt="2022-09-07T18:30:35.778" v="3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B76C23BA-6BA5-B240-A78E-A75C8BF459BD}" dt="2022-09-07T18:31:08.982" v="13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B76C23BA-6BA5-B240-A78E-A75C8BF459BD}" dt="2022-09-07T18:31:08.982" v="1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Maria Del Mar Mañas Martinez" userId="S::maria.manas@snappet.org::67f3acc2-0360-426e-ba56-ef4e224d080b" providerId="AD" clId="Web-{B76C23BA-6BA5-B240-A78E-A75C8BF459BD}" dt="2022-09-07T18:31:38.420" v="19"/>
        <pc:sldMkLst>
          <pc:docMk/>
          <pc:sldMk cId="3226218069" sldId="268"/>
        </pc:sldMkLst>
        <pc:graphicFrameChg chg="mod modGraphic">
          <ac:chgData name="Maria Del Mar Mañas Martinez" userId="S::maria.manas@snappet.org::67f3acc2-0360-426e-ba56-ef4e224d080b" providerId="AD" clId="Web-{B76C23BA-6BA5-B240-A78E-A75C8BF459BD}" dt="2022-09-07T18:31:38.420" v="19"/>
          <ac:graphicFrameMkLst>
            <pc:docMk/>
            <pc:sldMk cId="3226218069" sldId="268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963E3D8B-EC21-4BDD-9E82-8A7E898A92E6}"/>
    <pc:docChg chg="modSld">
      <pc:chgData name="Teresa Bosca" userId="S::teresa.bosca@snappet.org::5f2d2708-5ab7-4bb7-9244-a66e173aa037" providerId="AD" clId="Web-{963E3D8B-EC21-4BDD-9E82-8A7E898A92E6}" dt="2022-09-11T15:41:46.038" v="1"/>
      <pc:docMkLst>
        <pc:docMk/>
      </pc:docMkLst>
      <pc:sldChg chg="modSp">
        <pc:chgData name="Teresa Bosca" userId="S::teresa.bosca@snappet.org::5f2d2708-5ab7-4bb7-9244-a66e173aa037" providerId="AD" clId="Web-{963E3D8B-EC21-4BDD-9E82-8A7E898A92E6}" dt="2022-09-11T15:41:46.038" v="1"/>
        <pc:sldMkLst>
          <pc:docMk/>
          <pc:sldMk cId="3074679794" sldId="267"/>
        </pc:sldMkLst>
        <pc:graphicFrameChg chg="mod modGraphic">
          <ac:chgData name="Teresa Bosca" userId="S::teresa.bosca@snappet.org::5f2d2708-5ab7-4bb7-9244-a66e173aa037" providerId="AD" clId="Web-{963E3D8B-EC21-4BDD-9E82-8A7E898A92E6}" dt="2022-09-11T15:41:46.038" v="1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</pc:docChg>
  </pc:docChgLst>
  <pc:docChgLst>
    <pc:chgData name="Teresa Bosca" userId="S::teresa.bosca@snappet.org::5f2d2708-5ab7-4bb7-9244-a66e173aa037" providerId="AD" clId="Web-{82DE62F0-2D6D-0D4B-09E4-9E392DC9BD5C}"/>
    <pc:docChg chg="addSld delSld modSld">
      <pc:chgData name="Teresa Bosca" userId="S::teresa.bosca@snappet.org::5f2d2708-5ab7-4bb7-9244-a66e173aa037" providerId="AD" clId="Web-{82DE62F0-2D6D-0D4B-09E4-9E392DC9BD5C}" dt="2022-09-27T15:24:27.006" v="485"/>
      <pc:docMkLst>
        <pc:docMk/>
      </pc:docMkLst>
      <pc:sldChg chg="del">
        <pc:chgData name="Teresa Bosca" userId="S::teresa.bosca@snappet.org::5f2d2708-5ab7-4bb7-9244-a66e173aa037" providerId="AD" clId="Web-{82DE62F0-2D6D-0D4B-09E4-9E392DC9BD5C}" dt="2022-09-27T15:02:30.358" v="41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2DE62F0-2D6D-0D4B-09E4-9E392DC9BD5C}" dt="2022-09-27T15:24:09.896" v="48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2DE62F0-2D6D-0D4B-09E4-9E392DC9BD5C}" dt="2022-09-27T15:02:44.655" v="4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2DE62F0-2D6D-0D4B-09E4-9E392DC9BD5C}" dt="2022-09-27T15:24:09.896" v="484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2DE62F0-2D6D-0D4B-09E4-9E392DC9BD5C}" dt="2022-09-27T15:01:21.106" v="5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2DE62F0-2D6D-0D4B-09E4-9E392DC9BD5C}" dt="2022-09-27T15:01:21.106" v="5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2DE62F0-2D6D-0D4B-09E4-9E392DC9BD5C}" dt="2022-09-27T15:01:14.387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2DE62F0-2D6D-0D4B-09E4-9E392DC9BD5C}" dt="2022-09-27T15:16:00.835" v="320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2DE62F0-2D6D-0D4B-09E4-9E392DC9BD5C}" dt="2022-09-27T15:05:28.051" v="13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2DE62F0-2D6D-0D4B-09E4-9E392DC9BD5C}" dt="2022-09-27T15:02:25.702" v="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2DE62F0-2D6D-0D4B-09E4-9E392DC9BD5C}" dt="2022-09-27T15:01:50.091" v="7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2DE62F0-2D6D-0D4B-09E4-9E392DC9BD5C}" dt="2022-09-27T15:02:22.655" v="37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2DE62F0-2D6D-0D4B-09E4-9E392DC9BD5C}" dt="2022-09-27T15:02:14.123" v="33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2DE62F0-2D6D-0D4B-09E4-9E392DC9BD5C}" dt="2022-09-27T15:02:24.952" v="39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2DE62F0-2D6D-0D4B-09E4-9E392DC9BD5C}" dt="2022-09-27T15:02:25.702" v="40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2DE62F0-2D6D-0D4B-09E4-9E392DC9BD5C}" dt="2022-09-27T15:02:20.639" v="35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2DE62F0-2D6D-0D4B-09E4-9E392DC9BD5C}" dt="2022-09-27T15:02:01.404" v="31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 del">
        <pc:chgData name="Teresa Bosca" userId="S::teresa.bosca@snappet.org::5f2d2708-5ab7-4bb7-9244-a66e173aa037" providerId="AD" clId="Web-{82DE62F0-2D6D-0D4B-09E4-9E392DC9BD5C}" dt="2022-09-27T15:24:27.006" v="485"/>
        <pc:sldMkLst>
          <pc:docMk/>
          <pc:sldMk cId="3226218069" sldId="268"/>
        </pc:sldMkLst>
        <pc:graphicFrameChg chg="mod modGraphic">
          <ac:chgData name="Teresa Bosca" userId="S::teresa.bosca@snappet.org::5f2d2708-5ab7-4bb7-9244-a66e173aa037" providerId="AD" clId="Web-{82DE62F0-2D6D-0D4B-09E4-9E392DC9BD5C}" dt="2022-09-27T15:06:51.631" v="219"/>
          <ac:graphicFrameMkLst>
            <pc:docMk/>
            <pc:sldMk cId="3226218069" sldId="268"/>
            <ac:graphicFrameMk id="4" creationId="{DDA80BDB-E941-C2AB-612D-B90ABDF40270}"/>
          </ac:graphicFrameMkLst>
        </pc:graphicFrameChg>
      </pc:sldChg>
      <pc:sldChg chg="modSp add">
        <pc:chgData name="Teresa Bosca" userId="S::teresa.bosca@snappet.org::5f2d2708-5ab7-4bb7-9244-a66e173aa037" providerId="AD" clId="Web-{82DE62F0-2D6D-0D4B-09E4-9E392DC9BD5C}" dt="2022-09-27T15:15:34.709" v="318"/>
        <pc:sldMkLst>
          <pc:docMk/>
          <pc:sldMk cId="1028602147" sldId="269"/>
        </pc:sldMkLst>
        <pc:spChg chg="mod">
          <ac:chgData name="Teresa Bosca" userId="S::teresa.bosca@snappet.org::5f2d2708-5ab7-4bb7-9244-a66e173aa037" providerId="AD" clId="Web-{82DE62F0-2D6D-0D4B-09E4-9E392DC9BD5C}" dt="2022-09-27T15:04:25.815" v="67" actId="20577"/>
          <ac:spMkLst>
            <pc:docMk/>
            <pc:sldMk cId="1028602147" sldId="269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2DE62F0-2D6D-0D4B-09E4-9E392DC9BD5C}" dt="2022-09-27T15:15:34.709" v="318"/>
          <ac:graphicFrameMkLst>
            <pc:docMk/>
            <pc:sldMk cId="1028602147" sldId="269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2DE62F0-2D6D-0D4B-09E4-9E392DC9BD5C}" dt="2022-09-27T15:04:59.722" v="71"/>
          <ac:graphicFrameMkLst>
            <pc:docMk/>
            <pc:sldMk cId="1028602147" sldId="269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2DE62F0-2D6D-0D4B-09E4-9E392DC9BD5C}" dt="2022-09-27T15:18:31.089" v="385"/>
        <pc:sldMkLst>
          <pc:docMk/>
          <pc:sldMk cId="2707783931" sldId="270"/>
        </pc:sldMkLst>
        <pc:graphicFrameChg chg="mod modGraphic">
          <ac:chgData name="Teresa Bosca" userId="S::teresa.bosca@snappet.org::5f2d2708-5ab7-4bb7-9244-a66e173aa037" providerId="AD" clId="Web-{82DE62F0-2D6D-0D4B-09E4-9E392DC9BD5C}" dt="2022-09-27T15:18:31.089" v="385"/>
          <ac:graphicFrameMkLst>
            <pc:docMk/>
            <pc:sldMk cId="270778393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47E1E66-510B-A716-03AF-9244AD01D01C}"/>
    <pc:docChg chg="modSld">
      <pc:chgData name="Viviana Saavedra" userId="S::viviana.saavedra@snappet.org::aa95fd6c-3033-4ac3-a8a2-8731ac2a924c" providerId="AD" clId="Web-{C47E1E66-510B-A716-03AF-9244AD01D01C}" dt="2022-08-01T09:05:31.737" v="29"/>
      <pc:docMkLst>
        <pc:docMk/>
      </pc:docMkLst>
      <pc:sldChg chg="modSp">
        <pc:chgData name="Viviana Saavedra" userId="S::viviana.saavedra@snappet.org::aa95fd6c-3033-4ac3-a8a2-8731ac2a924c" providerId="AD" clId="Web-{C47E1E66-510B-A716-03AF-9244AD01D01C}" dt="2022-08-01T09:05:31.737" v="29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C47E1E66-510B-A716-03AF-9244AD01D01C}" dt="2022-08-01T09:05:31.737" v="29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46AD0ACA-20A6-DF16-8AE0-AE4014149280}"/>
    <pc:docChg chg="modSld">
      <pc:chgData name="Teresa Bosca" userId="S::teresa.bosca@snappet.org::5f2d2708-5ab7-4bb7-9244-a66e173aa037" providerId="AD" clId="Web-{46AD0ACA-20A6-DF16-8AE0-AE4014149280}" dt="2022-09-11T08:55:08.830" v="4606"/>
      <pc:docMkLst>
        <pc:docMk/>
      </pc:docMkLst>
      <pc:sldChg chg="modSp">
        <pc:chgData name="Teresa Bosca" userId="S::teresa.bosca@snappet.org::5f2d2708-5ab7-4bb7-9244-a66e173aa037" providerId="AD" clId="Web-{46AD0ACA-20A6-DF16-8AE0-AE4014149280}" dt="2022-09-11T08:31:12.876" v="2533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46AD0ACA-20A6-DF16-8AE0-AE4014149280}" dt="2022-09-11T08:18:05.256" v="112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46AD0ACA-20A6-DF16-8AE0-AE4014149280}" dt="2022-09-11T08:31:12.876" v="253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46AD0ACA-20A6-DF16-8AE0-AE4014149280}" dt="2022-09-11T08:17:32.723" v="110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46AD0ACA-20A6-DF16-8AE0-AE4014149280}" dt="2022-09-11T08:08:33.558" v="37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46AD0ACA-20A6-DF16-8AE0-AE4014149280}" dt="2022-09-11T08:17:32.723" v="1104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46AD0ACA-20A6-DF16-8AE0-AE4014149280}" dt="2022-09-11T08:05:43.224" v="15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46AD0ACA-20A6-DF16-8AE0-AE4014149280}" dt="2022-09-11T08:05:43.224" v="159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46AD0ACA-20A6-DF16-8AE0-AE4014149280}" dt="2022-09-11T07:59:34.118" v="3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46AD0ACA-20A6-DF16-8AE0-AE4014149280}" dt="2022-09-11T08:43:44.073" v="363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46AD0ACA-20A6-DF16-8AE0-AE4014149280}" dt="2022-09-11T08:31:32.001" v="254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46AD0ACA-20A6-DF16-8AE0-AE4014149280}" dt="2022-09-11T08:43:44.073" v="363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46AD0ACA-20A6-DF16-8AE0-AE4014149280}" dt="2022-09-11T08:31:48.361" v="2559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46AD0ACA-20A6-DF16-8AE0-AE4014149280}" dt="2022-09-11T08:55:08.830" v="460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46AD0ACA-20A6-DF16-8AE0-AE4014149280}" dt="2022-09-11T08:05:52.490" v="16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46AD0ACA-20A6-DF16-8AE0-AE4014149280}" dt="2022-09-11T08:06:54.445" v="247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46AD0ACA-20A6-DF16-8AE0-AE4014149280}" dt="2022-09-11T08:07:05.555" v="252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46AD0ACA-20A6-DF16-8AE0-AE4014149280}" dt="2022-09-11T08:06:56.196" v="248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46AD0ACA-20A6-DF16-8AE0-AE4014149280}" dt="2022-09-11T08:06:57.446" v="249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46AD0ACA-20A6-DF16-8AE0-AE4014149280}" dt="2022-09-11T08:06:52.133" v="246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46AD0ACA-20A6-DF16-8AE0-AE4014149280}" dt="2022-09-11T08:06:02.194" v="167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46AD0ACA-20A6-DF16-8AE0-AE4014149280}" dt="2022-09-11T08:55:08.830" v="460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46AD0ACA-20A6-DF16-8AE0-AE4014149280}" dt="2022-09-11T08:53:38.327" v="4604"/>
        <pc:sldMkLst>
          <pc:docMk/>
          <pc:sldMk cId="3226218069" sldId="268"/>
        </pc:sldMkLst>
        <pc:spChg chg="mod">
          <ac:chgData name="Teresa Bosca" userId="S::teresa.bosca@snappet.org::5f2d2708-5ab7-4bb7-9244-a66e173aa037" providerId="AD" clId="Web-{46AD0ACA-20A6-DF16-8AE0-AE4014149280}" dt="2022-09-11T08:44:06.761" v="3640" actId="20577"/>
          <ac:spMkLst>
            <pc:docMk/>
            <pc:sldMk cId="3226218069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46AD0ACA-20A6-DF16-8AE0-AE4014149280}" dt="2022-09-11T08:53:38.327" v="4604"/>
          <ac:graphicFrameMkLst>
            <pc:docMk/>
            <pc:sldMk cId="3226218069" sldId="268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46AD0ACA-20A6-DF16-8AE0-AE4014149280}" dt="2022-09-11T08:44:18.871" v="3662"/>
          <ac:graphicFrameMkLst>
            <pc:docMk/>
            <pc:sldMk cId="3226218069" sldId="268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2033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98509"/>
            <a:ext cx="10161270" cy="560570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 unitat està composta per 10 lliçons que tenen com a propòsit desenvolupar habilitats i maneres de pensar basats en la comprensió, la representació i 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dels nombres. </a:t>
            </a:r>
            <a:endParaRPr lang="ca-ES" dirty="0">
              <a:cs typeface="Calibri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MS Mincho"/>
                <a:cs typeface="Calibri"/>
              </a:rPr>
              <a:t>manipulatius</a:t>
            </a:r>
            <a:r>
              <a:rPr lang="ca-ES" sz="1100" dirty="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 dirty="0">
                <a:ea typeface="+mn-lt"/>
                <a:cs typeface="+mn-lt"/>
              </a:rPr>
              <a:t>que impliquen</a:t>
            </a:r>
            <a:r>
              <a:rPr lang="ca-ES" sz="1100" dirty="0"/>
              <a:t> la construcci</a:t>
            </a:r>
            <a:r>
              <a:rPr lang="ca-ES" sz="1100" dirty="0">
                <a:ea typeface="+mn-lt"/>
                <a:cs typeface="+mn-lt"/>
              </a:rPr>
              <a:t>ó del significat i l'ús dels nombres</a:t>
            </a:r>
            <a:r>
              <a:rPr lang="ca-ES" sz="1100" dirty="0"/>
              <a:t>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dirty="0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10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>
                <a:ea typeface="Times New Roman" panose="02020603050405020304" pitchFamily="18" charset="0"/>
                <a:cs typeface="Times New Roman"/>
              </a:rPr>
              <a:t>Diners ficticis (bitllets de 10 € i monedes d'1 €), targetes amb nombres de l'1 al 100, fitxes i bosses d'articles.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5100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</a:t>
            </a:r>
            <a:r>
              <a:rPr lang="es-ES_tradnl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4 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25378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1" i="0" u="none" strike="noStrike" noProof="0" dirty="0">
                          <a:latin typeface="Calibri"/>
                        </a:rPr>
                        <a:t>Criteris d'avaluació</a:t>
                      </a:r>
                      <a:r>
                        <a:rPr lang="ca-ES" sz="1200" b="1" noProof="0" dirty="0"/>
                        <a:t> 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2194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174366"/>
              </p:ext>
            </p:extLst>
          </p:nvPr>
        </p:nvGraphicFramePr>
        <p:xfrm>
          <a:off x="613764" y="1112174"/>
          <a:ext cx="10721961" cy="3595740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     Sabers bàsics</a:t>
                      </a:r>
                      <a:endParaRPr lang="ca-ES" sz="1100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790222"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 a més de l'ús adequat d’aquestes en les relacions,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propietats i operacions bàsiques per a aquesta etapa. </a:t>
                      </a:r>
                      <a:endParaRPr lang="es-ES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sz="1100" b="0" i="0" u="none" strike="noStrike" dirty="0" err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es-ES" dirty="0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7902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 err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4. Comprensió del sistema de numeració decimal: composició i</a:t>
                      </a:r>
                      <a:endParaRPr lang="es-E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descomposició en unitats, desenes, i centenes. </a:t>
                      </a:r>
                      <a:endParaRPr lang="es-ES" dirty="0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18959"/>
                  </a:ext>
                </a:extLst>
              </a:tr>
              <a:tr h="7902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 err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  <a:endParaRPr lang="es-ES" dirty="0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104039"/>
                  </a:ext>
                </a:extLst>
              </a:tr>
              <a:tr h="952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Operacions amb naturals i les seues propietats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4. 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Significat i ús de la igualtat i les desigualtats en relacions i expressions aritmètiques senzilles. </a:t>
                      </a:r>
                      <a:endParaRPr lang="es-ES" sz="1100" b="0" i="0" u="none" strike="noStrike" kern="1200" noProof="0" dirty="0">
                        <a:effectLst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925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879861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Agrupar de manera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útil per a comptar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 a 100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794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Comptar fins a 100 formant grups.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Comprensió del sistema de numeració decimal: composició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descomposició en unitats, desenes, i centenes.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fins a 100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10 en 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Comptar quantitats utilitzant desenes.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Comprensió del sistema de numeració decimal: composició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descomposició en unitats, desenes, i centenes.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 i descompondre nombres fins a 100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Compondre i descompondre nombres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fins a 100.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Comprensió del sistema de numeració decimal: composició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descomposició en unitats, desenes, i centenes. </a:t>
                      </a:r>
                      <a:endParaRPr lang="ca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dos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 2 xifres</a:t>
                      </a: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la recta numèrica</a:t>
                      </a:r>
                      <a:endParaRPr lang="ca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793.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Col·locar nombres fins el 100 en la recta numèrica.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dos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fins a 100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554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Entendre el concepte de desenes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 unitats.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Significat i ús de la igualtat i les desigualtats en relacions i expressions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aritmètiques senzilles.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4.6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dos</a:t>
                      </a:r>
                      <a:endParaRPr lang="ca-ES" noProof="0" dirty="0"/>
                    </a:p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fins a 100 amb símbols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69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 Utilitzar símbols per a comparar nombres fins a 100.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Significat i ús de la igualtat i les desigualtats en relacions i expressions aritmètiques senzilles. </a:t>
                      </a:r>
                      <a:endParaRPr lang="es-ES" sz="900" b="0" i="0" u="none" strike="noStrike" noProof="0">
                        <a:effectLst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4.7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sèries de nombres fins a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24. Ordenar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nombres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fins a 100.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Nombres naturals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24968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4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10 - 13 sessions </a:t>
            </a:r>
          </a:p>
        </p:txBody>
      </p:sp>
    </p:spTree>
    <p:extLst>
      <p:ext uri="{BB962C8B-B14F-4D97-AF65-F5344CB8AC3E}">
        <p14:creationId xmlns:p14="http://schemas.microsoft.com/office/powerpoint/2010/main" val="1028602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301549"/>
              </p:ext>
            </p:extLst>
          </p:nvPr>
        </p:nvGraphicFramePr>
        <p:xfrm>
          <a:off x="604761" y="846667"/>
          <a:ext cx="11101337" cy="2367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del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 al 199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796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Compondre i descompondre 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nombres fins </a:t>
                      </a:r>
                      <a:r>
                        <a:rPr lang="ca-ES" sz="9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a 199.</a:t>
                      </a:r>
                      <a:endParaRPr lang="ca-ES" sz="900" b="0" i="0" u="none" strike="noStrike" kern="1200" noProof="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Comprensió del sistema de numeració decimal: composició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descomposició en unitats, desenes, i centenes.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Parells i senars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32. Identificar 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nombres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parells i senars.</a:t>
                      </a:r>
                      <a:endParaRPr lang="ca-ES" sz="900" b="0" i="0" u="none" strike="noStrike" kern="12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Anterior i posterior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d'un nombre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 a 100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99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Escriure el 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 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anterior i posterior en 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nombres fins 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a 100.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ca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4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10 - 13 sessions </a:t>
            </a:r>
          </a:p>
        </p:txBody>
      </p:sp>
    </p:spTree>
    <p:extLst>
      <p:ext uri="{BB962C8B-B14F-4D97-AF65-F5344CB8AC3E}">
        <p14:creationId xmlns:p14="http://schemas.microsoft.com/office/powerpoint/2010/main" val="2707783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7105DE-20A2-4D80-BECC-B019F350B9F4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40EDBF38-9E5F-4574-A925-C6F9EF17B7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0A2950-1E73-4C02-B2A0-BADDE15886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3388</TotalTime>
  <Words>1683</Words>
  <Application>Microsoft Office PowerPoint</Application>
  <PresentationFormat>Panorámica</PresentationFormat>
  <Paragraphs>274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803</cp:revision>
  <dcterms:created xsi:type="dcterms:W3CDTF">2022-06-17T12:01:50Z</dcterms:created>
  <dcterms:modified xsi:type="dcterms:W3CDTF">2022-10-09T12:02:18Z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