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69" r:id="rId8"/>
    <p:sldId id="270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6" userDrawn="1">
          <p15:clr>
            <a:srgbClr val="A4A3A4"/>
          </p15:clr>
        </p15:guide>
        <p15:guide id="2" pos="488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DEEBF7"/>
    <a:srgbClr val="F2A998"/>
    <a:srgbClr val="FFCCFF"/>
    <a:srgbClr val="F7CBC1"/>
    <a:srgbClr val="FCECE8"/>
    <a:srgbClr val="F513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AC7029-3C7D-05BA-A338-9943EFE3D846}" v="145" dt="2022-10-09T12:10:33.367"/>
    <p1510:client id="{573175DC-9957-6300-CF33-AD4873592C7E}" v="13" dt="2022-09-07T18:32:46.062"/>
    <p1510:client id="{5ADEF0FE-52EF-8CAA-6CA5-7DEB89441D34}" v="1332" dt="2022-09-27T15:54:31.237"/>
    <p1510:client id="{98BDA8A5-C632-8344-6D80-544D2910E509}" v="6" dt="2022-09-11T15:41:34.930"/>
    <p1510:client id="{E9B809B7-7E93-DE64-EC11-AD29FED74C65}" v="32" dt="2022-08-01T09:06:02.519"/>
    <p1510:client id="{EDDD5FD1-28B3-0E66-E01F-EC41C861FDD8}" v="4569" dt="2022-09-11T09:48:07.2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7" autoAdjust="0"/>
    <p:restoredTop sz="95260" autoAdjust="0"/>
  </p:normalViewPr>
  <p:slideViewPr>
    <p:cSldViewPr snapToGrid="0">
      <p:cViewPr varScale="1">
        <p:scale>
          <a:sx n="109" d="100"/>
          <a:sy n="109" d="100"/>
        </p:scale>
        <p:origin x="316" y="108"/>
      </p:cViewPr>
      <p:guideLst>
        <p:guide orient="horz" pos="4156"/>
        <p:guide pos="48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15AC7029-3C7D-05BA-A338-9943EFE3D846}"/>
    <pc:docChg chg="modSld">
      <pc:chgData name="Teresa Bosca" userId="S::teresa.bosca@snappet.org::5f2d2708-5ab7-4bb7-9244-a66e173aa037" providerId="AD" clId="Web-{15AC7029-3C7D-05BA-A338-9943EFE3D846}" dt="2022-10-09T12:09:58.225" v="111"/>
      <pc:docMkLst>
        <pc:docMk/>
      </pc:docMkLst>
      <pc:sldChg chg="modSp">
        <pc:chgData name="Teresa Bosca" userId="S::teresa.bosca@snappet.org::5f2d2708-5ab7-4bb7-9244-a66e173aa037" providerId="AD" clId="Web-{15AC7029-3C7D-05BA-A338-9943EFE3D846}" dt="2022-10-09T12:07:39.190" v="81"/>
        <pc:sldMkLst>
          <pc:docMk/>
          <pc:sldMk cId="2132310860" sldId="269"/>
        </pc:sldMkLst>
        <pc:graphicFrameChg chg="mod modGraphic">
          <ac:chgData name="Teresa Bosca" userId="S::teresa.bosca@snappet.org::5f2d2708-5ab7-4bb7-9244-a66e173aa037" providerId="AD" clId="Web-{15AC7029-3C7D-05BA-A338-9943EFE3D846}" dt="2022-10-09T12:07:39.190" v="81"/>
          <ac:graphicFrameMkLst>
            <pc:docMk/>
            <pc:sldMk cId="2132310860" sldId="269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15AC7029-3C7D-05BA-A338-9943EFE3D846}" dt="2022-10-09T12:09:58.225" v="111"/>
        <pc:sldMkLst>
          <pc:docMk/>
          <pc:sldMk cId="2023200536" sldId="270"/>
        </pc:sldMkLst>
        <pc:graphicFrameChg chg="mod modGraphic">
          <ac:chgData name="Teresa Bosca" userId="S::teresa.bosca@snappet.org::5f2d2708-5ab7-4bb7-9244-a66e173aa037" providerId="AD" clId="Web-{15AC7029-3C7D-05BA-A338-9943EFE3D846}" dt="2022-10-09T12:09:58.225" v="111"/>
          <ac:graphicFrameMkLst>
            <pc:docMk/>
            <pc:sldMk cId="2023200536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EDDD5FD1-28B3-0E66-E01F-EC41C861FDD8}"/>
    <pc:docChg chg="modSld">
      <pc:chgData name="Teresa Bosca" userId="S::teresa.bosca@snappet.org::5f2d2708-5ab7-4bb7-9244-a66e173aa037" providerId="AD" clId="Web-{EDDD5FD1-28B3-0E66-E01F-EC41C861FDD8}" dt="2022-09-11T09:48:01.816" v="4162"/>
      <pc:docMkLst>
        <pc:docMk/>
      </pc:docMkLst>
      <pc:sldChg chg="modSp">
        <pc:chgData name="Teresa Bosca" userId="S::teresa.bosca@snappet.org::5f2d2708-5ab7-4bb7-9244-a66e173aa037" providerId="AD" clId="Web-{EDDD5FD1-28B3-0E66-E01F-EC41C861FDD8}" dt="2022-09-11T09:25:56.422" v="2056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EDDD5FD1-28B3-0E66-E01F-EC41C861FDD8}" dt="2022-09-11T09:17:32.122" v="914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EDDD5FD1-28B3-0E66-E01F-EC41C861FDD8}" dt="2022-09-11T09:25:56.422" v="2056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EDDD5FD1-28B3-0E66-E01F-EC41C861FDD8}" dt="2022-09-11T09:17:01.824" v="888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EDDD5FD1-28B3-0E66-E01F-EC41C861FDD8}" dt="2022-09-11T09:13:30.988" v="394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EDDD5FD1-28B3-0E66-E01F-EC41C861FDD8}" dt="2022-09-11T09:17:01.824" v="888"/>
          <ac:graphicFrameMkLst>
            <pc:docMk/>
            <pc:sldMk cId="1333967645" sldId="259"/>
            <ac:graphicFrameMk id="5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EDDD5FD1-28B3-0E66-E01F-EC41C861FDD8}" dt="2022-09-11T09:10:47.795" v="177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EDDD5FD1-28B3-0E66-E01F-EC41C861FDD8}" dt="2022-09-11T09:10:47.795" v="177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EDDD5FD1-28B3-0E66-E01F-EC41C861FDD8}" dt="2022-09-11T09:04:37.281" v="3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EDDD5FD1-28B3-0E66-E01F-EC41C861FDD8}" dt="2022-09-11T09:37:48.777" v="3160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EDDD5FD1-28B3-0E66-E01F-EC41C861FDD8}" dt="2022-09-11T09:26:20.564" v="2064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EDDD5FD1-28B3-0E66-E01F-EC41C861FDD8}" dt="2022-09-11T09:37:48.777" v="3160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EDDD5FD1-28B3-0E66-E01F-EC41C861FDD8}" dt="2022-09-11T09:26:31.330" v="2086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EDDD5FD1-28B3-0E66-E01F-EC41C861FDD8}" dt="2022-09-11T09:13:03.800" v="369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EDDD5FD1-28B3-0E66-E01F-EC41C861FDD8}" dt="2022-09-11T09:10:55.592" v="182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EDDD5FD1-28B3-0E66-E01F-EC41C861FDD8}" dt="2022-09-11T09:11:56.422" v="273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EDDD5FD1-28B3-0E66-E01F-EC41C861FDD8}" dt="2022-09-11T09:12:44.127" v="341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EDDD5FD1-28B3-0E66-E01F-EC41C861FDD8}" dt="2022-09-11T09:11:58.360" v="274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EDDD5FD1-28B3-0E66-E01F-EC41C861FDD8}" dt="2022-09-11T09:12:00.173" v="275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EDDD5FD1-28B3-0E66-E01F-EC41C861FDD8}" dt="2022-09-11T09:11:53" v="272" actId="20577"/>
          <ac:spMkLst>
            <pc:docMk/>
            <pc:sldMk cId="3074679794" sldId="267"/>
            <ac:spMk id="25" creationId="{6E252E08-F9C1-7D7B-583A-936238E2C03E}"/>
          </ac:spMkLst>
        </pc:spChg>
        <pc:spChg chg="mod">
          <ac:chgData name="Teresa Bosca" userId="S::teresa.bosca@snappet.org::5f2d2708-5ab7-4bb7-9244-a66e173aa037" providerId="AD" clId="Web-{EDDD5FD1-28B3-0E66-E01F-EC41C861FDD8}" dt="2022-09-11T09:11:00.858" v="184" actId="20577"/>
          <ac:spMkLst>
            <pc:docMk/>
            <pc:sldMk cId="3074679794" sldId="267"/>
            <ac:spMk id="29" creationId="{F26C2201-C94F-A22F-6538-116D9F17395C}"/>
          </ac:spMkLst>
        </pc:spChg>
        <pc:graphicFrameChg chg="mod modGraphic">
          <ac:chgData name="Teresa Bosca" userId="S::teresa.bosca@snappet.org::5f2d2708-5ab7-4bb7-9244-a66e173aa037" providerId="AD" clId="Web-{EDDD5FD1-28B3-0E66-E01F-EC41C861FDD8}" dt="2022-09-11T09:13:03.800" v="369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EDDD5FD1-28B3-0E66-E01F-EC41C861FDD8}" dt="2022-09-11T09:48:01.816" v="4162"/>
        <pc:sldMkLst>
          <pc:docMk/>
          <pc:sldMk cId="4041723126" sldId="268"/>
        </pc:sldMkLst>
        <pc:spChg chg="mod">
          <ac:chgData name="Teresa Bosca" userId="S::teresa.bosca@snappet.org::5f2d2708-5ab7-4bb7-9244-a66e173aa037" providerId="AD" clId="Web-{EDDD5FD1-28B3-0E66-E01F-EC41C861FDD8}" dt="2022-09-11T09:38:11.137" v="3166" actId="20577"/>
          <ac:spMkLst>
            <pc:docMk/>
            <pc:sldMk cId="4041723126" sldId="268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EDDD5FD1-28B3-0E66-E01F-EC41C861FDD8}" dt="2022-09-11T09:48:01.816" v="4162"/>
          <ac:graphicFrameMkLst>
            <pc:docMk/>
            <pc:sldMk cId="4041723126" sldId="268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EDDD5FD1-28B3-0E66-E01F-EC41C861FDD8}" dt="2022-09-11T09:38:27.544" v="3186"/>
          <ac:graphicFrameMkLst>
            <pc:docMk/>
            <pc:sldMk cId="4041723126" sldId="268"/>
            <ac:graphicFrameMk id="5" creationId="{EB937D6F-86AD-60BE-4387-D4CBC8E9EE74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573175DC-9957-6300-CF33-AD4873592C7E}"/>
    <pc:docChg chg="modSld">
      <pc:chgData name="Maria Del Mar Mañas Martinez" userId="S::maria.manas@snappet.org::67f3acc2-0360-426e-ba56-ef4e224d080b" providerId="AD" clId="Web-{573175DC-9957-6300-CF33-AD4873592C7E}" dt="2022-09-07T18:32:44.937" v="7"/>
      <pc:docMkLst>
        <pc:docMk/>
      </pc:docMkLst>
      <pc:sldChg chg="modSp">
        <pc:chgData name="Maria Del Mar Mañas Martinez" userId="S::maria.manas@snappet.org::67f3acc2-0360-426e-ba56-ef4e224d080b" providerId="AD" clId="Web-{573175DC-9957-6300-CF33-AD4873592C7E}" dt="2022-09-07T18:32:44.937" v="7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573175DC-9957-6300-CF33-AD4873592C7E}" dt="2022-09-07T18:32:44.937" v="7"/>
          <ac:graphicFrameMkLst>
            <pc:docMk/>
            <pc:sldMk cId="1333967645" sldId="259"/>
            <ac:graphicFrameMk id="5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573175DC-9957-6300-CF33-AD4873592C7E}" dt="2022-09-07T18:32:09.373" v="3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573175DC-9957-6300-CF33-AD4873592C7E}" dt="2022-09-07T18:32:09.373" v="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5ADEF0FE-52EF-8CAA-6CA5-7DEB89441D34}"/>
    <pc:docChg chg="addSld delSld modSld">
      <pc:chgData name="Teresa Bosca" userId="S::teresa.bosca@snappet.org::5f2d2708-5ab7-4bb7-9244-a66e173aa037" providerId="AD" clId="Web-{5ADEF0FE-52EF-8CAA-6CA5-7DEB89441D34}" dt="2022-09-27T15:54:31.237" v="825"/>
      <pc:docMkLst>
        <pc:docMk/>
      </pc:docMkLst>
      <pc:sldChg chg="del">
        <pc:chgData name="Teresa Bosca" userId="S::teresa.bosca@snappet.org::5f2d2708-5ab7-4bb7-9244-a66e173aa037" providerId="AD" clId="Web-{5ADEF0FE-52EF-8CAA-6CA5-7DEB89441D34}" dt="2022-09-27T15:27:27.218" v="56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5ADEF0FE-52EF-8CAA-6CA5-7DEB89441D34}" dt="2022-09-27T15:37:21.252" v="275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5ADEF0FE-52EF-8CAA-6CA5-7DEB89441D34}" dt="2022-09-27T15:27:42.922" v="60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5ADEF0FE-52EF-8CAA-6CA5-7DEB89441D34}" dt="2022-09-27T15:37:21.252" v="275"/>
          <ac:graphicFrameMkLst>
            <pc:docMk/>
            <pc:sldMk cId="1333967645" sldId="259"/>
            <ac:graphicFrameMk id="5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5ADEF0FE-52EF-8CAA-6CA5-7DEB89441D34}" dt="2022-09-27T15:26:45.514" v="21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5ADEF0FE-52EF-8CAA-6CA5-7DEB89441D34}" dt="2022-09-27T15:26:45.514" v="21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5ADEF0FE-52EF-8CAA-6CA5-7DEB89441D34}" dt="2022-09-27T15:25:26.855" v="4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 del">
        <pc:chgData name="Teresa Bosca" userId="S::teresa.bosca@snappet.org::5f2d2708-5ab7-4bb7-9244-a66e173aa037" providerId="AD" clId="Web-{5ADEF0FE-52EF-8CAA-6CA5-7DEB89441D34}" dt="2022-09-27T15:48:04.304" v="640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5ADEF0FE-52EF-8CAA-6CA5-7DEB89441D34}" dt="2022-09-27T15:41:13.635" v="487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5ADEF0FE-52EF-8CAA-6CA5-7DEB89441D34}" dt="2022-09-27T15:27:25.468" v="55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5ADEF0FE-52EF-8CAA-6CA5-7DEB89441D34}" dt="2022-09-27T15:26:54.358" v="23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5ADEF0FE-52EF-8CAA-6CA5-7DEB89441D34}" dt="2022-09-27T15:27:12.609" v="51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5ADEF0FE-52EF-8CAA-6CA5-7DEB89441D34}" dt="2022-09-27T15:27:25.468" v="55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5ADEF0FE-52EF-8CAA-6CA5-7DEB89441D34}" dt="2022-09-27T15:27:13.218" v="52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5ADEF0FE-52EF-8CAA-6CA5-7DEB89441D34}" dt="2022-09-27T15:27:14.343" v="53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5ADEF0FE-52EF-8CAA-6CA5-7DEB89441D34}" dt="2022-09-27T15:27:10.765" v="49" actId="20577"/>
          <ac:spMkLst>
            <pc:docMk/>
            <pc:sldMk cId="3074679794" sldId="267"/>
            <ac:spMk id="25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5ADEF0FE-52EF-8CAA-6CA5-7DEB89441D34}" dt="2022-09-27T15:27:03.718" v="47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 del">
        <pc:chgData name="Teresa Bosca" userId="S::teresa.bosca@snappet.org::5f2d2708-5ab7-4bb7-9244-a66e173aa037" providerId="AD" clId="Web-{5ADEF0FE-52EF-8CAA-6CA5-7DEB89441D34}" dt="2022-09-27T15:54:31.237" v="825"/>
        <pc:sldMkLst>
          <pc:docMk/>
          <pc:sldMk cId="4041723126" sldId="268"/>
        </pc:sldMkLst>
        <pc:graphicFrameChg chg="mod modGraphic">
          <ac:chgData name="Teresa Bosca" userId="S::teresa.bosca@snappet.org::5f2d2708-5ab7-4bb7-9244-a66e173aa037" providerId="AD" clId="Web-{5ADEF0FE-52EF-8CAA-6CA5-7DEB89441D34}" dt="2022-09-27T15:50:54.293" v="720"/>
          <ac:graphicFrameMkLst>
            <pc:docMk/>
            <pc:sldMk cId="4041723126" sldId="268"/>
            <ac:graphicFrameMk id="4" creationId="{DDA80BDB-E941-C2AB-612D-B90ABDF40270}"/>
          </ac:graphicFrameMkLst>
        </pc:graphicFrameChg>
      </pc:sldChg>
      <pc:sldChg chg="modSp add">
        <pc:chgData name="Teresa Bosca" userId="S::teresa.bosca@snappet.org::5f2d2708-5ab7-4bb7-9244-a66e173aa037" providerId="AD" clId="Web-{5ADEF0FE-52EF-8CAA-6CA5-7DEB89441D34}" dt="2022-09-27T15:47:51.897" v="639"/>
        <pc:sldMkLst>
          <pc:docMk/>
          <pc:sldMk cId="2132310860" sldId="269"/>
        </pc:sldMkLst>
        <pc:spChg chg="mod">
          <ac:chgData name="Teresa Bosca" userId="S::teresa.bosca@snappet.org::5f2d2708-5ab7-4bb7-9244-a66e173aa037" providerId="AD" clId="Web-{5ADEF0FE-52EF-8CAA-6CA5-7DEB89441D34}" dt="2022-09-27T15:38:38.927" v="280" actId="20577"/>
          <ac:spMkLst>
            <pc:docMk/>
            <pc:sldMk cId="2132310860" sldId="269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5ADEF0FE-52EF-8CAA-6CA5-7DEB89441D34}" dt="2022-09-27T15:47:51.897" v="639"/>
          <ac:graphicFrameMkLst>
            <pc:docMk/>
            <pc:sldMk cId="2132310860" sldId="269"/>
            <ac:graphicFrameMk id="4" creationId="{DDA80BDB-E941-C2AB-612D-B90ABDF40270}"/>
          </ac:graphicFrameMkLst>
        </pc:graphicFrameChg>
        <pc:graphicFrameChg chg="modGraphic">
          <ac:chgData name="Teresa Bosca" userId="S::teresa.bosca@snappet.org::5f2d2708-5ab7-4bb7-9244-a66e173aa037" providerId="AD" clId="Web-{5ADEF0FE-52EF-8CAA-6CA5-7DEB89441D34}" dt="2022-09-27T15:38:52.005" v="282"/>
          <ac:graphicFrameMkLst>
            <pc:docMk/>
            <pc:sldMk cId="2132310860" sldId="269"/>
            <ac:graphicFrameMk id="5" creationId="{EB937D6F-86AD-60BE-4387-D4CBC8E9EE74}"/>
          </ac:graphicFrameMkLst>
        </pc:graphicFrameChg>
      </pc:sldChg>
      <pc:sldChg chg="modSp add replId">
        <pc:chgData name="Teresa Bosca" userId="S::teresa.bosca@snappet.org::5f2d2708-5ab7-4bb7-9244-a66e173aa037" providerId="AD" clId="Web-{5ADEF0FE-52EF-8CAA-6CA5-7DEB89441D34}" dt="2022-09-27T15:53:48.490" v="824"/>
        <pc:sldMkLst>
          <pc:docMk/>
          <pc:sldMk cId="2023200536" sldId="270"/>
        </pc:sldMkLst>
        <pc:graphicFrameChg chg="mod modGraphic">
          <ac:chgData name="Teresa Bosca" userId="S::teresa.bosca@snappet.org::5f2d2708-5ab7-4bb7-9244-a66e173aa037" providerId="AD" clId="Web-{5ADEF0FE-52EF-8CAA-6CA5-7DEB89441D34}" dt="2022-09-27T15:53:48.490" v="824"/>
          <ac:graphicFrameMkLst>
            <pc:docMk/>
            <pc:sldMk cId="2023200536" sldId="270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E9B809B7-7E93-DE64-EC11-AD29FED74C65}"/>
    <pc:docChg chg="modSld">
      <pc:chgData name="Viviana Saavedra" userId="S::viviana.saavedra@snappet.org::aa95fd6c-3033-4ac3-a8a2-8731ac2a924c" providerId="AD" clId="Web-{E9B809B7-7E93-DE64-EC11-AD29FED74C65}" dt="2022-08-01T09:05:56.065" v="27"/>
      <pc:docMkLst>
        <pc:docMk/>
      </pc:docMkLst>
      <pc:sldChg chg="modSp">
        <pc:chgData name="Viviana Saavedra" userId="S::viviana.saavedra@snappet.org::aa95fd6c-3033-4ac3-a8a2-8731ac2a924c" providerId="AD" clId="Web-{E9B809B7-7E93-DE64-EC11-AD29FED74C65}" dt="2022-08-01T09:05:56.065" v="27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E9B809B7-7E93-DE64-EC11-AD29FED74C65}" dt="2022-08-01T09:05:56.065" v="27"/>
          <ac:graphicFrameMkLst>
            <pc:docMk/>
            <pc:sldMk cId="1333967645" sldId="259"/>
            <ac:graphicFrameMk id="5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98BDA8A5-C632-8344-6D80-544D2910E509}"/>
    <pc:docChg chg="modSld">
      <pc:chgData name="Teresa Bosca" userId="S::teresa.bosca@snappet.org::5f2d2708-5ab7-4bb7-9244-a66e173aa037" providerId="AD" clId="Web-{98BDA8A5-C632-8344-6D80-544D2910E509}" dt="2022-09-11T15:41:32.461" v="1"/>
      <pc:docMkLst>
        <pc:docMk/>
      </pc:docMkLst>
      <pc:sldChg chg="modSp">
        <pc:chgData name="Teresa Bosca" userId="S::teresa.bosca@snappet.org::5f2d2708-5ab7-4bb7-9244-a66e173aa037" providerId="AD" clId="Web-{98BDA8A5-C632-8344-6D80-544D2910E509}" dt="2022-09-11T15:41:32.461" v="1"/>
        <pc:sldMkLst>
          <pc:docMk/>
          <pc:sldMk cId="3074679794" sldId="267"/>
        </pc:sldMkLst>
        <pc:graphicFrameChg chg="mod modGraphic">
          <ac:chgData name="Teresa Bosca" userId="S::teresa.bosca@snappet.org::5f2d2708-5ab7-4bb7-9244-a66e173aa037" providerId="AD" clId="Web-{98BDA8A5-C632-8344-6D80-544D2910E509}" dt="2022-09-11T15:41:32.461" v="1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5389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561033"/>
            <a:ext cx="10161270" cy="555697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Calibri"/>
              </a:rPr>
              <a:t>Aquesta unitat està composta per 12 lliçons que tenen com a propòsit desenvolupar habilitats i maneres de pensar basats en la comprensió, la representació i l'ús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flexible dels nombres i les operacions. </a:t>
            </a:r>
            <a:endParaRPr lang="ca-ES" dirty="0">
              <a:cs typeface="Calibri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Proposem al llarg de les lliçons la utilització de materials </a:t>
            </a:r>
            <a:r>
              <a:rPr lang="ca-ES" sz="1100" dirty="0" err="1">
                <a:ea typeface="MS Mincho"/>
                <a:cs typeface="Calibri"/>
              </a:rPr>
              <a:t>manipulatius</a:t>
            </a:r>
            <a:r>
              <a:rPr lang="ca-ES" sz="1100" dirty="0">
                <a:ea typeface="MS Mincho"/>
                <a:cs typeface="Calibri"/>
              </a:rPr>
              <a:t> i l'ús d'elements de la vida quotidiana que permeten resoldre situacions </a:t>
            </a:r>
            <a:r>
              <a:rPr lang="ca-ES" sz="1100" dirty="0"/>
              <a:t>que impliquen la construcció del significat i l'ús de les operacions per a orientar la presa de decisions.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MS Mincho"/>
                <a:cs typeface="Calibri"/>
              </a:rPr>
              <a:t>presente</a:t>
            </a:r>
            <a:r>
              <a:rPr lang="ca-ES" sz="1100" dirty="0">
                <a:ea typeface="MS Mincho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endParaRPr lang="ca-ES" dirty="0">
              <a:ea typeface="MS Mincho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12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00B0F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r>
              <a:rPr lang="ca-ES" sz="1100" dirty="0">
                <a:ea typeface="Times New Roman" panose="02020603050405020304" pitchFamily="18" charset="0"/>
                <a:cs typeface="Times New Roman"/>
              </a:rPr>
              <a:t>Fitxes (fulls), fitxes de recompte, llapis, paper, bosses opaques, bosses plenes amb 4 cubs i cubs de punts (daus), retoladors, blocs, monedes i tasses.</a:t>
            </a:r>
          </a:p>
          <a:p>
            <a:endParaRPr lang="ca-ES" sz="1200" b="1" dirty="0">
              <a:solidFill>
                <a:srgbClr val="00B0F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 i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 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38508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5 </a:t>
            </a:r>
            <a:endParaRPr lang="ca-ES" sz="2200" dirty="0">
              <a:solidFill>
                <a:srgbClr val="FF000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088995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Exercicis 1 i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Objectiu 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 (contingut matemàtic)</a:t>
                      </a:r>
                    </a:p>
                    <a:p>
                      <a:endParaRPr lang="ca-ES" sz="1200" b="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Llei</a:t>
                      </a:r>
                      <a:endParaRPr lang="ca-ES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Exercici 3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lvl="0" algn="l"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 dirty="0"/>
                        <a:t>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  <a:endParaRPr lang="ca-ES" noProof="0" dirty="0"/>
                    </a:p>
                    <a:p>
                      <a:r>
                        <a:rPr lang="ca-ES" sz="1200" b="0" noProof="0" dirty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1" i="0" u="none" strike="noStrike" noProof="0" dirty="0">
                          <a:latin typeface="Calibri"/>
                        </a:rPr>
                        <a:t>Criteris d'avaluació de la Llei</a:t>
                      </a:r>
                      <a:endParaRPr lang="ca-ES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ca-ES" sz="9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ca-ES" sz="1200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trimestre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 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competencial</a:t>
                      </a:r>
                      <a:endParaRPr lang="ca-ES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 dirty="0"/>
                    </a:p>
                    <a:p>
                      <a:r>
                        <a:rPr lang="ca-ES" sz="1200" b="1" noProof="0" dirty="0"/>
                        <a:t>Criteri d'avaluació de la Llei</a:t>
                      </a:r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17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es-ES" dirty="0">
              <a:ea typeface="+mn-lt"/>
              <a:cs typeface="+mn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</a:t>
            </a:r>
            <a:r>
              <a:rPr lang="ca-ES" sz="1200" b="1" dirty="0">
                <a:ea typeface="+mn-lt"/>
                <a:cs typeface="+mn-lt"/>
              </a:rPr>
              <a:t>Llei</a:t>
            </a:r>
          </a:p>
        </p:txBody>
      </p:sp>
      <p:sp>
        <p:nvSpPr>
          <p:cNvPr id="22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26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dirty="0" err="1"/>
              <a:t>Descarregable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14541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 dirty="0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 dirty="0">
              <a:solidFill>
                <a:srgbClr val="00B0F0"/>
              </a:solidFill>
              <a:latin typeface="ABeZeh"/>
              <a:cs typeface="Calibri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419321"/>
              </p:ext>
            </p:extLst>
          </p:nvPr>
        </p:nvGraphicFramePr>
        <p:xfrm>
          <a:off x="613764" y="1031561"/>
          <a:ext cx="10721961" cy="3892073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        Sabers bàsics</a:t>
                      </a:r>
                      <a:endParaRPr lang="ca-ES" sz="1100" noProof="0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910166">
                <a:tc rowSpan="4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Bloc 1. </a:t>
                      </a:r>
                      <a:r>
                        <a:rPr lang="ca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Sentit numèric</a:t>
                      </a: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El Sentit numèric i de les operacions fa referència als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sabers bàsics relacionats amb la comprensió del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significat del concepte de nombre, la seua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representació,  simbolització i magnitud,</a:t>
                      </a:r>
                      <a:endParaRPr lang="es-E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a més de l'ús adequat d’aquestes en les relacions,</a:t>
                      </a:r>
                      <a:endParaRPr lang="es-ES" sz="1100" b="0" i="0" u="none" strike="noStrike" noProof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propietats i operacions bàsiques per a aquesta etapa. </a:t>
                      </a:r>
                      <a:endParaRPr lang="es-ES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1. </a:t>
                      </a:r>
                      <a:r>
                        <a:rPr lang="ca-ES" sz="11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es-ES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1. 3. Descomposicions i estructura del nombre, patrons i</a:t>
                      </a:r>
                      <a:endParaRPr lang="es-ES" sz="11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regularitats (parell, senar).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5259630"/>
                  </a:ext>
                </a:extLst>
              </a:tr>
              <a:tr h="903111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rowSpan="3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2. </a:t>
                      </a:r>
                      <a:r>
                        <a:rPr lang="ca-ES" sz="11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Operacions amb naturals i les seues propietats</a:t>
                      </a:r>
                      <a:endParaRPr lang="es-ES" dirty="0"/>
                    </a:p>
                  </a:txBody>
                  <a:tcPr marL="93185" marR="93185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2. 1. Significats, estratègies i representacions per a la suma (afegir, combinar, comparar) i la resta (detracció, diferència, escala ascendent, escala descendent).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672250"/>
                  </a:ext>
                </a:extLst>
              </a:tr>
              <a:tr h="903111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ES"/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Bloc 1. 2. 2. Doble i meitat. Iniciació al significat de la multiplicació (suma reiterada, producte </a:t>
                      </a: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cartesià) i de la divisió (repartiment,  agrupació).  </a:t>
                      </a:r>
                      <a:endParaRPr lang="ca-ES" dirty="0"/>
                    </a:p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3942274"/>
                  </a:ext>
                </a:extLst>
              </a:tr>
              <a:tr h="903111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ES"/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2. 4. </a:t>
                      </a:r>
                      <a:r>
                        <a:rPr lang="ca-ES" sz="1100" b="0" i="0" u="none" strike="noStrike" kern="1200" noProof="0" dirty="0">
                          <a:effectLst/>
                        </a:rPr>
                        <a:t>Significat i ús de la igualtat i les desigualtats en relacions i expressions aritmètiques senzilles.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0633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58328"/>
              </p:ext>
            </p:extLst>
          </p:nvPr>
        </p:nvGraphicFramePr>
        <p:xfrm>
          <a:off x="604761" y="846667"/>
          <a:ext cx="11101337" cy="53256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quantitats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 objectes concrets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579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Ajuntar quantitats fins a 10.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4. Significat i ús de la igualtat i les desigualtats en relacions i expressions</a:t>
                      </a:r>
                      <a:endParaRPr lang="es-ES" dirty="0"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aritmètiques senzilles. 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Entendre l'expressió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suma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556</a:t>
                      </a:r>
                      <a:r>
                        <a:rPr lang="ca-ES" sz="900" b="0" i="0" u="none" strike="noStrike" kern="1200" noProof="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.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ca-ES" sz="9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Conéixer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l'expressió de la suma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fins a 10.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4. Significat i ús de la igualtat i les desigualtats en relacions i expressions</a:t>
                      </a:r>
                      <a:endParaRPr lang="es-ES" dirty="0"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aritmètiques senzilles. 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5.3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Situacions amb sumes</a:t>
                      </a:r>
                      <a:endParaRPr lang="ca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afegint i ajuntant</a:t>
                      </a:r>
                      <a:endParaRPr lang="ca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583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Resoldre problemes amb sumes</a:t>
                      </a:r>
                      <a:endParaRPr lang="ca-ES" sz="900" b="0" i="0" u="none" strike="noStrike" kern="1200" noProof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fins a 10.</a:t>
                      </a:r>
                      <a:endParaRPr lang="ca-ES" sz="900" b="0" i="0" u="none" strike="noStrike" kern="1200" noProof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1. Significats, estratègies i representacions per a la suma (afegir,</a:t>
                      </a:r>
                      <a:endParaRPr lang="es-ES" dirty="0"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combinar, comparar) i la resta (detracció, diferència, escala ascendent, escala descendent). </a:t>
                      </a:r>
                      <a:endParaRPr lang="es-ES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5.4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amb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objectes concrets</a:t>
                      </a:r>
                      <a:endParaRPr lang="ca-ES" noProof="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584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 Llevar quantitats fins a 10.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1. Significats, estratègies i representacions per a la suma (afegir,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combinar, comparar) i la resta (detracció, diferència, escala ascendent, escala descendent). 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Entendre l'expressió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resta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587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ca-ES" sz="9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Conéixer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l'expressió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 de la resta llevant.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1. Significats, estratègies i representacions per a la suma (afegir,</a:t>
                      </a:r>
                      <a:endParaRPr lang="es-ES" dirty="0"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combinar, comparar) i la resta (detracció, diferència, escala ascendent, escala descendent). </a:t>
                      </a:r>
                      <a:endParaRPr lang="es-ES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5.6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Situacions amb restes</a:t>
                      </a:r>
                      <a:endParaRPr lang="ca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llevant i completant</a:t>
                      </a:r>
                      <a:endParaRPr lang="ca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589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Restar completant nombres del 0 al 9.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1. Significats, estratègies i representacions per a la suma (afegir,</a:t>
                      </a:r>
                      <a:endParaRPr lang="es-ES" dirty="0"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combinar, comparar) i la resta (detracció, diferència, escala ascendent, escala descendent). </a:t>
                      </a:r>
                      <a:endParaRPr lang="es-ES"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5.7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baseline="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Descompondre</a:t>
                      </a:r>
                      <a:endParaRPr lang="ca-ES" sz="900" u="none" strike="noStrike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baseline="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nombres fins al 5</a:t>
                      </a:r>
                      <a:endParaRPr lang="ca-ES" sz="900" u="none" strike="noStrike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591. C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ompondre fins al 5 en dos nombres.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Nombres naturals</a:t>
                      </a:r>
                      <a:endParaRPr lang="ca-ES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3. Descomposicions i estructura del nombre, patrons i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regularitats (parell, senar). </a:t>
                      </a:r>
                      <a:endParaRPr lang="ca-ES" dirty="0"/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9626384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1r 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5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12 - 16 sessions </a:t>
            </a:r>
          </a:p>
        </p:txBody>
      </p:sp>
    </p:spTree>
    <p:extLst>
      <p:ext uri="{BB962C8B-B14F-4D97-AF65-F5344CB8AC3E}">
        <p14:creationId xmlns:p14="http://schemas.microsoft.com/office/powerpoint/2010/main" val="2132310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98499"/>
              </p:ext>
            </p:extLst>
          </p:nvPr>
        </p:nvGraphicFramePr>
        <p:xfrm>
          <a:off x="604761" y="846667"/>
          <a:ext cx="11101337" cy="37827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5.8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Compondre</a:t>
                      </a:r>
                      <a:endParaRPr lang="ca-ES" noProof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fins al 5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593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Compondre el 10 amb dos nombres.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3. Descomposicions i estructura del nombre, patrons i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regularitats (parell, senar).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5.9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Descompondre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fins el 9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19</a:t>
                      </a:r>
                      <a:r>
                        <a:rPr lang="ca-ES" sz="900" b="0" i="0" u="none" strike="noStrike" kern="1200" noProof="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.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Completar sumands.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2. 2. Doble i meitat. Iniciació al significat de la multiplicació (suma reiterada, producte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cartesià) i de la divisió (repartiment,  agrupació). 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5.10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Compondre</a:t>
                      </a:r>
                      <a:endParaRPr lang="ca-ES" noProof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del 6 al 9</a:t>
                      </a:r>
                      <a:endParaRPr lang="ca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614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Compondre un nombre fins a 9.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3. Descomposicions i estructura del nombre, patrons i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regularitats (parell, senar).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5.11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Descompondre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10 en 2 parts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592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 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Descompondre el 10 en parelles.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2. 2. Doble i meitat. Iniciació al significat de la multiplicació (suma reiterada, producte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cartesià) i de la divisió (repartiment,  agrupació). 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5.12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Compondre fins el 10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593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Compondre el 10 amb dos nombres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4. Significat i ús de la igualtat i les desigualtats en relacions i expressions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aritmètiques senzilles.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79608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/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1r 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5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12 - 16 sessions </a:t>
            </a:r>
          </a:p>
        </p:txBody>
      </p:sp>
    </p:spTree>
    <p:extLst>
      <p:ext uri="{BB962C8B-B14F-4D97-AF65-F5344CB8AC3E}">
        <p14:creationId xmlns:p14="http://schemas.microsoft.com/office/powerpoint/2010/main" val="20232005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ECE096-FF76-4AC0-BEF0-96DDD725CA1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0F1BD4-DCD1-4BAA-B66C-B2B60A990B76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B91C7CE2-D57E-40EF-B4DA-D721A81A7E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3416</TotalTime>
  <Words>1526</Words>
  <Application>Microsoft Office PowerPoint</Application>
  <PresentationFormat>Panorámica</PresentationFormat>
  <Paragraphs>296</Paragraphs>
  <Slides>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Viviana Saavedra</cp:lastModifiedBy>
  <cp:revision>768</cp:revision>
  <dcterms:created xsi:type="dcterms:W3CDTF">2022-06-17T12:01:50Z</dcterms:created>
  <dcterms:modified xsi:type="dcterms:W3CDTF">2022-10-09T12:10:39Z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