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70" r:id="rId8"/>
    <p:sldId id="271" r:id="rId9"/>
    <p:sldId id="272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78" userDrawn="1">
          <p15:clr>
            <a:srgbClr val="A4A3A4"/>
          </p15:clr>
        </p15:guide>
        <p15:guide id="2" pos="48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DEEBF7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EFA028-1857-BAD1-55BD-3A56DDAB6A30}" v="1116" dt="2022-09-27T16:24:25.804"/>
    <p1510:client id="{8685A48D-F3B3-37D5-F06D-18759BC912C7}" v="5469" dt="2022-09-11T15:46:31.442"/>
    <p1510:client id="{C76D69AF-2DA9-3005-6890-56C4722580A5}" v="22" dt="2022-09-07T18:34:12.913"/>
    <p1510:client id="{F178B0C0-1A0D-7547-62E0-8A3F18F3547F}" v="176" dt="2022-10-09T12:20:36.259"/>
    <p1510:client id="{F58A2EB4-B439-2561-411C-1548DE8C7CD5}" v="45" dt="2022-08-01T09:06:23.3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256" y="108"/>
      </p:cViewPr>
      <p:guideLst>
        <p:guide orient="horz" pos="4178"/>
        <p:guide pos="48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F58A2EB4-B439-2561-411C-1548DE8C7CD5}"/>
    <pc:docChg chg="modSld">
      <pc:chgData name="Viviana Saavedra" userId="S::viviana.saavedra@snappet.org::aa95fd6c-3033-4ac3-a8a2-8731ac2a924c" providerId="AD" clId="Web-{F58A2EB4-B439-2561-411C-1548DE8C7CD5}" dt="2022-08-01T09:06:21.694" v="41"/>
      <pc:docMkLst>
        <pc:docMk/>
      </pc:docMkLst>
      <pc:sldChg chg="modSp">
        <pc:chgData name="Viviana Saavedra" userId="S::viviana.saavedra@snappet.org::aa95fd6c-3033-4ac3-a8a2-8731ac2a924c" providerId="AD" clId="Web-{F58A2EB4-B439-2561-411C-1548DE8C7CD5}" dt="2022-08-01T09:06:21.694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F58A2EB4-B439-2561-411C-1548DE8C7CD5}" dt="2022-08-01T09:06:21.694" v="41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C76D69AF-2DA9-3005-6890-56C4722580A5}"/>
    <pc:docChg chg="modSld">
      <pc:chgData name="Maria Del Mar Mañas Martinez" userId="S::maria.manas@snappet.org::67f3acc2-0360-426e-ba56-ef4e224d080b" providerId="AD" clId="Web-{C76D69AF-2DA9-3005-6890-56C4722580A5}" dt="2022-09-07T18:34:12.913" v="16"/>
      <pc:docMkLst>
        <pc:docMk/>
      </pc:docMkLst>
      <pc:sldChg chg="modSp">
        <pc:chgData name="Maria Del Mar Mañas Martinez" userId="S::maria.manas@snappet.org::67f3acc2-0360-426e-ba56-ef4e224d080b" providerId="AD" clId="Web-{C76D69AF-2DA9-3005-6890-56C4722580A5}" dt="2022-09-07T18:33:52.255" v="12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C76D69AF-2DA9-3005-6890-56C4722580A5}" dt="2022-09-07T18:33:52.255" v="12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C76D69AF-2DA9-3005-6890-56C4722580A5}" dt="2022-09-07T18:34:04.740" v="14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C76D69AF-2DA9-3005-6890-56C4722580A5}" dt="2022-09-07T18:34:04.740" v="1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Maria Del Mar Mañas Martinez" userId="S::maria.manas@snappet.org::67f3acc2-0360-426e-ba56-ef4e224d080b" providerId="AD" clId="Web-{C76D69AF-2DA9-3005-6890-56C4722580A5}" dt="2022-09-07T18:34:12.913" v="16"/>
        <pc:sldMkLst>
          <pc:docMk/>
          <pc:sldMk cId="250334568" sldId="268"/>
        </pc:sldMkLst>
        <pc:graphicFrameChg chg="mod modGraphic">
          <ac:chgData name="Maria Del Mar Mañas Martinez" userId="S::maria.manas@snappet.org::67f3acc2-0360-426e-ba56-ef4e224d080b" providerId="AD" clId="Web-{C76D69AF-2DA9-3005-6890-56C4722580A5}" dt="2022-09-07T18:34:12.913" v="16"/>
          <ac:graphicFrameMkLst>
            <pc:docMk/>
            <pc:sldMk cId="250334568" sldId="268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85A48D-F3B3-37D5-F06D-18759BC912C7}"/>
    <pc:docChg chg="modSld">
      <pc:chgData name="Teresa Bosca" userId="S::teresa.bosca@snappet.org::5f2d2708-5ab7-4bb7-9244-a66e173aa037" providerId="AD" clId="Web-{8685A48D-F3B3-37D5-F06D-18759BC912C7}" dt="2022-09-11T15:40:51.522" v="4856"/>
      <pc:docMkLst>
        <pc:docMk/>
      </pc:docMkLst>
      <pc:sldChg chg="modSp">
        <pc:chgData name="Teresa Bosca" userId="S::teresa.bosca@snappet.org::5f2d2708-5ab7-4bb7-9244-a66e173aa037" providerId="AD" clId="Web-{8685A48D-F3B3-37D5-F06D-18759BC912C7}" dt="2022-09-11T14:49:41.096" v="2224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8685A48D-F3B3-37D5-F06D-18759BC912C7}" dt="2022-09-11T14:40:29.683" v="101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8685A48D-F3B3-37D5-F06D-18759BC912C7}" dt="2022-09-11T14:49:41.096" v="2224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8685A48D-F3B3-37D5-F06D-18759BC912C7}" dt="2022-09-11T14:40:00.259" v="991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685A48D-F3B3-37D5-F06D-18759BC912C7}" dt="2022-09-11T14:35:28.186" v="379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685A48D-F3B3-37D5-F06D-18759BC912C7}" dt="2022-09-11T14:40:00.259" v="991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685A48D-F3B3-37D5-F06D-18759BC912C7}" dt="2022-09-11T15:18:59.405" v="4470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685A48D-F3B3-37D5-F06D-18759BC912C7}" dt="2022-09-11T15:18:59.405" v="4470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685A48D-F3B3-37D5-F06D-18759BC912C7}" dt="2022-09-11T14:27:22.459" v="3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685A48D-F3B3-37D5-F06D-18759BC912C7}" dt="2022-09-11T15:24:29.731" v="4528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685A48D-F3B3-37D5-F06D-18759BC912C7}" dt="2022-09-11T14:50:06.253" v="2230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685A48D-F3B3-37D5-F06D-18759BC912C7}" dt="2022-09-11T15:24:29.731" v="4528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8685A48D-F3B3-37D5-F06D-18759BC912C7}" dt="2022-09-11T14:50:19.144" v="2250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685A48D-F3B3-37D5-F06D-18759BC912C7}" dt="2022-09-11T15:40:51.522" v="485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685A48D-F3B3-37D5-F06D-18759BC912C7}" dt="2022-09-11T14:32:40.429" v="16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685A48D-F3B3-37D5-F06D-18759BC912C7}" dt="2022-09-11T14:33:30.118" v="247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685A48D-F3B3-37D5-F06D-18759BC912C7}" dt="2022-09-11T14:33:40.259" v="254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685A48D-F3B3-37D5-F06D-18759BC912C7}" dt="2022-09-11T14:33:30.759" v="248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685A48D-F3B3-37D5-F06D-18759BC912C7}" dt="2022-09-11T14:33:32.275" v="249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685A48D-F3B3-37D5-F06D-18759BC912C7}" dt="2022-09-11T14:33:28.353" v="24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8685A48D-F3B3-37D5-F06D-18759BC912C7}" dt="2022-09-11T14:33:19.962" v="2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8685A48D-F3B3-37D5-F06D-18759BC912C7}" dt="2022-09-11T15:40:51.522" v="485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685A48D-F3B3-37D5-F06D-18759BC912C7}" dt="2022-09-11T15:26:51.034" v="4692"/>
        <pc:sldMkLst>
          <pc:docMk/>
          <pc:sldMk cId="250334568" sldId="268"/>
        </pc:sldMkLst>
        <pc:spChg chg="mod">
          <ac:chgData name="Teresa Bosca" userId="S::teresa.bosca@snappet.org::5f2d2708-5ab7-4bb7-9244-a66e173aa037" providerId="AD" clId="Web-{8685A48D-F3B3-37D5-F06D-18759BC912C7}" dt="2022-09-11T15:12:50.734" v="3938" actId="20577"/>
          <ac:spMkLst>
            <pc:docMk/>
            <pc:sldMk cId="250334568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685A48D-F3B3-37D5-F06D-18759BC912C7}" dt="2022-09-11T15:26:51.034" v="4692"/>
          <ac:graphicFrameMkLst>
            <pc:docMk/>
            <pc:sldMk cId="250334568" sldId="268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8685A48D-F3B3-37D5-F06D-18759BC912C7}" dt="2022-09-11T15:13:03.688" v="3958"/>
          <ac:graphicFrameMkLst>
            <pc:docMk/>
            <pc:sldMk cId="250334568" sldId="268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685A48D-F3B3-37D5-F06D-18759BC912C7}" dt="2022-09-11T15:29:20.884" v="4854"/>
        <pc:sldMkLst>
          <pc:docMk/>
          <pc:sldMk cId="514833254" sldId="269"/>
        </pc:sldMkLst>
        <pc:spChg chg="mod">
          <ac:chgData name="Teresa Bosca" userId="S::teresa.bosca@snappet.org::5f2d2708-5ab7-4bb7-9244-a66e173aa037" providerId="AD" clId="Web-{8685A48D-F3B3-37D5-F06D-18759BC912C7}" dt="2022-09-11T15:14:26.660" v="4068" actId="20577"/>
          <ac:spMkLst>
            <pc:docMk/>
            <pc:sldMk cId="514833254" sldId="269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685A48D-F3B3-37D5-F06D-18759BC912C7}" dt="2022-09-11T15:29:20.884" v="4854"/>
          <ac:graphicFrameMkLst>
            <pc:docMk/>
            <pc:sldMk cId="514833254" sldId="269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8685A48D-F3B3-37D5-F06D-18759BC912C7}" dt="2022-09-11T15:14:38.895" v="4088"/>
          <ac:graphicFrameMkLst>
            <pc:docMk/>
            <pc:sldMk cId="514833254" sldId="269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61EFA028-1857-BAD1-55BD-3A56DDAB6A30}"/>
    <pc:docChg chg="addSld delSld modSld">
      <pc:chgData name="Teresa Bosca" userId="S::teresa.bosca@snappet.org::5f2d2708-5ab7-4bb7-9244-a66e173aa037" providerId="AD" clId="Web-{61EFA028-1857-BAD1-55BD-3A56DDAB6A30}" dt="2022-09-27T16:24:25.804" v="680"/>
      <pc:docMkLst>
        <pc:docMk/>
      </pc:docMkLst>
      <pc:sldChg chg="del">
        <pc:chgData name="Teresa Bosca" userId="S::teresa.bosca@snappet.org::5f2d2708-5ab7-4bb7-9244-a66e173aa037" providerId="AD" clId="Web-{61EFA028-1857-BAD1-55BD-3A56DDAB6A30}" dt="2022-09-27T15:57:15.649" v="47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61EFA028-1857-BAD1-55BD-3A56DDAB6A30}" dt="2022-09-27T16:12:31.378" v="468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61EFA028-1857-BAD1-55BD-3A56DDAB6A30}" dt="2022-09-27T15:59:41.950" v="249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61EFA028-1857-BAD1-55BD-3A56DDAB6A30}" dt="2022-09-27T16:12:31.378" v="468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61EFA028-1857-BAD1-55BD-3A56DDAB6A30}" dt="2022-09-27T15:56:40.726" v="12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61EFA028-1857-BAD1-55BD-3A56DDAB6A30}" dt="2022-09-27T15:56:40.726" v="12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61EFA028-1857-BAD1-55BD-3A56DDAB6A30}" dt="2022-09-27T15:56:11.694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61EFA028-1857-BAD1-55BD-3A56DDAB6A30}" dt="2022-09-27T16:15:12.789" v="47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61EFA028-1857-BAD1-55BD-3A56DDAB6A30}" dt="2022-09-27T15:57:29.618" v="102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61EFA028-1857-BAD1-55BD-3A56DDAB6A30}" dt="2022-09-27T15:57:14.399" v="46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61EFA028-1857-BAD1-55BD-3A56DDAB6A30}" dt="2022-09-27T15:56:48.555" v="14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61EFA028-1857-BAD1-55BD-3A56DDAB6A30}" dt="2022-09-27T15:57:05.352" v="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61EFA028-1857-BAD1-55BD-3A56DDAB6A30}" dt="2022-09-27T15:57:14.399" v="4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61EFA028-1857-BAD1-55BD-3A56DDAB6A30}" dt="2022-09-27T15:57:06.164" v="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61EFA028-1857-BAD1-55BD-3A56DDAB6A30}" dt="2022-09-27T15:57:07.446" v="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61EFA028-1857-BAD1-55BD-3A56DDAB6A30}" dt="2022-09-27T15:57:03.258" v="40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61EFA028-1857-BAD1-55BD-3A56DDAB6A30}" dt="2022-09-27T15:56:55.570" v="38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 del">
        <pc:chgData name="Teresa Bosca" userId="S::teresa.bosca@snappet.org::5f2d2708-5ab7-4bb7-9244-a66e173aa037" providerId="AD" clId="Web-{61EFA028-1857-BAD1-55BD-3A56DDAB6A30}" dt="2022-09-27T16:21:39.847" v="634"/>
        <pc:sldMkLst>
          <pc:docMk/>
          <pc:sldMk cId="250334568" sldId="268"/>
        </pc:sldMkLst>
        <pc:graphicFrameChg chg="mod modGraphic">
          <ac:chgData name="Teresa Bosca" userId="S::teresa.bosca@snappet.org::5f2d2708-5ab7-4bb7-9244-a66e173aa037" providerId="AD" clId="Web-{61EFA028-1857-BAD1-55BD-3A56DDAB6A30}" dt="2022-09-27T15:58:01.682" v="180"/>
          <ac:graphicFrameMkLst>
            <pc:docMk/>
            <pc:sldMk cId="250334568" sldId="268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61EFA028-1857-BAD1-55BD-3A56DDAB6A30}" dt="2022-09-27T16:24:25.804" v="680"/>
        <pc:sldMkLst>
          <pc:docMk/>
          <pc:sldMk cId="514833254" sldId="269"/>
        </pc:sldMkLst>
        <pc:graphicFrameChg chg="mod modGraphic">
          <ac:chgData name="Teresa Bosca" userId="S::teresa.bosca@snappet.org::5f2d2708-5ab7-4bb7-9244-a66e173aa037" providerId="AD" clId="Web-{61EFA028-1857-BAD1-55BD-3A56DDAB6A30}" dt="2022-09-27T15:58:23.307" v="246"/>
          <ac:graphicFrameMkLst>
            <pc:docMk/>
            <pc:sldMk cId="514833254" sldId="269"/>
            <ac:graphicFrameMk id="4" creationId="{DDA80BDB-E941-C2AB-612D-B90ABDF40270}"/>
          </ac:graphicFrameMkLst>
        </pc:graphicFrameChg>
      </pc:sldChg>
      <pc:sldChg chg="modSp add">
        <pc:chgData name="Teresa Bosca" userId="S::teresa.bosca@snappet.org::5f2d2708-5ab7-4bb7-9244-a66e173aa037" providerId="AD" clId="Web-{61EFA028-1857-BAD1-55BD-3A56DDAB6A30}" dt="2022-09-27T16:13:09.082" v="478"/>
        <pc:sldMkLst>
          <pc:docMk/>
          <pc:sldMk cId="1544010939" sldId="270"/>
        </pc:sldMkLst>
        <pc:spChg chg="mod">
          <ac:chgData name="Teresa Bosca" userId="S::teresa.bosca@snappet.org::5f2d2708-5ab7-4bb7-9244-a66e173aa037" providerId="AD" clId="Web-{61EFA028-1857-BAD1-55BD-3A56DDAB6A30}" dt="2022-09-27T16:07:26.401" v="341" actId="20577"/>
          <ac:spMkLst>
            <pc:docMk/>
            <pc:sldMk cId="1544010939" sldId="270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61EFA028-1857-BAD1-55BD-3A56DDAB6A30}" dt="2022-09-27T16:13:09.082" v="478"/>
          <ac:graphicFrameMkLst>
            <pc:docMk/>
            <pc:sldMk cId="1544010939" sldId="270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61EFA028-1857-BAD1-55BD-3A56DDAB6A30}" dt="2022-09-27T16:07:42.526" v="343"/>
          <ac:graphicFrameMkLst>
            <pc:docMk/>
            <pc:sldMk cId="1544010939" sldId="270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61EFA028-1857-BAD1-55BD-3A56DDAB6A30}" dt="2022-09-27T16:20:21.704" v="633"/>
        <pc:sldMkLst>
          <pc:docMk/>
          <pc:sldMk cId="1146488931" sldId="271"/>
        </pc:sldMkLst>
        <pc:graphicFrameChg chg="mod modGraphic">
          <ac:chgData name="Teresa Bosca" userId="S::teresa.bosca@snappet.org::5f2d2708-5ab7-4bb7-9244-a66e173aa037" providerId="AD" clId="Web-{61EFA028-1857-BAD1-55BD-3A56DDAB6A30}" dt="2022-09-27T16:20:21.704" v="633"/>
          <ac:graphicFrameMkLst>
            <pc:docMk/>
            <pc:sldMk cId="1146488931" sldId="271"/>
            <ac:graphicFrameMk id="4" creationId="{DDA80BDB-E941-C2AB-612D-B90ABDF40270}"/>
          </ac:graphicFrameMkLst>
        </pc:graphicFrameChg>
      </pc:sldChg>
      <pc:sldChg chg="modSp add replId">
        <pc:chgData name="Teresa Bosca" userId="S::teresa.bosca@snappet.org::5f2d2708-5ab7-4bb7-9244-a66e173aa037" providerId="AD" clId="Web-{61EFA028-1857-BAD1-55BD-3A56DDAB6A30}" dt="2022-09-27T16:23:29.006" v="679"/>
        <pc:sldMkLst>
          <pc:docMk/>
          <pc:sldMk cId="1817834088" sldId="272"/>
        </pc:sldMkLst>
        <pc:graphicFrameChg chg="mod modGraphic">
          <ac:chgData name="Teresa Bosca" userId="S::teresa.bosca@snappet.org::5f2d2708-5ab7-4bb7-9244-a66e173aa037" providerId="AD" clId="Web-{61EFA028-1857-BAD1-55BD-3A56DDAB6A30}" dt="2022-09-27T16:23:29.006" v="679"/>
          <ac:graphicFrameMkLst>
            <pc:docMk/>
            <pc:sldMk cId="1817834088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F178B0C0-1A0D-7547-62E0-8A3F18F3547F}"/>
    <pc:docChg chg="modSld">
      <pc:chgData name="Teresa Bosca" userId="S::teresa.bosca@snappet.org::5f2d2708-5ab7-4bb7-9244-a66e173aa037" providerId="AD" clId="Web-{F178B0C0-1A0D-7547-62E0-8A3F18F3547F}" dt="2022-10-09T12:20:29.009" v="149"/>
      <pc:docMkLst>
        <pc:docMk/>
      </pc:docMkLst>
      <pc:sldChg chg="modSp">
        <pc:chgData name="Teresa Bosca" userId="S::teresa.bosca@snappet.org::5f2d2708-5ab7-4bb7-9244-a66e173aa037" providerId="AD" clId="Web-{F178B0C0-1A0D-7547-62E0-8A3F18F3547F}" dt="2022-10-09T12:14:26.611" v="37"/>
        <pc:sldMkLst>
          <pc:docMk/>
          <pc:sldMk cId="1544010939" sldId="270"/>
        </pc:sldMkLst>
        <pc:graphicFrameChg chg="mod modGraphic">
          <ac:chgData name="Teresa Bosca" userId="S::teresa.bosca@snappet.org::5f2d2708-5ab7-4bb7-9244-a66e173aa037" providerId="AD" clId="Web-{F178B0C0-1A0D-7547-62E0-8A3F18F3547F}" dt="2022-10-09T12:14:26.611" v="37"/>
          <ac:graphicFrameMkLst>
            <pc:docMk/>
            <pc:sldMk cId="1544010939" sldId="270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F178B0C0-1A0D-7547-62E0-8A3F18F3547F}" dt="2022-10-09T12:19:38.414" v="139"/>
        <pc:sldMkLst>
          <pc:docMk/>
          <pc:sldMk cId="1146488931" sldId="271"/>
        </pc:sldMkLst>
        <pc:graphicFrameChg chg="mod modGraphic">
          <ac:chgData name="Teresa Bosca" userId="S::teresa.bosca@snappet.org::5f2d2708-5ab7-4bb7-9244-a66e173aa037" providerId="AD" clId="Web-{F178B0C0-1A0D-7547-62E0-8A3F18F3547F}" dt="2022-10-09T12:19:38.414" v="139"/>
          <ac:graphicFrameMkLst>
            <pc:docMk/>
            <pc:sldMk cId="1146488931" sldId="271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F178B0C0-1A0D-7547-62E0-8A3F18F3547F}" dt="2022-10-09T12:20:29.009" v="149"/>
        <pc:sldMkLst>
          <pc:docMk/>
          <pc:sldMk cId="1817834088" sldId="272"/>
        </pc:sldMkLst>
        <pc:graphicFrameChg chg="mod modGraphic">
          <ac:chgData name="Teresa Bosca" userId="S::teresa.bosca@snappet.org::5f2d2708-5ab7-4bb7-9244-a66e173aa037" providerId="AD" clId="Web-{F178B0C0-1A0D-7547-62E0-8A3F18F3547F}" dt="2022-10-09T12:20:29.009" v="149"/>
          <ac:graphicFrameMkLst>
            <pc:docMk/>
            <pc:sldMk cId="1817834088" sldId="272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9736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1243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07530"/>
            <a:ext cx="10161270" cy="57313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br>
              <a:rPr lang="ca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ca-ES" sz="1100" dirty="0">
                <a:ea typeface="MS Mincho"/>
                <a:cs typeface="Calibri"/>
              </a:rPr>
              <a:t>Aquesta unitat està composta per 16 lliçons 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que tenen com a propòsit desenvolupar habilitats i maneres de pensar basats en la comprensió, la representació i 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de les operacions.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MS Mincho"/>
                <a:cs typeface="Calibri"/>
              </a:rPr>
              <a:t>manipulatius</a:t>
            </a:r>
            <a:r>
              <a:rPr lang="ca-ES" sz="1100" dirty="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 dirty="0">
                <a:ea typeface="+mn-lt"/>
                <a:cs typeface="+mn-lt"/>
              </a:rPr>
              <a:t>que impliquen</a:t>
            </a:r>
            <a:r>
              <a:rPr lang="ca-ES" sz="1100" dirty="0"/>
              <a:t> la construcció del significat i </a:t>
            </a:r>
            <a:r>
              <a:rPr lang="ca-ES" sz="1100" dirty="0" err="1">
                <a:ea typeface="+mn-lt"/>
                <a:cs typeface="+mn-lt"/>
              </a:rPr>
              <a:t>i</a:t>
            </a:r>
            <a:r>
              <a:rPr lang="ca-ES" sz="1100" dirty="0">
                <a:ea typeface="+mn-lt"/>
                <a:cs typeface="+mn-lt"/>
              </a:rPr>
              <a:t> l'ús de les operacions per a orientar la presa</a:t>
            </a:r>
            <a:r>
              <a:rPr lang="ca-ES" sz="1100" dirty="0"/>
              <a:t> de decisions.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dirty="0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FF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16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1760" lvl="0" indent="-342900">
              <a:lnSpc>
                <a:spcPts val="1300"/>
              </a:lnSpc>
              <a:spcAft>
                <a:spcPts val="10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Times New Roman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Materials d'aula</a:t>
            </a:r>
            <a:endParaRPr lang="ca-ES" sz="1200" b="1" dirty="0">
              <a:latin typeface="Arial"/>
              <a:ea typeface="Calibri" panose="020F0502020204030204" pitchFamily="34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>
                <a:ea typeface="Times New Roman" panose="02020603050405020304" pitchFamily="18" charset="0"/>
                <a:cs typeface="Times New Roman"/>
              </a:rPr>
              <a:t>Blocs, daus, fitxes, cubs numèrics, fitxes de recompte, pissarra blanca, retolador, diners ficticis, gràfic de cent.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 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5574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6</a:t>
            </a:r>
            <a:endParaRPr lang="ca-ES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967467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  <a:endParaRPr lang="ca-ES" noProof="0" dirty="0"/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algn="l"/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5369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651956"/>
              </p:ext>
            </p:extLst>
          </p:nvPr>
        </p:nvGraphicFramePr>
        <p:xfrm>
          <a:off x="613764" y="1113398"/>
          <a:ext cx="10721961" cy="374390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        Sabers bàsics</a:t>
                      </a:r>
                      <a:endParaRPr lang="ca-ES" sz="1100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867833"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</a:t>
                      </a:r>
                      <a:endParaRPr lang="es-E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a més de l'ús adequat d’aquestes en les relacions,</a:t>
                      </a:r>
                      <a:endParaRPr lang="es-E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propietats i operacions bàsiques per a aquesta etapa. 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2. 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Operacions amb naturals i les seues propietats</a:t>
                      </a:r>
                      <a:endParaRPr lang="es-ES"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1. Significats, estratègies i representacions per a la suma (afegir, combinar, comparar) i la resta (detracció, diferència, escala ascendent, escala descendent). </a:t>
                      </a:r>
                      <a:endParaRPr lang="es-ES" sz="1100" b="0" i="0" u="none" strike="noStrike" kern="1200" noProof="0" dirty="0">
                        <a:effectLst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532117"/>
                  </a:ext>
                </a:extLst>
              </a:tr>
              <a:tr h="867833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1. 2. 2. Doble i meitat. Iniciació al significat de la multiplicació (suma reiterada, producte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cartesià) i de la divisió (repartiment, agrupació).  </a:t>
                      </a:r>
                      <a:endParaRPr lang="ca-ES" sz="1100" b="0" i="0" u="none" strike="noStrike" kern="1200" noProof="0" dirty="0">
                        <a:effectLst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929401"/>
                  </a:ext>
                </a:extLst>
              </a:tr>
              <a:tr h="867833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4. </a:t>
                      </a:r>
                      <a:r>
                        <a:rPr lang="ca-ES" sz="1100" b="0" i="0" u="none" strike="noStrike" kern="1200" noProof="0" dirty="0">
                          <a:effectLst/>
                        </a:rPr>
                        <a:t>Significat i ús de la igualtat i les desigualtats en relacions i expressions aritmètiques senzilles.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195931"/>
                  </a:ext>
                </a:extLst>
              </a:tr>
              <a:tr h="867833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7. </a:t>
                      </a:r>
                      <a:r>
                        <a:rPr lang="ca-ES" sz="1100" b="0" i="0" u="none" strike="noStrike" kern="1200" noProof="0" dirty="0">
                          <a:effectLst/>
                        </a:rPr>
                        <a:t>Càlcul mental. Estimació i aproximació.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644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363199"/>
              </p:ext>
            </p:extLst>
          </p:nvPr>
        </p:nvGraphicFramePr>
        <p:xfrm>
          <a:off x="604761" y="846667"/>
          <a:ext cx="11101337" cy="5441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 mentalment fins al 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596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Realitzar càlculs fins a 5 mentalment.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7.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Càlcul mental. Estimació i aproximació.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en vertical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34</a:t>
                      </a:r>
                      <a:r>
                        <a:rPr lang="ca-ES" sz="9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Sumar nombres fins a 10 en horitzontal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i en vertical.</a:t>
                      </a:r>
                      <a:endParaRPr lang="ca-ES" sz="900" b="0" i="0" u="none" strike="noStrike" kern="1200" noProof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 descendent).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 3 nombres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16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Sumar en </a:t>
                      </a:r>
                      <a:r>
                        <a:rPr lang="ca-ES" sz="900" b="0" i="0" u="none" strike="noStrike" kern="1200" noProof="0" dirty="0">
                          <a:effectLst/>
                        </a:rPr>
                        <a:t>horitzontal i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vertical tres</a:t>
                      </a:r>
                      <a:endParaRPr lang="ca-ES" sz="900" b="0" i="0" u="none" strike="noStrike" kern="1200" noProof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nombres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d'una xifra.</a:t>
                      </a:r>
                      <a:endParaRPr lang="ca-ES" sz="900" b="0" i="0" u="none" strike="noStrike" kern="12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en vertical 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559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Restar 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nombres fins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 10 en </a:t>
                      </a:r>
                      <a:r>
                        <a:rPr lang="ca-ES" sz="900" b="0" i="0" u="none" strike="noStrike" kern="1200" noProof="0" dirty="0">
                          <a:effectLst/>
                        </a:rPr>
                        <a:t>horitzontal</a:t>
                      </a:r>
                      <a:endParaRPr lang="es-ES">
                        <a:solidFill>
                          <a:schemeClr val="tx1"/>
                        </a:solidFill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</a:rPr>
                        <a:t>i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en vertical.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2. 2. Doble i meitat. Iniciació al significat de la multiplicació (suma reiterada, producte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cartesià) i de la divisió (repartiment, agrupació).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fins el 10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579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Ajuntar quantitats fins a 10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6.6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fins a 10 amb estratègies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582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Expressar la suma ajuntant.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6.7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Sumar fins a 20</a:t>
                      </a:r>
                      <a:endParaRPr lang="ca-ES" sz="900" b="0" i="0" u="none" strike="noStrike" kern="1200" baseline="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797. 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Sumar fins a 20 partint del nombre 10.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839639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6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16 - 20 sessions </a:t>
            </a:r>
          </a:p>
        </p:txBody>
      </p:sp>
    </p:spTree>
    <p:extLst>
      <p:ext uri="{BB962C8B-B14F-4D97-AF65-F5344CB8AC3E}">
        <p14:creationId xmlns:p14="http://schemas.microsoft.com/office/powerpoint/2010/main" val="1544010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495673"/>
              </p:ext>
            </p:extLst>
          </p:nvPr>
        </p:nvGraphicFramePr>
        <p:xfrm>
          <a:off x="604761" y="846667"/>
          <a:ext cx="11101337" cy="5325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6.8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fins a 20 utilitzant l'estructura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10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809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Sumar diversos nombres de manera pràctica.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 ascendent, escala descendent).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Conéixer</a:t>
                      </a: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propietats de la suma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622</a:t>
                      </a:r>
                      <a:r>
                        <a:rPr lang="ca-ES" sz="9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ca-ES" sz="9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les propietats de la suma.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 descendent).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6.10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fins a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 comptant cap endarrere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576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Comptar cap endarrere nombres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fins a 20.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6.11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fins a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 comptant cap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endavant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801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Llevar quantitats fins a 20.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 ascendent, escala descendent).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Relacionar suma i resta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804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Restar fins a 20 utilitzant una estratègia.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6.13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descomponent per damunt del 10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35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Resoldre problemes de restes amb nombres fins a 20.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6.14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 fins a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829. 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Calcular sumes i restes fins a 20.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2. 2. Doble i meitat. Iniciació al significat de la multiplicació (suma reiterada, producte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cartesià) i de la divisió (repartiment, agrupació).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6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16 - 20 sessions </a:t>
            </a:r>
          </a:p>
        </p:txBody>
      </p:sp>
    </p:spTree>
    <p:extLst>
      <p:ext uri="{BB962C8B-B14F-4D97-AF65-F5344CB8AC3E}">
        <p14:creationId xmlns:p14="http://schemas.microsoft.com/office/powerpoint/2010/main" val="1146488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042428"/>
              </p:ext>
            </p:extLst>
          </p:nvPr>
        </p:nvGraphicFramePr>
        <p:xfrm>
          <a:off x="604761" y="846667"/>
          <a:ext cx="11101337" cy="16902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6.15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 fins a 100 fent salts de 10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998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Comptar cap endavant i cap endarrere fent salts de 10.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2. 2. Doble i meitat. Iniciació al significat de la multiplicació (suma reiterada,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producte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cartesià) i de la divisió (repartiment, agrupació).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6.16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 amb 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desenes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56</a:t>
                      </a:r>
                      <a:r>
                        <a:rPr lang="ca-ES" sz="9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Sumar i restar amb desenes.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Significat i ús de la igualtat i les desigualtats en relacions i expressions aritmètiques senzilles.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6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16 - 20 sessions </a:t>
            </a:r>
          </a:p>
        </p:txBody>
      </p:sp>
    </p:spTree>
    <p:extLst>
      <p:ext uri="{BB962C8B-B14F-4D97-AF65-F5344CB8AC3E}">
        <p14:creationId xmlns:p14="http://schemas.microsoft.com/office/powerpoint/2010/main" val="18178340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3A118F-E7B8-45EA-810E-EE505B6D3F2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935822A8-7615-4788-9176-021FF1D441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4ED8BE-1DF0-4323-BA49-DF56F09335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3299</TotalTime>
  <Words>1976</Words>
  <Application>Microsoft Office PowerPoint</Application>
  <PresentationFormat>Panorámica</PresentationFormat>
  <Paragraphs>374</Paragraphs>
  <Slides>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842</cp:revision>
  <dcterms:created xsi:type="dcterms:W3CDTF">2022-06-17T12:01:50Z</dcterms:created>
  <dcterms:modified xsi:type="dcterms:W3CDTF">2022-10-09T12:20:39Z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