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69" r:id="rId8"/>
    <p:sldId id="270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4472C4"/>
    <a:srgbClr val="FFF7E1"/>
    <a:srgbClr val="FFFBEF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BC5193-BB1B-B136-2BFC-3B7AC83186EE}" v="4036" dt="2022-09-11T16:33:40.807"/>
    <p1510:client id="{23C30E77-595D-E179-DC90-046FA28054C6}" v="13" dt="2022-09-07T18:35:32.893"/>
    <p1510:client id="{5ACA4E87-ED10-9566-4240-2F251125658C}" v="872" dt="2022-09-27T17:10:05.164"/>
    <p1510:client id="{65832D2E-8CFB-59BF-37F0-45983537D61A}" v="24" dt="2022-10-10T17:03:30.522"/>
    <p1510:client id="{90995DF9-0B0E-BAFC-1F61-479FB2A23758}" v="47" dt="2022-08-01T09:07:19.563"/>
    <p1510:client id="{AB6E1BCD-1C1F-3EF9-46BE-3BC286DF59D4}" v="100" dt="2022-10-09T12:26:49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108"/>
      </p:cViewPr>
      <p:guideLst>
        <p:guide orient="horz" pos="482"/>
        <p:guide pos="728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90995DF9-0B0E-BAFC-1F61-479FB2A23758}"/>
    <pc:docChg chg="modSld">
      <pc:chgData name="Viviana Saavedra" userId="S::viviana.saavedra@snappet.org::aa95fd6c-3033-4ac3-a8a2-8731ac2a924c" providerId="AD" clId="Web-{90995DF9-0B0E-BAFC-1F61-479FB2A23758}" dt="2022-08-01T09:07:17.922" v="43"/>
      <pc:docMkLst>
        <pc:docMk/>
      </pc:docMkLst>
      <pc:sldChg chg="modSp">
        <pc:chgData name="Viviana Saavedra" userId="S::viviana.saavedra@snappet.org::aa95fd6c-3033-4ac3-a8a2-8731ac2a924c" providerId="AD" clId="Web-{90995DF9-0B0E-BAFC-1F61-479FB2A23758}" dt="2022-08-01T09:07:17.922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90995DF9-0B0E-BAFC-1F61-479FB2A23758}" dt="2022-08-01T09:07:17.922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AB6E1BCD-1C1F-3EF9-46BE-3BC286DF59D4}"/>
    <pc:docChg chg="modSld">
      <pc:chgData name="Teresa Bosca" userId="S::teresa.bosca@snappet.org::5f2d2708-5ab7-4bb7-9244-a66e173aa037" providerId="AD" clId="Web-{AB6E1BCD-1C1F-3EF9-46BE-3BC286DF59D4}" dt="2022-10-09T12:26:44.863" v="83"/>
      <pc:docMkLst>
        <pc:docMk/>
      </pc:docMkLst>
      <pc:sldChg chg="modSp">
        <pc:chgData name="Teresa Bosca" userId="S::teresa.bosca@snappet.org::5f2d2708-5ab7-4bb7-9244-a66e173aa037" providerId="AD" clId="Web-{AB6E1BCD-1C1F-3EF9-46BE-3BC286DF59D4}" dt="2022-10-09T12:24:50.482" v="37"/>
        <pc:sldMkLst>
          <pc:docMk/>
          <pc:sldMk cId="3831762350" sldId="269"/>
        </pc:sldMkLst>
        <pc:graphicFrameChg chg="mod modGraphic">
          <ac:chgData name="Teresa Bosca" userId="S::teresa.bosca@snappet.org::5f2d2708-5ab7-4bb7-9244-a66e173aa037" providerId="AD" clId="Web-{AB6E1BCD-1C1F-3EF9-46BE-3BC286DF59D4}" dt="2022-10-09T12:24:50.482" v="37"/>
          <ac:graphicFrameMkLst>
            <pc:docMk/>
            <pc:sldMk cId="3831762350" sldId="269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AB6E1BCD-1C1F-3EF9-46BE-3BC286DF59D4}" dt="2022-10-09T12:26:44.863" v="83"/>
        <pc:sldMkLst>
          <pc:docMk/>
          <pc:sldMk cId="2280152565" sldId="270"/>
        </pc:sldMkLst>
        <pc:graphicFrameChg chg="mod modGraphic">
          <ac:chgData name="Teresa Bosca" userId="S::teresa.bosca@snappet.org::5f2d2708-5ab7-4bb7-9244-a66e173aa037" providerId="AD" clId="Web-{AB6E1BCD-1C1F-3EF9-46BE-3BC286DF59D4}" dt="2022-10-09T12:26:44.863" v="83"/>
          <ac:graphicFrameMkLst>
            <pc:docMk/>
            <pc:sldMk cId="2280152565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5ACA4E87-ED10-9566-4240-2F251125658C}"/>
    <pc:docChg chg="addSld delSld modSld">
      <pc:chgData name="Teresa Bosca" userId="S::teresa.bosca@snappet.org::5f2d2708-5ab7-4bb7-9244-a66e173aa037" providerId="AD" clId="Web-{5ACA4E87-ED10-9566-4240-2F251125658C}" dt="2022-09-27T17:09:12.912" v="577"/>
      <pc:docMkLst>
        <pc:docMk/>
      </pc:docMkLst>
      <pc:sldChg chg="del">
        <pc:chgData name="Teresa Bosca" userId="S::teresa.bosca@snappet.org::5f2d2708-5ab7-4bb7-9244-a66e173aa037" providerId="AD" clId="Web-{5ACA4E87-ED10-9566-4240-2F251125658C}" dt="2022-09-27T16:38:14.188" v="40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5ACA4E87-ED10-9566-4240-2F251125658C}" dt="2022-09-27T17:00:05.647" v="461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ACA4E87-ED10-9566-4240-2F251125658C}" dt="2022-09-27T16:38:30.548" v="43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ACA4E87-ED10-9566-4240-2F251125658C}" dt="2022-09-27T17:00:05.647" v="46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ACA4E87-ED10-9566-4240-2F251125658C}" dt="2022-09-27T16:37:30.155" v="5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ACA4E87-ED10-9566-4240-2F251125658C}" dt="2022-09-27T16:37:30.155" v="5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7:25.796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5ACA4E87-ED10-9566-4240-2F251125658C}" dt="2022-09-27T17:08:09.223" v="571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5ACA4E87-ED10-9566-4240-2F251125658C}" dt="2022-09-27T16:42:18.633" v="14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5ACA4E87-ED10-9566-4240-2F251125658C}" dt="2022-09-27T16:38:12.469" v="39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ACA4E87-ED10-9566-4240-2F251125658C}" dt="2022-09-27T16:37:45.406" v="7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8:03.234" v="35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8:12.469" v="39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8:04.031" v="36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8:06.828" v="37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5ACA4E87-ED10-9566-4240-2F251125658C}" dt="2022-09-27T16:38:01.328" v="33" actId="20577"/>
          <ac:spMkLst>
            <pc:docMk/>
            <pc:sldMk cId="3074679794" sldId="267"/>
            <ac:spMk id="25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ACA4E87-ED10-9566-4240-2F251125658C}" dt="2022-09-27T16:37:53.390" v="31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 del">
        <pc:chgData name="Teresa Bosca" userId="S::teresa.bosca@snappet.org::5f2d2708-5ab7-4bb7-9244-a66e173aa037" providerId="AD" clId="Web-{5ACA4E87-ED10-9566-4240-2F251125658C}" dt="2022-09-27T17:08:05.785" v="570"/>
        <pc:sldMkLst>
          <pc:docMk/>
          <pc:sldMk cId="3901556946" sldId="268"/>
        </pc:sldMkLst>
        <pc:graphicFrameChg chg="mod modGraphic">
          <ac:chgData name="Teresa Bosca" userId="S::teresa.bosca@snappet.org::5f2d2708-5ab7-4bb7-9244-a66e173aa037" providerId="AD" clId="Web-{5ACA4E87-ED10-9566-4240-2F251125658C}" dt="2022-09-27T16:41:58.539" v="97"/>
          <ac:graphicFrameMkLst>
            <pc:docMk/>
            <pc:sldMk cId="3901556946" sldId="268"/>
            <ac:graphicFrameMk id="4" creationId="{DDA80BDB-E941-C2AB-612D-B90ABDF40270}"/>
          </ac:graphicFrameMkLst>
        </pc:graphicFrameChg>
      </pc:sldChg>
      <pc:sldChg chg="modSp add">
        <pc:chgData name="Teresa Bosca" userId="S::teresa.bosca@snappet.org::5f2d2708-5ab7-4bb7-9244-a66e173aa037" providerId="AD" clId="Web-{5ACA4E87-ED10-9566-4240-2F251125658C}" dt="2022-09-27T17:02:08.072" v="483"/>
        <pc:sldMkLst>
          <pc:docMk/>
          <pc:sldMk cId="3831762350" sldId="269"/>
        </pc:sldMkLst>
        <pc:spChg chg="mod">
          <ac:chgData name="Teresa Bosca" userId="S::teresa.bosca@snappet.org::5f2d2708-5ab7-4bb7-9244-a66e173aa037" providerId="AD" clId="Web-{5ACA4E87-ED10-9566-4240-2F251125658C}" dt="2022-09-27T16:43:23.636" v="155" actId="20577"/>
          <ac:spMkLst>
            <pc:docMk/>
            <pc:sldMk cId="3831762350" sldId="269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5ACA4E87-ED10-9566-4240-2F251125658C}" dt="2022-09-27T17:02:08.072" v="483"/>
          <ac:graphicFrameMkLst>
            <pc:docMk/>
            <pc:sldMk cId="3831762350" sldId="269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5ACA4E87-ED10-9566-4240-2F251125658C}" dt="2022-09-27T16:43:06.948" v="149"/>
          <ac:graphicFrameMkLst>
            <pc:docMk/>
            <pc:sldMk cId="3831762350" sldId="269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5ACA4E87-ED10-9566-4240-2F251125658C}" dt="2022-09-27T17:09:12.912" v="577"/>
        <pc:sldMkLst>
          <pc:docMk/>
          <pc:sldMk cId="2280152565" sldId="270"/>
        </pc:sldMkLst>
        <pc:graphicFrameChg chg="mod modGraphic">
          <ac:chgData name="Teresa Bosca" userId="S::teresa.bosca@snappet.org::5f2d2708-5ab7-4bb7-9244-a66e173aa037" providerId="AD" clId="Web-{5ACA4E87-ED10-9566-4240-2F251125658C}" dt="2022-09-27T17:09:12.912" v="577"/>
          <ac:graphicFrameMkLst>
            <pc:docMk/>
            <pc:sldMk cId="2280152565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23C30E77-595D-E179-DC90-046FA28054C6}"/>
    <pc:docChg chg="modSld">
      <pc:chgData name="Maria Del Mar Mañas Martinez" userId="S::maria.manas@snappet.org::67f3acc2-0360-426e-ba56-ef4e224d080b" providerId="AD" clId="Web-{23C30E77-595D-E179-DC90-046FA28054C6}" dt="2022-09-07T18:35:32.893" v="7"/>
      <pc:docMkLst>
        <pc:docMk/>
      </pc:docMkLst>
      <pc:sldChg chg="modSp">
        <pc:chgData name="Maria Del Mar Mañas Martinez" userId="S::maria.manas@snappet.org::67f3acc2-0360-426e-ba56-ef4e224d080b" providerId="AD" clId="Web-{23C30E77-595D-E179-DC90-046FA28054C6}" dt="2022-09-07T18:35:11.564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23C30E77-595D-E179-DC90-046FA28054C6}" dt="2022-09-07T18:35:11.564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23C30E77-595D-E179-DC90-046FA28054C6}" dt="2022-09-07T18:35:32.893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23C30E77-595D-E179-DC90-046FA28054C6}" dt="2022-09-07T18:35:32.893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06BC5193-BB1B-B136-2BFC-3B7AC83186EE}"/>
    <pc:docChg chg="modSld">
      <pc:chgData name="Teresa Bosca" userId="S::teresa.bosca@snappet.org::5f2d2708-5ab7-4bb7-9244-a66e173aa037" providerId="AD" clId="Web-{06BC5193-BB1B-B136-2BFC-3B7AC83186EE}" dt="2022-09-11T16:33:31.697" v="3522"/>
      <pc:docMkLst>
        <pc:docMk/>
      </pc:docMkLst>
      <pc:sldChg chg="modSp">
        <pc:chgData name="Teresa Bosca" userId="S::teresa.bosca@snappet.org::5f2d2708-5ab7-4bb7-9244-a66e173aa037" providerId="AD" clId="Web-{06BC5193-BB1B-B136-2BFC-3B7AC83186EE}" dt="2022-09-11T15:53:24.870" v="1638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06BC5193-BB1B-B136-2BFC-3B7AC83186EE}" dt="2022-09-11T15:45:42.418" v="72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06BC5193-BB1B-B136-2BFC-3B7AC83186EE}" dt="2022-09-11T15:53:24.870" v="163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06BC5193-BB1B-B136-2BFC-3B7AC83186EE}" dt="2022-09-11T15:45:06.073" v="700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06BC5193-BB1B-B136-2BFC-3B7AC83186EE}" dt="2022-09-11T15:42:23.489" v="322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06BC5193-BB1B-B136-2BFC-3B7AC83186EE}" dt="2022-09-11T15:45:06.073" v="70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06BC5193-BB1B-B136-2BFC-3B7AC83186EE}" dt="2022-09-11T15:38:37.240" v="111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06BC5193-BB1B-B136-2BFC-3B7AC83186EE}" dt="2022-09-11T15:38:37.240" v="111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4:31.513" v="5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06BC5193-BB1B-B136-2BFC-3B7AC83186EE}" dt="2022-09-11T16:13:07.162" v="3404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06BC5193-BB1B-B136-2BFC-3B7AC83186EE}" dt="2022-09-11T15:53:41.652" v="1647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06BC5193-BB1B-B136-2BFC-3B7AC83186EE}" dt="2022-09-11T16:13:07.162" v="3404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06BC5193-BB1B-B136-2BFC-3B7AC83186EE}" dt="2022-09-11T15:53:53.699" v="1667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06BC5193-BB1B-B136-2BFC-3B7AC83186EE}" dt="2022-09-11T15:40:45.541" v="308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06BC5193-BB1B-B136-2BFC-3B7AC83186EE}" dt="2022-09-11T15:38:43.975" v="11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9:42.227" v="201" actId="20577"/>
          <ac:spMkLst>
            <pc:docMk/>
            <pc:sldMk cId="3074679794" sldId="267"/>
            <ac:spMk id="20" creationId="{4F0B6A22-94EB-6825-1345-34712B7202A4}"/>
          </ac:spMkLst>
        </pc:spChg>
        <pc:spChg chg="mod">
          <ac:chgData name="Teresa Bosca" userId="S::teresa.bosca@snappet.org::5f2d2708-5ab7-4bb7-9244-a66e173aa037" providerId="AD" clId="Web-{06BC5193-BB1B-B136-2BFC-3B7AC83186EE}" dt="2022-09-11T15:40:26.025" v="274" actId="20577"/>
          <ac:spMkLst>
            <pc:docMk/>
            <pc:sldMk cId="3074679794" sldId="267"/>
            <ac:spMk id="21" creationId="{A4B47265-3D80-FD44-0A13-38469DF21F39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9:39.055" v="199" actId="20577"/>
          <ac:spMkLst>
            <pc:docMk/>
            <pc:sldMk cId="3074679794" sldId="267"/>
            <ac:spMk id="23" creationId="{84CB3D08-F737-98AC-9EB9-82D024075EB3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9:41.024" v="200" actId="20577"/>
          <ac:spMkLst>
            <pc:docMk/>
            <pc:sldMk cId="3074679794" sldId="267"/>
            <ac:spMk id="24" creationId="{ED12CD3A-EAC7-528F-E6D6-2C4AEEDDA776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9:36.149" v="198" actId="20577"/>
          <ac:spMkLst>
            <pc:docMk/>
            <pc:sldMk cId="3074679794" sldId="267"/>
            <ac:spMk id="25" creationId="{6E252E08-F9C1-7D7B-583A-936238E2C03E}"/>
          </ac:spMkLst>
        </pc:spChg>
        <pc:spChg chg="mod">
          <ac:chgData name="Teresa Bosca" userId="S::teresa.bosca@snappet.org::5f2d2708-5ab7-4bb7-9244-a66e173aa037" providerId="AD" clId="Web-{06BC5193-BB1B-B136-2BFC-3B7AC83186EE}" dt="2022-09-11T15:38:50.569" v="120" actId="20577"/>
          <ac:spMkLst>
            <pc:docMk/>
            <pc:sldMk cId="3074679794" sldId="267"/>
            <ac:spMk id="29" creationId="{F26C2201-C94F-A22F-6538-116D9F17395C}"/>
          </ac:spMkLst>
        </pc:spChg>
        <pc:graphicFrameChg chg="mod modGraphic">
          <ac:chgData name="Teresa Bosca" userId="S::teresa.bosca@snappet.org::5f2d2708-5ab7-4bb7-9244-a66e173aa037" providerId="AD" clId="Web-{06BC5193-BB1B-B136-2BFC-3B7AC83186EE}" dt="2022-09-11T15:40:45.541" v="308"/>
          <ac:graphicFrameMkLst>
            <pc:docMk/>
            <pc:sldMk cId="3074679794" sldId="267"/>
            <ac:graphicFrameMk id="16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06BC5193-BB1B-B136-2BFC-3B7AC83186EE}" dt="2022-09-11T16:33:31.697" v="3522"/>
        <pc:sldMkLst>
          <pc:docMk/>
          <pc:sldMk cId="3901556946" sldId="268"/>
        </pc:sldMkLst>
        <pc:spChg chg="mod">
          <ac:chgData name="Teresa Bosca" userId="S::teresa.bosca@snappet.org::5f2d2708-5ab7-4bb7-9244-a66e173aa037" providerId="AD" clId="Web-{06BC5193-BB1B-B136-2BFC-3B7AC83186EE}" dt="2022-09-11T15:56:21.677" v="1938" actId="20577"/>
          <ac:spMkLst>
            <pc:docMk/>
            <pc:sldMk cId="3901556946" sldId="268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06BC5193-BB1B-B136-2BFC-3B7AC83186EE}" dt="2022-09-11T16:33:31.697" v="3522"/>
          <ac:graphicFrameMkLst>
            <pc:docMk/>
            <pc:sldMk cId="3901556946" sldId="268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06BC5193-BB1B-B136-2BFC-3B7AC83186EE}" dt="2022-09-11T15:56:32.475" v="1960"/>
          <ac:graphicFrameMkLst>
            <pc:docMk/>
            <pc:sldMk cId="3901556946" sldId="268"/>
            <ac:graphicFrameMk id="5" creationId="{EB937D6F-86AD-60BE-4387-D4CBC8E9EE74}"/>
          </ac:graphicFrameMkLst>
        </pc:graphicFrameChg>
      </pc:sldChg>
    </pc:docChg>
  </pc:docChgLst>
  <pc:docChgLst>
    <pc:chgData name="Teresa Bosca" userId="S::teresa.bosca@snappet.org::5f2d2708-5ab7-4bb7-9244-a66e173aa037" providerId="AD" clId="Web-{65832D2E-8CFB-59BF-37F0-45983537D61A}"/>
    <pc:docChg chg="modSld">
      <pc:chgData name="Teresa Bosca" userId="S::teresa.bosca@snappet.org::5f2d2708-5ab7-4bb7-9244-a66e173aa037" providerId="AD" clId="Web-{65832D2E-8CFB-59BF-37F0-45983537D61A}" dt="2022-10-10T17:03:26.787" v="19"/>
      <pc:docMkLst>
        <pc:docMk/>
      </pc:docMkLst>
      <pc:sldChg chg="modSp">
        <pc:chgData name="Teresa Bosca" userId="S::teresa.bosca@snappet.org::5f2d2708-5ab7-4bb7-9244-a66e173aa037" providerId="AD" clId="Web-{65832D2E-8CFB-59BF-37F0-45983537D61A}" dt="2022-10-10T17:03:26.787" v="19"/>
        <pc:sldMkLst>
          <pc:docMk/>
          <pc:sldMk cId="2280152565" sldId="270"/>
        </pc:sldMkLst>
        <pc:graphicFrameChg chg="mod modGraphic">
          <ac:chgData name="Teresa Bosca" userId="S::teresa.bosca@snappet.org::5f2d2708-5ab7-4bb7-9244-a66e173aa037" providerId="AD" clId="Web-{65832D2E-8CFB-59BF-37F0-45983537D61A}" dt="2022-10-10T17:03:26.787" v="19"/>
          <ac:graphicFrameMkLst>
            <pc:docMk/>
            <pc:sldMk cId="2280152565" sldId="270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58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54614"/>
            <a:ext cx="10161270" cy="54954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Calibri"/>
              </a:rPr>
              <a:t>Aquesta unitat està composta per 10 lliçons que tenen com a propòsit desenvolupar habilitats i maneres de pensar basats en la comprensió, la representació i l'ús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 flexible de les operacions. </a:t>
            </a:r>
            <a:endParaRPr lang="ca-ES" dirty="0">
              <a:cs typeface="Calibri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Proposem al llarg de les lliçons la utilització de materials </a:t>
            </a:r>
            <a:r>
              <a:rPr lang="ca-ES" sz="1100" dirty="0" err="1">
                <a:ea typeface="MS Mincho"/>
                <a:cs typeface="Calibri"/>
              </a:rPr>
              <a:t>manipulatius</a:t>
            </a:r>
            <a:r>
              <a:rPr lang="ca-ES" sz="1100" dirty="0">
                <a:ea typeface="MS Mincho"/>
                <a:cs typeface="Calibri"/>
              </a:rPr>
              <a:t> i l'ús d'elements de la vida quotidiana que permeten resoldre situacions </a:t>
            </a:r>
            <a:r>
              <a:rPr lang="ca-ES" sz="1100" dirty="0"/>
              <a:t>que impliquen la construcció del significat i l'ús de les operacions per a orientar la presa</a:t>
            </a:r>
            <a:r>
              <a:rPr lang="ca-ES" sz="1100" dirty="0">
                <a:ea typeface="+mn-lt"/>
                <a:cs typeface="+mn-lt"/>
              </a:rPr>
              <a:t> de decisions</a:t>
            </a:r>
            <a:r>
              <a:rPr lang="ca-ES" sz="1100" dirty="0"/>
              <a:t>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MS Mincho"/>
                <a:cs typeface="Calibri"/>
              </a:rPr>
              <a:t>En la guia didàctica de cada lliçó oferim activitats complementàries i suggeriments per abordar les possibles dificultats que </a:t>
            </a:r>
            <a:r>
              <a:rPr lang="ca-ES" sz="1100" dirty="0" err="1">
                <a:ea typeface="MS Mincho"/>
                <a:cs typeface="Calibri"/>
              </a:rPr>
              <a:t>presente</a:t>
            </a:r>
            <a:r>
              <a:rPr lang="ca-ES" sz="1100" dirty="0">
                <a:ea typeface="MS Mincho"/>
                <a:cs typeface="Calibri"/>
              </a:rPr>
              <a:t> 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  <a:br>
              <a:rPr lang="ca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ca-ES" altLang="es-ES" sz="1100" dirty="0">
                <a:solidFill>
                  <a:srgbClr val="000000"/>
                </a:solidFill>
                <a:ea typeface="MS Mincho"/>
                <a:cs typeface="Arial"/>
              </a:rPr>
              <a:t> </a:t>
            </a:r>
            <a:endParaRPr lang="ca-ES" dirty="0">
              <a:cs typeface="Calibri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 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curriculars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00B0F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100" dirty="0">
                <a:ea typeface="Times New Roman" panose="02020603050405020304" pitchFamily="18" charset="0"/>
                <a:cs typeface="Times New Roman"/>
              </a:rPr>
              <a:t>Blocs i cubs de nombres.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 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23241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7 </a:t>
            </a:r>
            <a:endParaRPr lang="ca-ES" sz="2200" dirty="0">
              <a:solidFill>
                <a:srgbClr val="FF0000"/>
              </a:solidFill>
              <a:latin typeface="ABeZeh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9835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1 i 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Exercici 3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</a:t>
                      </a:r>
                      <a:r>
                        <a:rPr lang="ca-ES" sz="1200" b="0" noProof="0" dirty="0"/>
                        <a:t>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 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ca-ES" sz="9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ca-ES" sz="12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trimestre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1200" b="0" noProof="0" dirty="0"/>
                    </a:p>
                    <a:p>
                      <a:r>
                        <a:rPr lang="ca-ES" sz="1200" b="1" noProof="0" dirty="0"/>
                        <a:t>Criteri d'avaluació de la </a:t>
                      </a:r>
                      <a:r>
                        <a:rPr lang="ca-ES" sz="1200" b="1" i="0" u="none" strike="noStrike" noProof="0" dirty="0">
                          <a:latin typeface="Calibri"/>
                        </a:rPr>
                        <a:t>Llei</a:t>
                      </a:r>
                    </a:p>
                    <a:p>
                      <a:endParaRPr lang="ca-ES" sz="1200" noProof="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</a:t>
            </a:r>
            <a:r>
              <a:rPr lang="ca-ES" sz="1200" b="1" dirty="0"/>
              <a:t>Llei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>
                <a:ea typeface="+mn-lt"/>
                <a:cs typeface="+mn-lt"/>
              </a:rPr>
              <a:t>avalua</a:t>
            </a:r>
            <a:endParaRPr lang="ca-ES" dirty="0">
              <a:ea typeface="+mn-lt"/>
              <a:cs typeface="+mn-lt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304354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es-ES" dirty="0" err="1"/>
              <a:t>Descarregable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789184"/>
              </p:ext>
            </p:extLst>
          </p:nvPr>
        </p:nvGraphicFramePr>
        <p:xfrm>
          <a:off x="613764" y="1084464"/>
          <a:ext cx="10721958" cy="2911802"/>
        </p:xfrm>
        <a:graphic>
          <a:graphicData uri="http://schemas.openxmlformats.org/drawingml/2006/table">
            <a:tbl>
              <a:tblPr firstRow="1" firstCol="1" bandRow="1"/>
              <a:tblGrid>
                <a:gridCol w="3365500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42166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14292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871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 Blocs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bàsics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32630"/>
                  </a:ext>
                </a:extLst>
              </a:tr>
              <a:tr h="941916"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ca-E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sabers bàsics relacionats amb la comprensió del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significat del concepte de nombre, la seua</a:t>
                      </a:r>
                      <a:endParaRPr lang="en-U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representació,  simbolització i magnitud,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a més de l'ús adequat d’aquestes en les relacions,</a:t>
                      </a:r>
                      <a:endParaRPr lang="es-ES" sz="1100" b="0" i="0" u="none" strike="noStrike" kern="1200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</a:rPr>
                        <a:t>propietats i operacions bàsiques per a aquesta etapa. 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ca-ES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s-ES" dirty="0"/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1. 6. Estratègies de representació. Recta numèrica. Comparació i ordenació.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66690"/>
                  </a:ext>
                </a:extLst>
              </a:tr>
              <a:tr h="84137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2. </a:t>
                      </a:r>
                      <a:r>
                        <a:rPr lang="ca-ES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Operacions amb naturals i les seues propietats</a:t>
                      </a:r>
                      <a:endParaRPr lang="es-ES" dirty="0"/>
                    </a:p>
                  </a:txBody>
                  <a:tcPr marL="93185" marR="93185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1. Significats, estratègies i representacions per a la suma (afegir, combinar, comparar) i la resta (detracció, diferència, escala ascendent, escala descendent). 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359076"/>
                  </a:ext>
                </a:extLst>
              </a:tr>
              <a:tr h="841375"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2. 4. Significat i ús de la igualtat i les desigualtats en relacions i expressions aritmètiques senzilles. </a:t>
                      </a:r>
                      <a:endParaRPr lang="es-ES" dirty="0"/>
                    </a:p>
                  </a:txBody>
                  <a:tcPr marL="36000" marR="36000" marT="36000" marB="360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6845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3539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 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672118"/>
              </p:ext>
            </p:extLst>
          </p:nvPr>
        </p:nvGraphicFramePr>
        <p:xfrm>
          <a:off x="604761" y="846667"/>
          <a:ext cx="11101337" cy="5441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dues xifres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una fins a 100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834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Sumar entre desenes.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Significat i ús de la igualtat i les desigualtats en relacions i expressions aritmètiques senzilles.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 fins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100 amb la recta numèrica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670</a:t>
                      </a:r>
                      <a:r>
                        <a:rPr lang="ca-ES" sz="9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Sumar i restar per damunt de la desena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la recta numèrica.</a:t>
                      </a:r>
                      <a:endParaRPr lang="ca-ES" sz="900" b="0" i="0" u="none" strike="noStrike" kern="1200" noProof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1. 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6. Estratègies de representació. Recta numèrica. Comparació i ordenació.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7.3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i restar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 a 100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Sumar i restar fins a 100 per damunt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la desena.</a:t>
                      </a:r>
                      <a:endParaRPr lang="ca-ES" sz="900" b="0" i="0" u="none" strike="noStrike" kern="1200" noProof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 i ús de la igualtat i les desigualtats en relacions i expressions aritmètiques 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 portar-ne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 Sumar dues xifres fins a 30 sense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portar-ne.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 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fins a 100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 portar-ne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Restar fins a 80 sense portar-ne.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7.6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nombres sense portar-ne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82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Sumar tres nombres fins a 100 sense portar-ne.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7.7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fins a 100 portant-ne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1029. </a:t>
                      </a:r>
                      <a:r>
                        <a:rPr lang="ca-ES" sz="9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Sumar fins a 100 portant-ne.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 ascendent, escala descendent).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27718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7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10 - 13 sessions </a:t>
            </a:r>
          </a:p>
        </p:txBody>
      </p:sp>
    </p:spTree>
    <p:extLst>
      <p:ext uri="{BB962C8B-B14F-4D97-AF65-F5344CB8AC3E}">
        <p14:creationId xmlns:p14="http://schemas.microsoft.com/office/powerpoint/2010/main" val="3831762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936"/>
              </p:ext>
            </p:extLst>
          </p:nvPr>
        </p:nvGraphicFramePr>
        <p:xfrm>
          <a:off x="604761" y="846667"/>
          <a:ext cx="11101337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714736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2225522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aprenentatge de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7.8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nombres fins a 100 portant-ne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101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Sumar tres nombres fins a 100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portant-ne.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 ascendent, escala descendent).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Comprovar el</a:t>
                      </a:r>
                      <a:endParaRPr lang="es-ES" dirty="0"/>
                    </a:p>
                    <a:p>
                      <a:pPr marL="0" lvl="0" algn="ctr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resultat de restes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630. 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Comprovar els termes i el resultat de restes.</a:t>
                      </a:r>
                      <a:endParaRPr lang="ca-ES" sz="900" b="0" i="0" u="none" strike="noStrike" kern="1200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n-U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4.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Significat i ús de la igualtat i les desigualtats en relacions i expressions aritmètiques senzilles. 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7.10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Sumes de 3 xifres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263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Sumar fins a 1000 </a:t>
                      </a:r>
                      <a:r>
                        <a:rPr lang="ca-E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portant-ne</a:t>
                      </a:r>
                      <a:endParaRPr lang="ca-ES" sz="900" b="0" i="0" u="none" strike="noStrike" kern="1200" noProof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 sumands)</a:t>
                      </a:r>
                      <a:r>
                        <a:rPr lang="ca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ca-ES" sz="900" b="0" i="0" u="none" strike="noStrike" kern="1200" noProof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1. 2. Operacions i les seues</a:t>
                      </a:r>
                      <a:endParaRPr lang="en-U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propietats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2. 1. Significats, estratègies i representacions per a la suma (afegir,</a:t>
                      </a:r>
                      <a:endParaRPr lang="es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combinar, comparar) i la resta (detracció, diferència, escala ascendent, escala descendent). </a:t>
                      </a:r>
                      <a:endParaRPr lang="es-ES" dirty="0"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/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1r Pr</a:t>
            </a:r>
            <a:r>
              <a:rPr lang="ca-ES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7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10 - 13 sessions </a:t>
            </a:r>
          </a:p>
        </p:txBody>
      </p:sp>
    </p:spTree>
    <p:extLst>
      <p:ext uri="{BB962C8B-B14F-4D97-AF65-F5344CB8AC3E}">
        <p14:creationId xmlns:p14="http://schemas.microsoft.com/office/powerpoint/2010/main" val="2280152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6" ma:contentTypeDescription="Create a new document." ma:contentTypeScope="" ma:versionID="7acd16fd7bdfc2ab2b953c3898ca36a3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1a6e7a7c156e73a19cb184878ba6944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8AEB0-6BE8-4F29-8D82-399799DE934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E5F3250D-91B0-44E8-85E7-4A74A65116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85DAC0-A5B3-49BF-AEA1-588BB0F838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3430</TotalTime>
  <Words>1297</Words>
  <Application>Microsoft Office PowerPoint</Application>
  <PresentationFormat>Panorámica</PresentationFormat>
  <Paragraphs>261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716</cp:revision>
  <dcterms:created xsi:type="dcterms:W3CDTF">2022-06-17T12:01:50Z</dcterms:created>
  <dcterms:modified xsi:type="dcterms:W3CDTF">2022-10-10T17:03:31Z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