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10"/>
  </p:notesMasterIdLst>
  <p:sldIdLst>
    <p:sldId id="260" r:id="rId5"/>
    <p:sldId id="267" r:id="rId6"/>
    <p:sldId id="259" r:id="rId7"/>
    <p:sldId id="268" r:id="rId8"/>
    <p:sldId id="269"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72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5FA"/>
    <a:srgbClr val="FFFAEB"/>
    <a:srgbClr val="E9EBF5"/>
    <a:srgbClr val="F2A998"/>
    <a:srgbClr val="FFCCFF"/>
    <a:srgbClr val="F7CBC1"/>
    <a:srgbClr val="FCECE8"/>
    <a:srgbClr val="F513AA"/>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C772C2-45AF-9CE9-509C-DC3CB695D9DB}" v="73" dt="2022-10-09T12:30:23.719"/>
    <p1510:client id="{301FA1B1-2CD1-85BA-0418-92A4375CD90B}" v="5147" dt="2022-09-11T17:45:56.504"/>
    <p1510:client id="{4FF0D3A0-2EAB-BE3A-6E9B-8FF4DFA431A7}" v="1" dt="2022-09-29T17:17:06.569"/>
    <p1510:client id="{59E77D18-33BA-CE16-585F-40D7C5F4AA01}" v="23" dt="2022-09-07T18:38:54.606"/>
    <p1510:client id="{744553DB-AB36-28E4-8716-F71D2D582084}" v="762" dt="2022-09-27T17:39:42.233"/>
    <p1510:client id="{9C791F44-D819-A65D-1FEF-427917931859}" v="22" dt="2022-09-14T16:11:24.660"/>
    <p1510:client id="{EDFF7950-D8C3-75D2-4E9F-127C038C0C21}" v="47" dt="2022-08-01T09:07:41.63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5260" autoAdjust="0"/>
  </p:normalViewPr>
  <p:slideViewPr>
    <p:cSldViewPr snapToGrid="0">
      <p:cViewPr varScale="1">
        <p:scale>
          <a:sx n="109" d="100"/>
          <a:sy n="109" d="100"/>
        </p:scale>
        <p:origin x="132" y="84"/>
      </p:cViewPr>
      <p:guideLst>
        <p:guide orient="horz" pos="527"/>
        <p:guide pos="72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esa Bosca" userId="S::teresa.bosca@snappet.org::5f2d2708-5ab7-4bb7-9244-a66e173aa037" providerId="AD" clId="Web-{28C772C2-45AF-9CE9-509C-DC3CB695D9DB}"/>
    <pc:docChg chg="modSld">
      <pc:chgData name="Teresa Bosca" userId="S::teresa.bosca@snappet.org::5f2d2708-5ab7-4bb7-9244-a66e173aa037" providerId="AD" clId="Web-{28C772C2-45AF-9CE9-509C-DC3CB695D9DB}" dt="2022-10-09T12:30:20.187" v="57"/>
      <pc:docMkLst>
        <pc:docMk/>
      </pc:docMkLst>
      <pc:sldChg chg="modSp">
        <pc:chgData name="Teresa Bosca" userId="S::teresa.bosca@snappet.org::5f2d2708-5ab7-4bb7-9244-a66e173aa037" providerId="AD" clId="Web-{28C772C2-45AF-9CE9-509C-DC3CB695D9DB}" dt="2022-10-09T12:29:49.404" v="43"/>
        <pc:sldMkLst>
          <pc:docMk/>
          <pc:sldMk cId="3448664593" sldId="268"/>
        </pc:sldMkLst>
        <pc:graphicFrameChg chg="mod modGraphic">
          <ac:chgData name="Teresa Bosca" userId="S::teresa.bosca@snappet.org::5f2d2708-5ab7-4bb7-9244-a66e173aa037" providerId="AD" clId="Web-{28C772C2-45AF-9CE9-509C-DC3CB695D9DB}" dt="2022-10-09T12:29:49.404" v="43"/>
          <ac:graphicFrameMkLst>
            <pc:docMk/>
            <pc:sldMk cId="3448664593" sldId="268"/>
            <ac:graphicFrameMk id="4" creationId="{DDA80BDB-E941-C2AB-612D-B90ABDF40270}"/>
          </ac:graphicFrameMkLst>
        </pc:graphicFrameChg>
      </pc:sldChg>
      <pc:sldChg chg="modSp">
        <pc:chgData name="Teresa Bosca" userId="S::teresa.bosca@snappet.org::5f2d2708-5ab7-4bb7-9244-a66e173aa037" providerId="AD" clId="Web-{28C772C2-45AF-9CE9-509C-DC3CB695D9DB}" dt="2022-10-09T12:30:20.187" v="57"/>
        <pc:sldMkLst>
          <pc:docMk/>
          <pc:sldMk cId="316100681" sldId="269"/>
        </pc:sldMkLst>
        <pc:graphicFrameChg chg="mod modGraphic">
          <ac:chgData name="Teresa Bosca" userId="S::teresa.bosca@snappet.org::5f2d2708-5ab7-4bb7-9244-a66e173aa037" providerId="AD" clId="Web-{28C772C2-45AF-9CE9-509C-DC3CB695D9DB}" dt="2022-10-09T12:30:20.187" v="57"/>
          <ac:graphicFrameMkLst>
            <pc:docMk/>
            <pc:sldMk cId="316100681" sldId="269"/>
            <ac:graphicFrameMk id="4" creationId="{DDA80BDB-E941-C2AB-612D-B90ABDF40270}"/>
          </ac:graphicFrameMkLst>
        </pc:graphicFrameChg>
      </pc:sldChg>
    </pc:docChg>
  </pc:docChgLst>
  <pc:docChgLst>
    <pc:chgData name="Viviana Saavedra" userId="S::viviana.saavedra@snappet.org::aa95fd6c-3033-4ac3-a8a2-8731ac2a924c" providerId="AD" clId="Web-{EDFF7950-D8C3-75D2-4E9F-127C038C0C21}"/>
    <pc:docChg chg="modSld">
      <pc:chgData name="Viviana Saavedra" userId="S::viviana.saavedra@snappet.org::aa95fd6c-3033-4ac3-a8a2-8731ac2a924c" providerId="AD" clId="Web-{EDFF7950-D8C3-75D2-4E9F-127C038C0C21}" dt="2022-08-01T09:07:40.249" v="43"/>
      <pc:docMkLst>
        <pc:docMk/>
      </pc:docMkLst>
      <pc:sldChg chg="modSp">
        <pc:chgData name="Viviana Saavedra" userId="S::viviana.saavedra@snappet.org::aa95fd6c-3033-4ac3-a8a2-8731ac2a924c" providerId="AD" clId="Web-{EDFF7950-D8C3-75D2-4E9F-127C038C0C21}" dt="2022-08-01T09:07:40.249" v="43"/>
        <pc:sldMkLst>
          <pc:docMk/>
          <pc:sldMk cId="1333967645" sldId="259"/>
        </pc:sldMkLst>
        <pc:graphicFrameChg chg="mod modGraphic">
          <ac:chgData name="Viviana Saavedra" userId="S::viviana.saavedra@snappet.org::aa95fd6c-3033-4ac3-a8a2-8731ac2a924c" providerId="AD" clId="Web-{EDFF7950-D8C3-75D2-4E9F-127C038C0C21}" dt="2022-08-01T09:07:40.249" v="43"/>
          <ac:graphicFrameMkLst>
            <pc:docMk/>
            <pc:sldMk cId="1333967645" sldId="259"/>
            <ac:graphicFrameMk id="2" creationId="{457224D1-104C-F8A9-EB45-2067343875DC}"/>
          </ac:graphicFrameMkLst>
        </pc:graphicFrameChg>
      </pc:sldChg>
    </pc:docChg>
  </pc:docChgLst>
  <pc:docChgLst>
    <pc:chgData name="Teresa Bosca" userId="S::teresa.bosca@snappet.org::5f2d2708-5ab7-4bb7-9244-a66e173aa037" providerId="AD" clId="Web-{301FA1B1-2CD1-85BA-0418-92A4375CD90B}"/>
    <pc:docChg chg="modSld">
      <pc:chgData name="Teresa Bosca" userId="S::teresa.bosca@snappet.org::5f2d2708-5ab7-4bb7-9244-a66e173aa037" providerId="AD" clId="Web-{301FA1B1-2CD1-85BA-0418-92A4375CD90B}" dt="2022-09-11T17:44:50.049" v="4537"/>
      <pc:docMkLst>
        <pc:docMk/>
      </pc:docMkLst>
      <pc:sldChg chg="modSp">
        <pc:chgData name="Teresa Bosca" userId="S::teresa.bosca@snappet.org::5f2d2708-5ab7-4bb7-9244-a66e173aa037" providerId="AD" clId="Web-{301FA1B1-2CD1-85BA-0418-92A4375CD90B}" dt="2022-09-11T17:11:48.068" v="2629"/>
        <pc:sldMkLst>
          <pc:docMk/>
          <pc:sldMk cId="990749142" sldId="257"/>
        </pc:sldMkLst>
        <pc:spChg chg="mod">
          <ac:chgData name="Teresa Bosca" userId="S::teresa.bosca@snappet.org::5f2d2708-5ab7-4bb7-9244-a66e173aa037" providerId="AD" clId="Web-{301FA1B1-2CD1-85BA-0418-92A4375CD90B}" dt="2022-09-11T17:00:53.535" v="1435" actId="20577"/>
          <ac:spMkLst>
            <pc:docMk/>
            <pc:sldMk cId="990749142" sldId="257"/>
            <ac:spMk id="5" creationId="{7F895394-2AA3-9C13-86AA-287E9F9263A3}"/>
          </ac:spMkLst>
        </pc:spChg>
        <pc:graphicFrameChg chg="mod modGraphic">
          <ac:chgData name="Teresa Bosca" userId="S::teresa.bosca@snappet.org::5f2d2708-5ab7-4bb7-9244-a66e173aa037" providerId="AD" clId="Web-{301FA1B1-2CD1-85BA-0418-92A4375CD90B}" dt="2022-09-11T17:11:48.068" v="2629"/>
          <ac:graphicFrameMkLst>
            <pc:docMk/>
            <pc:sldMk cId="990749142" sldId="257"/>
            <ac:graphicFrameMk id="4" creationId="{F170D892-6EA2-6E9E-694E-D83208D7369B}"/>
          </ac:graphicFrameMkLst>
        </pc:graphicFrameChg>
      </pc:sldChg>
      <pc:sldChg chg="modSp">
        <pc:chgData name="Teresa Bosca" userId="S::teresa.bosca@snappet.org::5f2d2708-5ab7-4bb7-9244-a66e173aa037" providerId="AD" clId="Web-{301FA1B1-2CD1-85BA-0418-92A4375CD90B}" dt="2022-09-11T17:40:31.383" v="4535"/>
        <pc:sldMkLst>
          <pc:docMk/>
          <pc:sldMk cId="1333967645" sldId="259"/>
        </pc:sldMkLst>
        <pc:spChg chg="mod">
          <ac:chgData name="Teresa Bosca" userId="S::teresa.bosca@snappet.org::5f2d2708-5ab7-4bb7-9244-a66e173aa037" providerId="AD" clId="Web-{301FA1B1-2CD1-85BA-0418-92A4375CD90B}" dt="2022-09-11T17:01:20.145" v="1455" actId="20577"/>
          <ac:spMkLst>
            <pc:docMk/>
            <pc:sldMk cId="1333967645" sldId="259"/>
            <ac:spMk id="3" creationId="{3F917AA6-B1C6-0CBB-A0FE-0890A5895134}"/>
          </ac:spMkLst>
        </pc:spChg>
        <pc:graphicFrameChg chg="mod modGraphic">
          <ac:chgData name="Teresa Bosca" userId="S::teresa.bosca@snappet.org::5f2d2708-5ab7-4bb7-9244-a66e173aa037" providerId="AD" clId="Web-{301FA1B1-2CD1-85BA-0418-92A4375CD90B}" dt="2022-09-11T17:40:31.383" v="4535"/>
          <ac:graphicFrameMkLst>
            <pc:docMk/>
            <pc:sldMk cId="1333967645" sldId="259"/>
            <ac:graphicFrameMk id="2" creationId="{457224D1-104C-F8A9-EB45-2067343875DC}"/>
          </ac:graphicFrameMkLst>
        </pc:graphicFrameChg>
      </pc:sldChg>
      <pc:sldChg chg="modSp">
        <pc:chgData name="Teresa Bosca" userId="S::teresa.bosca@snappet.org::5f2d2708-5ab7-4bb7-9244-a66e173aa037" providerId="AD" clId="Web-{301FA1B1-2CD1-85BA-0418-92A4375CD90B}" dt="2022-09-11T17:39:14.316" v="4529" actId="20577"/>
        <pc:sldMkLst>
          <pc:docMk/>
          <pc:sldMk cId="301724074" sldId="260"/>
        </pc:sldMkLst>
        <pc:spChg chg="mod">
          <ac:chgData name="Teresa Bosca" userId="S::teresa.bosca@snappet.org::5f2d2708-5ab7-4bb7-9244-a66e173aa037" providerId="AD" clId="Web-{301FA1B1-2CD1-85BA-0418-92A4375CD90B}" dt="2022-09-11T17:39:14.316" v="4529" actId="20577"/>
          <ac:spMkLst>
            <pc:docMk/>
            <pc:sldMk cId="301724074" sldId="260"/>
            <ac:spMk id="3" creationId="{F72825F4-0806-D946-E23E-2BDAC9FE7E75}"/>
          </ac:spMkLst>
        </pc:spChg>
        <pc:spChg chg="mod">
          <ac:chgData name="Teresa Bosca" userId="S::teresa.bosca@snappet.org::5f2d2708-5ab7-4bb7-9244-a66e173aa037" providerId="AD" clId="Web-{301FA1B1-2CD1-85BA-0418-92A4375CD90B}" dt="2022-09-11T16:35:51.289" v="4" actId="20577"/>
          <ac:spMkLst>
            <pc:docMk/>
            <pc:sldMk cId="301724074" sldId="260"/>
            <ac:spMk id="5" creationId="{9177A636-6BBA-4A24-1D3E-583429DD4AA1}"/>
          </ac:spMkLst>
        </pc:spChg>
      </pc:sldChg>
      <pc:sldChg chg="modSp">
        <pc:chgData name="Teresa Bosca" userId="S::teresa.bosca@snappet.org::5f2d2708-5ab7-4bb7-9244-a66e173aa037" providerId="AD" clId="Web-{301FA1B1-2CD1-85BA-0418-92A4375CD90B}" dt="2022-09-11T17:30:10.129" v="4276"/>
        <pc:sldMkLst>
          <pc:docMk/>
          <pc:sldMk cId="1802548540" sldId="264"/>
        </pc:sldMkLst>
        <pc:spChg chg="mod">
          <ac:chgData name="Teresa Bosca" userId="S::teresa.bosca@snappet.org::5f2d2708-5ab7-4bb7-9244-a66e173aa037" providerId="AD" clId="Web-{301FA1B1-2CD1-85BA-0418-92A4375CD90B}" dt="2022-09-11T17:12:11.709" v="2637" actId="20577"/>
          <ac:spMkLst>
            <pc:docMk/>
            <pc:sldMk cId="1802548540" sldId="264"/>
            <ac:spMk id="6" creationId="{2520139A-6A55-E672-2D73-D9ED726BFEAF}"/>
          </ac:spMkLst>
        </pc:spChg>
        <pc:graphicFrameChg chg="mod modGraphic">
          <ac:chgData name="Teresa Bosca" userId="S::teresa.bosca@snappet.org::5f2d2708-5ab7-4bb7-9244-a66e173aa037" providerId="AD" clId="Web-{301FA1B1-2CD1-85BA-0418-92A4375CD90B}" dt="2022-09-11T17:30:10.129" v="4276"/>
          <ac:graphicFrameMkLst>
            <pc:docMk/>
            <pc:sldMk cId="1802548540" sldId="264"/>
            <ac:graphicFrameMk id="4" creationId="{DDA80BDB-E941-C2AB-612D-B90ABDF40270}"/>
          </ac:graphicFrameMkLst>
        </pc:graphicFrameChg>
        <pc:graphicFrameChg chg="mod modGraphic">
          <ac:chgData name="Teresa Bosca" userId="S::teresa.bosca@snappet.org::5f2d2708-5ab7-4bb7-9244-a66e173aa037" providerId="AD" clId="Web-{301FA1B1-2CD1-85BA-0418-92A4375CD90B}" dt="2022-09-11T17:12:25.084" v="2657"/>
          <ac:graphicFrameMkLst>
            <pc:docMk/>
            <pc:sldMk cId="1802548540" sldId="264"/>
            <ac:graphicFrameMk id="5" creationId="{EB937D6F-86AD-60BE-4387-D4CBC8E9EE74}"/>
          </ac:graphicFrameMkLst>
        </pc:graphicFrameChg>
      </pc:sldChg>
      <pc:sldChg chg="modSp">
        <pc:chgData name="Teresa Bosca" userId="S::teresa.bosca@snappet.org::5f2d2708-5ab7-4bb7-9244-a66e173aa037" providerId="AD" clId="Web-{301FA1B1-2CD1-85BA-0418-92A4375CD90B}" dt="2022-09-11T17:44:50.049" v="4537"/>
        <pc:sldMkLst>
          <pc:docMk/>
          <pc:sldMk cId="296443705" sldId="265"/>
        </pc:sldMkLst>
        <pc:spChg chg="mod">
          <ac:chgData name="Teresa Bosca" userId="S::teresa.bosca@snappet.org::5f2d2708-5ab7-4bb7-9244-a66e173aa037" providerId="AD" clId="Web-{301FA1B1-2CD1-85BA-0418-92A4375CD90B}" dt="2022-09-11T17:15:07.480" v="2880" actId="20577"/>
          <ac:spMkLst>
            <pc:docMk/>
            <pc:sldMk cId="296443705" sldId="265"/>
            <ac:spMk id="6" creationId="{2520139A-6A55-E672-2D73-D9ED726BFEAF}"/>
          </ac:spMkLst>
        </pc:spChg>
        <pc:graphicFrameChg chg="mod modGraphic">
          <ac:chgData name="Teresa Bosca" userId="S::teresa.bosca@snappet.org::5f2d2708-5ab7-4bb7-9244-a66e173aa037" providerId="AD" clId="Web-{301FA1B1-2CD1-85BA-0418-92A4375CD90B}" dt="2022-09-11T17:44:50.049" v="4537"/>
          <ac:graphicFrameMkLst>
            <pc:docMk/>
            <pc:sldMk cId="296443705" sldId="265"/>
            <ac:graphicFrameMk id="2" creationId="{B081A45C-1D03-8586-4416-5C083A96082A}"/>
          </ac:graphicFrameMkLst>
        </pc:graphicFrameChg>
        <pc:graphicFrameChg chg="mod modGraphic">
          <ac:chgData name="Teresa Bosca" userId="S::teresa.bosca@snappet.org::5f2d2708-5ab7-4bb7-9244-a66e173aa037" providerId="AD" clId="Web-{301FA1B1-2CD1-85BA-0418-92A4375CD90B}" dt="2022-09-11T17:15:27.950" v="2898"/>
          <ac:graphicFrameMkLst>
            <pc:docMk/>
            <pc:sldMk cId="296443705" sldId="265"/>
            <ac:graphicFrameMk id="4" creationId="{2C85F843-0955-E753-6483-E5C98A65714E}"/>
          </ac:graphicFrameMkLst>
        </pc:graphicFrameChg>
      </pc:sldChg>
      <pc:sldChg chg="modSp">
        <pc:chgData name="Teresa Bosca" userId="S::teresa.bosca@snappet.org::5f2d2708-5ab7-4bb7-9244-a66e173aa037" providerId="AD" clId="Web-{301FA1B1-2CD1-85BA-0418-92A4375CD90B}" dt="2022-09-11T16:46:55.747" v="431"/>
        <pc:sldMkLst>
          <pc:docMk/>
          <pc:sldMk cId="3074679794" sldId="267"/>
        </pc:sldMkLst>
        <pc:spChg chg="mod">
          <ac:chgData name="Teresa Bosca" userId="S::teresa.bosca@snappet.org::5f2d2708-5ab7-4bb7-9244-a66e173aa037" providerId="AD" clId="Web-{301FA1B1-2CD1-85BA-0418-92A4375CD90B}" dt="2022-09-11T16:45:02.650" v="252" actId="20577"/>
          <ac:spMkLst>
            <pc:docMk/>
            <pc:sldMk cId="3074679794" sldId="267"/>
            <ac:spMk id="4" creationId="{4667B676-7D12-ABAB-6A91-E83B30FF1B1F}"/>
          </ac:spMkLst>
        </pc:spChg>
        <pc:spChg chg="mod">
          <ac:chgData name="Teresa Bosca" userId="S::teresa.bosca@snappet.org::5f2d2708-5ab7-4bb7-9244-a66e173aa037" providerId="AD" clId="Web-{301FA1B1-2CD1-85BA-0418-92A4375CD90B}" dt="2022-09-11T16:45:08.322" v="256" actId="20577"/>
          <ac:spMkLst>
            <pc:docMk/>
            <pc:sldMk cId="3074679794" sldId="267"/>
            <ac:spMk id="18" creationId="{21B1A867-8993-6D94-EF2D-A573ABD6C0B6}"/>
          </ac:spMkLst>
        </pc:spChg>
        <pc:spChg chg="mod">
          <ac:chgData name="Teresa Bosca" userId="S::teresa.bosca@snappet.org::5f2d2708-5ab7-4bb7-9244-a66e173aa037" providerId="AD" clId="Web-{301FA1B1-2CD1-85BA-0418-92A4375CD90B}" dt="2022-09-11T16:45:54.151" v="343" actId="20577"/>
          <ac:spMkLst>
            <pc:docMk/>
            <pc:sldMk cId="3074679794" sldId="267"/>
            <ac:spMk id="55" creationId="{4F0B6A22-94EB-6825-1345-34712B7202A4}"/>
          </ac:spMkLst>
        </pc:spChg>
        <pc:spChg chg="mod">
          <ac:chgData name="Teresa Bosca" userId="S::teresa.bosca@snappet.org::5f2d2708-5ab7-4bb7-9244-a66e173aa037" providerId="AD" clId="Web-{301FA1B1-2CD1-85BA-0418-92A4375CD90B}" dt="2022-09-11T16:46:02.995" v="347" actId="20577"/>
          <ac:spMkLst>
            <pc:docMk/>
            <pc:sldMk cId="3074679794" sldId="267"/>
            <ac:spMk id="58" creationId="{A4B47265-3D80-FD44-0A13-38469DF21F39}"/>
          </ac:spMkLst>
        </pc:spChg>
        <pc:spChg chg="mod">
          <ac:chgData name="Teresa Bosca" userId="S::teresa.bosca@snappet.org::5f2d2708-5ab7-4bb7-9244-a66e173aa037" providerId="AD" clId="Web-{301FA1B1-2CD1-85BA-0418-92A4375CD90B}" dt="2022-09-11T16:45:54.714" v="344" actId="20577"/>
          <ac:spMkLst>
            <pc:docMk/>
            <pc:sldMk cId="3074679794" sldId="267"/>
            <ac:spMk id="69" creationId="{84CB3D08-F737-98AC-9EB9-82D024075EB3}"/>
          </ac:spMkLst>
        </pc:spChg>
        <pc:spChg chg="mod">
          <ac:chgData name="Teresa Bosca" userId="S::teresa.bosca@snappet.org::5f2d2708-5ab7-4bb7-9244-a66e173aa037" providerId="AD" clId="Web-{301FA1B1-2CD1-85BA-0418-92A4375CD90B}" dt="2022-09-11T16:45:56.245" v="345" actId="20577"/>
          <ac:spMkLst>
            <pc:docMk/>
            <pc:sldMk cId="3074679794" sldId="267"/>
            <ac:spMk id="70" creationId="{ED12CD3A-EAC7-528F-E6D6-2C4AEEDDA776}"/>
          </ac:spMkLst>
        </pc:spChg>
        <pc:spChg chg="mod">
          <ac:chgData name="Teresa Bosca" userId="S::teresa.bosca@snappet.org::5f2d2708-5ab7-4bb7-9244-a66e173aa037" providerId="AD" clId="Web-{301FA1B1-2CD1-85BA-0418-92A4375CD90B}" dt="2022-09-11T16:45:52.464" v="341" actId="20577"/>
          <ac:spMkLst>
            <pc:docMk/>
            <pc:sldMk cId="3074679794" sldId="267"/>
            <ac:spMk id="71" creationId="{6E252E08-F9C1-7D7B-583A-936238E2C03E}"/>
          </ac:spMkLst>
        </pc:spChg>
        <pc:graphicFrameChg chg="mod modGraphic">
          <ac:chgData name="Teresa Bosca" userId="S::teresa.bosca@snappet.org::5f2d2708-5ab7-4bb7-9244-a66e173aa037" providerId="AD" clId="Web-{301FA1B1-2CD1-85BA-0418-92A4375CD90B}" dt="2022-09-11T16:46:55.747" v="431"/>
          <ac:graphicFrameMkLst>
            <pc:docMk/>
            <pc:sldMk cId="3074679794" sldId="267"/>
            <ac:graphicFrameMk id="39" creationId="{2657EB9E-2406-FA68-7308-7933EB5F1BE3}"/>
          </ac:graphicFrameMkLst>
        </pc:graphicFrameChg>
      </pc:sldChg>
    </pc:docChg>
  </pc:docChgLst>
  <pc:docChgLst>
    <pc:chgData name="Teresa Bosca" userId="S::teresa.bosca@snappet.org::5f2d2708-5ab7-4bb7-9244-a66e173aa037" providerId="AD" clId="Web-{9C791F44-D819-A65D-1FEF-427917931859}"/>
    <pc:docChg chg="modSld">
      <pc:chgData name="Teresa Bosca" userId="S::teresa.bosca@snappet.org::5f2d2708-5ab7-4bb7-9244-a66e173aa037" providerId="AD" clId="Web-{9C791F44-D819-A65D-1FEF-427917931859}" dt="2022-09-14T16:11:17.722" v="17"/>
      <pc:docMkLst>
        <pc:docMk/>
      </pc:docMkLst>
      <pc:sldChg chg="modSp">
        <pc:chgData name="Teresa Bosca" userId="S::teresa.bosca@snappet.org::5f2d2708-5ab7-4bb7-9244-a66e173aa037" providerId="AD" clId="Web-{9C791F44-D819-A65D-1FEF-427917931859}" dt="2022-09-14T16:11:17.722" v="17"/>
        <pc:sldMkLst>
          <pc:docMk/>
          <pc:sldMk cId="1333967645" sldId="259"/>
        </pc:sldMkLst>
        <pc:graphicFrameChg chg="mod modGraphic">
          <ac:chgData name="Teresa Bosca" userId="S::teresa.bosca@snappet.org::5f2d2708-5ab7-4bb7-9244-a66e173aa037" providerId="AD" clId="Web-{9C791F44-D819-A65D-1FEF-427917931859}" dt="2022-09-14T16:11:17.722" v="17"/>
          <ac:graphicFrameMkLst>
            <pc:docMk/>
            <pc:sldMk cId="1333967645" sldId="259"/>
            <ac:graphicFrameMk id="2" creationId="{457224D1-104C-F8A9-EB45-2067343875DC}"/>
          </ac:graphicFrameMkLst>
        </pc:graphicFrameChg>
      </pc:sldChg>
    </pc:docChg>
  </pc:docChgLst>
  <pc:docChgLst>
    <pc:chgData name="Teresa Bosca" userId="S::teresa.bosca@snappet.org::5f2d2708-5ab7-4bb7-9244-a66e173aa037" providerId="AD" clId="Web-{4FF0D3A0-2EAB-BE3A-6E9B-8FF4DFA431A7}"/>
    <pc:docChg chg="modSld">
      <pc:chgData name="Teresa Bosca" userId="S::teresa.bosca@snappet.org::5f2d2708-5ab7-4bb7-9244-a66e173aa037" providerId="AD" clId="Web-{4FF0D3A0-2EAB-BE3A-6E9B-8FF4DFA431A7}" dt="2022-09-29T17:17:06.569" v="0" actId="1076"/>
      <pc:docMkLst>
        <pc:docMk/>
      </pc:docMkLst>
      <pc:sldChg chg="modSp">
        <pc:chgData name="Teresa Bosca" userId="S::teresa.bosca@snappet.org::5f2d2708-5ab7-4bb7-9244-a66e173aa037" providerId="AD" clId="Web-{4FF0D3A0-2EAB-BE3A-6E9B-8FF4DFA431A7}" dt="2022-09-29T17:17:06.569" v="0" actId="1076"/>
        <pc:sldMkLst>
          <pc:docMk/>
          <pc:sldMk cId="1333967645" sldId="259"/>
        </pc:sldMkLst>
        <pc:graphicFrameChg chg="mod">
          <ac:chgData name="Teresa Bosca" userId="S::teresa.bosca@snappet.org::5f2d2708-5ab7-4bb7-9244-a66e173aa037" providerId="AD" clId="Web-{4FF0D3A0-2EAB-BE3A-6E9B-8FF4DFA431A7}" dt="2022-09-29T17:17:06.569" v="0" actId="1076"/>
          <ac:graphicFrameMkLst>
            <pc:docMk/>
            <pc:sldMk cId="1333967645" sldId="259"/>
            <ac:graphicFrameMk id="2" creationId="{457224D1-104C-F8A9-EB45-2067343875DC}"/>
          </ac:graphicFrameMkLst>
        </pc:graphicFrameChg>
      </pc:sldChg>
    </pc:docChg>
  </pc:docChgLst>
  <pc:docChgLst>
    <pc:chgData name="Maria Del Mar Mañas Martinez" userId="S::maria.manas@snappet.org::67f3acc2-0360-426e-ba56-ef4e224d080b" providerId="AD" clId="Web-{59E77D18-33BA-CE16-585F-40D7C5F4AA01}"/>
    <pc:docChg chg="modSld">
      <pc:chgData name="Maria Del Mar Mañas Martinez" userId="S::maria.manas@snappet.org::67f3acc2-0360-426e-ba56-ef4e224d080b" providerId="AD" clId="Web-{59E77D18-33BA-CE16-585F-40D7C5F4AA01}" dt="2022-09-07T18:38:54.606" v="15"/>
      <pc:docMkLst>
        <pc:docMk/>
      </pc:docMkLst>
      <pc:sldChg chg="modSp">
        <pc:chgData name="Maria Del Mar Mañas Martinez" userId="S::maria.manas@snappet.org::67f3acc2-0360-426e-ba56-ef4e224d080b" providerId="AD" clId="Web-{59E77D18-33BA-CE16-585F-40D7C5F4AA01}" dt="2022-09-07T18:36:29.492" v="3"/>
        <pc:sldMkLst>
          <pc:docMk/>
          <pc:sldMk cId="1333967645" sldId="259"/>
        </pc:sldMkLst>
        <pc:graphicFrameChg chg="mod modGraphic">
          <ac:chgData name="Maria Del Mar Mañas Martinez" userId="S::maria.manas@snappet.org::67f3acc2-0360-426e-ba56-ef4e224d080b" providerId="AD" clId="Web-{59E77D18-33BA-CE16-585F-40D7C5F4AA01}" dt="2022-09-07T18:36:29.492" v="3"/>
          <ac:graphicFrameMkLst>
            <pc:docMk/>
            <pc:sldMk cId="1333967645" sldId="259"/>
            <ac:graphicFrameMk id="2" creationId="{457224D1-104C-F8A9-EB45-2067343875DC}"/>
          </ac:graphicFrameMkLst>
        </pc:graphicFrameChg>
      </pc:sldChg>
      <pc:sldChg chg="modSp">
        <pc:chgData name="Maria Del Mar Mañas Martinez" userId="S::maria.manas@snappet.org::67f3acc2-0360-426e-ba56-ef4e224d080b" providerId="AD" clId="Web-{59E77D18-33BA-CE16-585F-40D7C5F4AA01}" dt="2022-09-07T18:38:54.606" v="15"/>
        <pc:sldMkLst>
          <pc:docMk/>
          <pc:sldMk cId="1802548540" sldId="264"/>
        </pc:sldMkLst>
        <pc:graphicFrameChg chg="mod modGraphic">
          <ac:chgData name="Maria Del Mar Mañas Martinez" userId="S::maria.manas@snappet.org::67f3acc2-0360-426e-ba56-ef4e224d080b" providerId="AD" clId="Web-{59E77D18-33BA-CE16-585F-40D7C5F4AA01}" dt="2022-09-07T18:38:54.606" v="15"/>
          <ac:graphicFrameMkLst>
            <pc:docMk/>
            <pc:sldMk cId="1802548540" sldId="264"/>
            <ac:graphicFrameMk id="4" creationId="{DDA80BDB-E941-C2AB-612D-B90ABDF40270}"/>
          </ac:graphicFrameMkLst>
        </pc:graphicFrameChg>
      </pc:sldChg>
      <pc:sldChg chg="modSp">
        <pc:chgData name="Maria Del Mar Mañas Martinez" userId="S::maria.manas@snappet.org::67f3acc2-0360-426e-ba56-ef4e224d080b" providerId="AD" clId="Web-{59E77D18-33BA-CE16-585F-40D7C5F4AA01}" dt="2022-09-07T18:38:51.028" v="13"/>
        <pc:sldMkLst>
          <pc:docMk/>
          <pc:sldMk cId="296443705" sldId="265"/>
        </pc:sldMkLst>
        <pc:graphicFrameChg chg="mod modGraphic">
          <ac:chgData name="Maria Del Mar Mañas Martinez" userId="S::maria.manas@snappet.org::67f3acc2-0360-426e-ba56-ef4e224d080b" providerId="AD" clId="Web-{59E77D18-33BA-CE16-585F-40D7C5F4AA01}" dt="2022-09-07T18:38:51.028" v="13"/>
          <ac:graphicFrameMkLst>
            <pc:docMk/>
            <pc:sldMk cId="296443705" sldId="265"/>
            <ac:graphicFrameMk id="2" creationId="{B081A45C-1D03-8586-4416-5C083A96082A}"/>
          </ac:graphicFrameMkLst>
        </pc:graphicFrameChg>
      </pc:sldChg>
    </pc:docChg>
  </pc:docChgLst>
  <pc:docChgLst>
    <pc:chgData name="Teresa Bosca" userId="S::teresa.bosca@snappet.org::5f2d2708-5ab7-4bb7-9244-a66e173aa037" providerId="AD" clId="Web-{744553DB-AB36-28E4-8716-F71D2D582084}"/>
    <pc:docChg chg="addSld delSld modSld">
      <pc:chgData name="Teresa Bosca" userId="S::teresa.bosca@snappet.org::5f2d2708-5ab7-4bb7-9244-a66e173aa037" providerId="AD" clId="Web-{744553DB-AB36-28E4-8716-F71D2D582084}" dt="2022-09-27T17:39:42.233" v="473"/>
      <pc:docMkLst>
        <pc:docMk/>
      </pc:docMkLst>
      <pc:sldChg chg="del">
        <pc:chgData name="Teresa Bosca" userId="S::teresa.bosca@snappet.org::5f2d2708-5ab7-4bb7-9244-a66e173aa037" providerId="AD" clId="Web-{744553DB-AB36-28E4-8716-F71D2D582084}" dt="2022-09-27T17:14:54.249" v="40"/>
        <pc:sldMkLst>
          <pc:docMk/>
          <pc:sldMk cId="990749142" sldId="257"/>
        </pc:sldMkLst>
      </pc:sldChg>
      <pc:sldChg chg="modSp">
        <pc:chgData name="Teresa Bosca" userId="S::teresa.bosca@snappet.org::5f2d2708-5ab7-4bb7-9244-a66e173aa037" providerId="AD" clId="Web-{744553DB-AB36-28E4-8716-F71D2D582084}" dt="2022-09-27T17:25:14.643" v="242"/>
        <pc:sldMkLst>
          <pc:docMk/>
          <pc:sldMk cId="1333967645" sldId="259"/>
        </pc:sldMkLst>
        <pc:spChg chg="mod">
          <ac:chgData name="Teresa Bosca" userId="S::teresa.bosca@snappet.org::5f2d2708-5ab7-4bb7-9244-a66e173aa037" providerId="AD" clId="Web-{744553DB-AB36-28E4-8716-F71D2D582084}" dt="2022-09-27T17:15:16.749" v="44" actId="14100"/>
          <ac:spMkLst>
            <pc:docMk/>
            <pc:sldMk cId="1333967645" sldId="259"/>
            <ac:spMk id="3" creationId="{3F917AA6-B1C6-0CBB-A0FE-0890A5895134}"/>
          </ac:spMkLst>
        </pc:spChg>
        <pc:graphicFrameChg chg="mod modGraphic">
          <ac:chgData name="Teresa Bosca" userId="S::teresa.bosca@snappet.org::5f2d2708-5ab7-4bb7-9244-a66e173aa037" providerId="AD" clId="Web-{744553DB-AB36-28E4-8716-F71D2D582084}" dt="2022-09-27T17:25:14.643" v="242"/>
          <ac:graphicFrameMkLst>
            <pc:docMk/>
            <pc:sldMk cId="1333967645" sldId="259"/>
            <ac:graphicFrameMk id="2" creationId="{457224D1-104C-F8A9-EB45-2067343875DC}"/>
          </ac:graphicFrameMkLst>
        </pc:graphicFrameChg>
      </pc:sldChg>
      <pc:sldChg chg="modSp">
        <pc:chgData name="Teresa Bosca" userId="S::teresa.bosca@snappet.org::5f2d2708-5ab7-4bb7-9244-a66e173aa037" providerId="AD" clId="Web-{744553DB-AB36-28E4-8716-F71D2D582084}" dt="2022-09-27T17:14:00.559" v="6" actId="1076"/>
        <pc:sldMkLst>
          <pc:docMk/>
          <pc:sldMk cId="301724074" sldId="260"/>
        </pc:sldMkLst>
        <pc:spChg chg="mod">
          <ac:chgData name="Teresa Bosca" userId="S::teresa.bosca@snappet.org::5f2d2708-5ab7-4bb7-9244-a66e173aa037" providerId="AD" clId="Web-{744553DB-AB36-28E4-8716-F71D2D582084}" dt="2022-09-27T17:14:00.559" v="6" actId="1076"/>
          <ac:spMkLst>
            <pc:docMk/>
            <pc:sldMk cId="301724074" sldId="260"/>
            <ac:spMk id="3" creationId="{F72825F4-0806-D946-E23E-2BDAC9FE7E75}"/>
          </ac:spMkLst>
        </pc:spChg>
        <pc:spChg chg="mod">
          <ac:chgData name="Teresa Bosca" userId="S::teresa.bosca@snappet.org::5f2d2708-5ab7-4bb7-9244-a66e173aa037" providerId="AD" clId="Web-{744553DB-AB36-28E4-8716-F71D2D582084}" dt="2022-09-27T17:13:54.387" v="5" actId="1076"/>
          <ac:spMkLst>
            <pc:docMk/>
            <pc:sldMk cId="301724074" sldId="260"/>
            <ac:spMk id="5" creationId="{9177A636-6BBA-4A24-1D3E-583429DD4AA1}"/>
          </ac:spMkLst>
        </pc:spChg>
      </pc:sldChg>
      <pc:sldChg chg="modSp del">
        <pc:chgData name="Teresa Bosca" userId="S::teresa.bosca@snappet.org::5f2d2708-5ab7-4bb7-9244-a66e173aa037" providerId="AD" clId="Web-{744553DB-AB36-28E4-8716-F71D2D582084}" dt="2022-09-27T17:39:42.233" v="473"/>
        <pc:sldMkLst>
          <pc:docMk/>
          <pc:sldMk cId="1802548540" sldId="264"/>
        </pc:sldMkLst>
        <pc:graphicFrameChg chg="mod modGraphic">
          <ac:chgData name="Teresa Bosca" userId="S::teresa.bosca@snappet.org::5f2d2708-5ab7-4bb7-9244-a66e173aa037" providerId="AD" clId="Web-{744553DB-AB36-28E4-8716-F71D2D582084}" dt="2022-09-27T17:15:57.922" v="135"/>
          <ac:graphicFrameMkLst>
            <pc:docMk/>
            <pc:sldMk cId="1802548540" sldId="264"/>
            <ac:graphicFrameMk id="4" creationId="{DDA80BDB-E941-C2AB-612D-B90ABDF40270}"/>
          </ac:graphicFrameMkLst>
        </pc:graphicFrameChg>
      </pc:sldChg>
      <pc:sldChg chg="modSp del">
        <pc:chgData name="Teresa Bosca" userId="S::teresa.bosca@snappet.org::5f2d2708-5ab7-4bb7-9244-a66e173aa037" providerId="AD" clId="Web-{744553DB-AB36-28E4-8716-F71D2D582084}" dt="2022-09-27T17:39:40.170" v="472"/>
        <pc:sldMkLst>
          <pc:docMk/>
          <pc:sldMk cId="296443705" sldId="265"/>
        </pc:sldMkLst>
        <pc:graphicFrameChg chg="mod modGraphic">
          <ac:chgData name="Teresa Bosca" userId="S::teresa.bosca@snappet.org::5f2d2708-5ab7-4bb7-9244-a66e173aa037" providerId="AD" clId="Web-{744553DB-AB36-28E4-8716-F71D2D582084}" dt="2022-09-27T17:15:44.094" v="89"/>
          <ac:graphicFrameMkLst>
            <pc:docMk/>
            <pc:sldMk cId="296443705" sldId="265"/>
            <ac:graphicFrameMk id="2" creationId="{B081A45C-1D03-8586-4416-5C083A96082A}"/>
          </ac:graphicFrameMkLst>
        </pc:graphicFrameChg>
      </pc:sldChg>
      <pc:sldChg chg="modSp">
        <pc:chgData name="Teresa Bosca" userId="S::teresa.bosca@snappet.org::5f2d2708-5ab7-4bb7-9244-a66e173aa037" providerId="AD" clId="Web-{744553DB-AB36-28E4-8716-F71D2D582084}" dt="2022-09-27T17:14:52.827" v="39" actId="20577"/>
        <pc:sldMkLst>
          <pc:docMk/>
          <pc:sldMk cId="3074679794" sldId="267"/>
        </pc:sldMkLst>
        <pc:spChg chg="mod">
          <ac:chgData name="Teresa Bosca" userId="S::teresa.bosca@snappet.org::5f2d2708-5ab7-4bb7-9244-a66e173aa037" providerId="AD" clId="Web-{744553DB-AB36-28E4-8716-F71D2D582084}" dt="2022-09-27T17:14:13.560" v="8" actId="20577"/>
          <ac:spMkLst>
            <pc:docMk/>
            <pc:sldMk cId="3074679794" sldId="267"/>
            <ac:spMk id="4" creationId="{4667B676-7D12-ABAB-6A91-E83B30FF1B1F}"/>
          </ac:spMkLst>
        </pc:spChg>
        <pc:spChg chg="mod">
          <ac:chgData name="Teresa Bosca" userId="S::teresa.bosca@snappet.org::5f2d2708-5ab7-4bb7-9244-a66e173aa037" providerId="AD" clId="Web-{744553DB-AB36-28E4-8716-F71D2D582084}" dt="2022-09-27T17:14:41.092" v="35" actId="20577"/>
          <ac:spMkLst>
            <pc:docMk/>
            <pc:sldMk cId="3074679794" sldId="267"/>
            <ac:spMk id="55" creationId="{4F0B6A22-94EB-6825-1345-34712B7202A4}"/>
          </ac:spMkLst>
        </pc:spChg>
        <pc:spChg chg="mod">
          <ac:chgData name="Teresa Bosca" userId="S::teresa.bosca@snappet.org::5f2d2708-5ab7-4bb7-9244-a66e173aa037" providerId="AD" clId="Web-{744553DB-AB36-28E4-8716-F71D2D582084}" dt="2022-09-27T17:14:52.827" v="39" actId="20577"/>
          <ac:spMkLst>
            <pc:docMk/>
            <pc:sldMk cId="3074679794" sldId="267"/>
            <ac:spMk id="58" creationId="{A4B47265-3D80-FD44-0A13-38469DF21F39}"/>
          </ac:spMkLst>
        </pc:spChg>
        <pc:spChg chg="mod">
          <ac:chgData name="Teresa Bosca" userId="S::teresa.bosca@snappet.org::5f2d2708-5ab7-4bb7-9244-a66e173aa037" providerId="AD" clId="Web-{744553DB-AB36-28E4-8716-F71D2D582084}" dt="2022-09-27T17:14:42.748" v="36" actId="20577"/>
          <ac:spMkLst>
            <pc:docMk/>
            <pc:sldMk cId="3074679794" sldId="267"/>
            <ac:spMk id="69" creationId="{84CB3D08-F737-98AC-9EB9-82D024075EB3}"/>
          </ac:spMkLst>
        </pc:spChg>
        <pc:spChg chg="mod">
          <ac:chgData name="Teresa Bosca" userId="S::teresa.bosca@snappet.org::5f2d2708-5ab7-4bb7-9244-a66e173aa037" providerId="AD" clId="Web-{744553DB-AB36-28E4-8716-F71D2D582084}" dt="2022-09-27T17:14:44.373" v="37" actId="20577"/>
          <ac:spMkLst>
            <pc:docMk/>
            <pc:sldMk cId="3074679794" sldId="267"/>
            <ac:spMk id="70" creationId="{ED12CD3A-EAC7-528F-E6D6-2C4AEEDDA776}"/>
          </ac:spMkLst>
        </pc:spChg>
        <pc:spChg chg="mod">
          <ac:chgData name="Teresa Bosca" userId="S::teresa.bosca@snappet.org::5f2d2708-5ab7-4bb7-9244-a66e173aa037" providerId="AD" clId="Web-{744553DB-AB36-28E4-8716-F71D2D582084}" dt="2022-09-27T17:14:38.170" v="34" actId="20577"/>
          <ac:spMkLst>
            <pc:docMk/>
            <pc:sldMk cId="3074679794" sldId="267"/>
            <ac:spMk id="71" creationId="{6E252E08-F9C1-7D7B-583A-936238E2C03E}"/>
          </ac:spMkLst>
        </pc:spChg>
        <pc:graphicFrameChg chg="mod modGraphic">
          <ac:chgData name="Teresa Bosca" userId="S::teresa.bosca@snappet.org::5f2d2708-5ab7-4bb7-9244-a66e173aa037" providerId="AD" clId="Web-{744553DB-AB36-28E4-8716-F71D2D582084}" dt="2022-09-27T17:14:29.810" v="32"/>
          <ac:graphicFrameMkLst>
            <pc:docMk/>
            <pc:sldMk cId="3074679794" sldId="267"/>
            <ac:graphicFrameMk id="39" creationId="{2657EB9E-2406-FA68-7308-7933EB5F1BE3}"/>
          </ac:graphicFrameMkLst>
        </pc:graphicFrameChg>
      </pc:sldChg>
      <pc:sldChg chg="modSp add">
        <pc:chgData name="Teresa Bosca" userId="S::teresa.bosca@snappet.org::5f2d2708-5ab7-4bb7-9244-a66e173aa037" providerId="AD" clId="Web-{744553DB-AB36-28E4-8716-F71D2D582084}" dt="2022-09-27T17:37:41.276" v="471"/>
        <pc:sldMkLst>
          <pc:docMk/>
          <pc:sldMk cId="3448664593" sldId="268"/>
        </pc:sldMkLst>
        <pc:spChg chg="mod">
          <ac:chgData name="Teresa Bosca" userId="S::teresa.bosca@snappet.org::5f2d2708-5ab7-4bb7-9244-a66e173aa037" providerId="AD" clId="Web-{744553DB-AB36-28E4-8716-F71D2D582084}" dt="2022-09-27T17:26:42.083" v="252"/>
          <ac:spMkLst>
            <pc:docMk/>
            <pc:sldMk cId="3448664593" sldId="268"/>
            <ac:spMk id="9" creationId="{2520139A-6A55-E672-2D73-D9ED726BFEAF}"/>
          </ac:spMkLst>
        </pc:spChg>
        <pc:graphicFrameChg chg="mod modGraphic">
          <ac:chgData name="Teresa Bosca" userId="S::teresa.bosca@snappet.org::5f2d2708-5ab7-4bb7-9244-a66e173aa037" providerId="AD" clId="Web-{744553DB-AB36-28E4-8716-F71D2D582084}" dt="2022-09-27T17:37:41.276" v="471"/>
          <ac:graphicFrameMkLst>
            <pc:docMk/>
            <pc:sldMk cId="3448664593" sldId="268"/>
            <ac:graphicFrameMk id="4" creationId="{DDA80BDB-E941-C2AB-612D-B90ABDF40270}"/>
          </ac:graphicFrameMkLst>
        </pc:graphicFrameChg>
        <pc:graphicFrameChg chg="modGraphic">
          <ac:chgData name="Teresa Bosca" userId="S::teresa.bosca@snappet.org::5f2d2708-5ab7-4bb7-9244-a66e173aa037" providerId="AD" clId="Web-{744553DB-AB36-28E4-8716-F71D2D582084}" dt="2022-09-27T17:26:50.709" v="253"/>
          <ac:graphicFrameMkLst>
            <pc:docMk/>
            <pc:sldMk cId="3448664593" sldId="268"/>
            <ac:graphicFrameMk id="5" creationId="{EB937D6F-86AD-60BE-4387-D4CBC8E9EE74}"/>
          </ac:graphicFrameMkLst>
        </pc:graphicFrameChg>
      </pc:sldChg>
      <pc:sldChg chg="modSp add replId">
        <pc:chgData name="Teresa Bosca" userId="S::teresa.bosca@snappet.org::5f2d2708-5ab7-4bb7-9244-a66e173aa037" providerId="AD" clId="Web-{744553DB-AB36-28E4-8716-F71D2D582084}" dt="2022-09-27T17:34:24.442" v="469"/>
        <pc:sldMkLst>
          <pc:docMk/>
          <pc:sldMk cId="316100681" sldId="269"/>
        </pc:sldMkLst>
        <pc:graphicFrameChg chg="mod modGraphic">
          <ac:chgData name="Teresa Bosca" userId="S::teresa.bosca@snappet.org::5f2d2708-5ab7-4bb7-9244-a66e173aa037" providerId="AD" clId="Web-{744553DB-AB36-28E4-8716-F71D2D582084}" dt="2022-09-27T17:34:24.442" v="469"/>
          <ac:graphicFrameMkLst>
            <pc:docMk/>
            <pc:sldMk cId="316100681" sldId="269"/>
            <ac:graphicFrameMk id="4" creationId="{DDA80BDB-E941-C2AB-612D-B90ABDF4027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30E22-D56C-41A7-9D38-4C519B159C9D}" type="datetimeFigureOut">
              <a:rPr lang="es-ES" smtClean="0"/>
              <a:t>09/10/2022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05D998-D497-4EE0-82E8-66AE2FA37093}" type="slidenum">
              <a:rPr lang="es-ES" smtClean="0"/>
              <a:t>‹Nº›</a:t>
            </a:fld>
            <a:endParaRPr lang="es-ES"/>
          </a:p>
        </p:txBody>
      </p:sp>
    </p:spTree>
    <p:extLst>
      <p:ext uri="{BB962C8B-B14F-4D97-AF65-F5344CB8AC3E}">
        <p14:creationId xmlns:p14="http://schemas.microsoft.com/office/powerpoint/2010/main" val="770289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2</a:t>
            </a:fld>
            <a:endParaRPr lang="es-ES"/>
          </a:p>
        </p:txBody>
      </p:sp>
    </p:spTree>
    <p:extLst>
      <p:ext uri="{BB962C8B-B14F-4D97-AF65-F5344CB8AC3E}">
        <p14:creationId xmlns:p14="http://schemas.microsoft.com/office/powerpoint/2010/main" val="177627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4</a:t>
            </a:fld>
            <a:endParaRPr lang="es-ES"/>
          </a:p>
        </p:txBody>
      </p:sp>
    </p:spTree>
    <p:extLst>
      <p:ext uri="{BB962C8B-B14F-4D97-AF65-F5344CB8AC3E}">
        <p14:creationId xmlns:p14="http://schemas.microsoft.com/office/powerpoint/2010/main" val="4014300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5</a:t>
            </a:fld>
            <a:endParaRPr lang="es-ES"/>
          </a:p>
        </p:txBody>
      </p:sp>
    </p:spTree>
    <p:extLst>
      <p:ext uri="{BB962C8B-B14F-4D97-AF65-F5344CB8AC3E}">
        <p14:creationId xmlns:p14="http://schemas.microsoft.com/office/powerpoint/2010/main" val="1502038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C2E56-9E10-9731-3C97-6A7333113D7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0939F0E-29B9-7931-0B98-DDFA3D81C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8EA451F-0968-16CB-07DC-7EEBF8101341}"/>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5" name="Marcador de pie de página 4">
            <a:extLst>
              <a:ext uri="{FF2B5EF4-FFF2-40B4-BE49-F238E27FC236}">
                <a16:creationId xmlns:a16="http://schemas.microsoft.com/office/drawing/2014/main" id="{09B7C29C-0E43-401C-BB41-CBC54F20317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4FF359-DB59-FD44-39BC-F62EB191237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9622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3BD1-7EFB-AE7F-4BDE-F97BC56C73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988FE6B-B088-6714-D534-E8EC076F5FB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4B8D89-20BE-94C9-501C-CFB173D1023B}"/>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5" name="Marcador de pie de página 4">
            <a:extLst>
              <a:ext uri="{FF2B5EF4-FFF2-40B4-BE49-F238E27FC236}">
                <a16:creationId xmlns:a16="http://schemas.microsoft.com/office/drawing/2014/main" id="{4F2AD9EA-81B9-E2FA-9747-EDE2A739BC2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F44B21A-49C0-9DCE-A480-50422680D368}"/>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42319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1AC14-3C32-7A59-7E4A-BE0E078A5D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84F499-D031-4362-7A96-7B6477C17F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312797-1A45-F994-2E3E-0F2C0BFC0B15}"/>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5" name="Marcador de pie de página 4">
            <a:extLst>
              <a:ext uri="{FF2B5EF4-FFF2-40B4-BE49-F238E27FC236}">
                <a16:creationId xmlns:a16="http://schemas.microsoft.com/office/drawing/2014/main" id="{6A5FEB1B-D579-EE8E-BACF-BBC2DD9D1FA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920A06-9137-A4E0-0DCD-5CD151DC0341}"/>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27152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0637EA-91B1-F384-CEDB-C1133495B68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F7A6429-A8DF-DA6C-6DF8-D87FBF43E2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54F0636-A64C-6CD4-A0EB-E4F9EDEFD02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D37D0FC-C1EB-3914-91B6-0992B60C554F}"/>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6" name="Marcador de pie de página 5">
            <a:extLst>
              <a:ext uri="{FF2B5EF4-FFF2-40B4-BE49-F238E27FC236}">
                <a16:creationId xmlns:a16="http://schemas.microsoft.com/office/drawing/2014/main" id="{456D6ECA-61C5-F443-A01E-01755D3EFB3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E1867-2143-7639-769F-789F9E1BAFE3}"/>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85801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E300D-5AA0-54AD-24F8-EF3285466D7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6BF078-F66F-D0E3-689B-8DB019216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368AC4F-5836-6676-83BF-E459376BBFB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2129C7C-6433-5B53-7D3F-F56EC6666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21D385E-3EF1-6B35-3903-706FAD42C01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DD40D83-8C8B-37AF-9EE1-2454F089AAAD}"/>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8" name="Marcador de pie de página 7">
            <a:extLst>
              <a:ext uri="{FF2B5EF4-FFF2-40B4-BE49-F238E27FC236}">
                <a16:creationId xmlns:a16="http://schemas.microsoft.com/office/drawing/2014/main" id="{92869EA6-5FC4-547A-F07B-01F973E4031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25CF6A9-26AC-DDD8-0213-170DC3ADEAB0}"/>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03577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679091-71F1-92F5-436A-29D15B07B18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BDC8C2B-B518-B810-474F-4A2FF90C224D}"/>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4" name="Marcador de pie de página 3">
            <a:extLst>
              <a:ext uri="{FF2B5EF4-FFF2-40B4-BE49-F238E27FC236}">
                <a16:creationId xmlns:a16="http://schemas.microsoft.com/office/drawing/2014/main" id="{DF208FC1-F9B4-96DF-0BF0-7F2A30F72E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376BC1C-5AC9-750C-A2CF-FB7E2612E035}"/>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46535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76F901A-23E3-1D8E-EDBD-6483A0A68FE8}"/>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3" name="Marcador de pie de página 2">
            <a:extLst>
              <a:ext uri="{FF2B5EF4-FFF2-40B4-BE49-F238E27FC236}">
                <a16:creationId xmlns:a16="http://schemas.microsoft.com/office/drawing/2014/main" id="{152D2E49-2618-F1B0-2883-13C2FD4233D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6325B9E-C98A-D068-D3E5-3F53154C0FF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21496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87F5C-007D-B6A3-0803-4E04764B24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A8C1C89-64B1-AADD-C24A-1DFF53E4B6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A69A9DC-D769-A87A-46DF-7067B0046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37FBE81-B526-0BCA-217B-389DE49CAB91}"/>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6" name="Marcador de pie de página 5">
            <a:extLst>
              <a:ext uri="{FF2B5EF4-FFF2-40B4-BE49-F238E27FC236}">
                <a16:creationId xmlns:a16="http://schemas.microsoft.com/office/drawing/2014/main" id="{94587483-8A39-43E4-9DC3-D2B50591055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CBD7D71-3006-EC6F-54C9-93D10295EFFC}"/>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30930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94662-91AB-9C8A-CE79-0AC93521AD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29CAC69-B7E5-65C5-BAC2-D35309A5EE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703018C-6F0F-8BFC-70B5-B44C98747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9FDFAA5-BF31-393E-E5EC-BF796E78D407}"/>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6" name="Marcador de pie de página 5">
            <a:extLst>
              <a:ext uri="{FF2B5EF4-FFF2-40B4-BE49-F238E27FC236}">
                <a16:creationId xmlns:a16="http://schemas.microsoft.com/office/drawing/2014/main" id="{C4BC3A1B-4C15-0DCA-40F0-79FFB562E73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DB6DB0-EB70-7399-DFCE-EEBB79A9C5A2}"/>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51380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B05D3-A542-BCA1-11C2-D56607A5631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4DB8996-9232-7929-AC4A-7FE001BCFFF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9EE813-A70B-877F-0901-92404ADF2388}"/>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5" name="Marcador de pie de página 4">
            <a:extLst>
              <a:ext uri="{FF2B5EF4-FFF2-40B4-BE49-F238E27FC236}">
                <a16:creationId xmlns:a16="http://schemas.microsoft.com/office/drawing/2014/main" id="{7419F763-E146-DBF5-DC80-1C740D4ED37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47FF9C-044D-5DB8-EA75-C0F7ABB8A4F9}"/>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278533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660ADE-E541-274C-05A1-5DB7804410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0CD1EEB-4EE0-B335-795F-452148F98B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8C07F-1D32-24A0-7EF4-7B01F89F0F7E}"/>
              </a:ext>
            </a:extLst>
          </p:cNvPr>
          <p:cNvSpPr>
            <a:spLocks noGrp="1"/>
          </p:cNvSpPr>
          <p:nvPr>
            <p:ph type="dt" sz="half" idx="10"/>
          </p:nvPr>
        </p:nvSpPr>
        <p:spPr/>
        <p:txBody>
          <a:bodyPr/>
          <a:lstStyle/>
          <a:p>
            <a:fld id="{03705701-BE03-4ABB-BAF8-2155FB4D3D31}" type="datetimeFigureOut">
              <a:rPr lang="es-ES" smtClean="0"/>
              <a:t>09/10/2022</a:t>
            </a:fld>
            <a:endParaRPr lang="es-ES"/>
          </a:p>
        </p:txBody>
      </p:sp>
      <p:sp>
        <p:nvSpPr>
          <p:cNvPr id="5" name="Marcador de pie de página 4">
            <a:extLst>
              <a:ext uri="{FF2B5EF4-FFF2-40B4-BE49-F238E27FC236}">
                <a16:creationId xmlns:a16="http://schemas.microsoft.com/office/drawing/2014/main" id="{803C1AC8-DF62-9D87-0A72-835C5989D5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F14061-500B-F8D0-6201-8BA07A38A6DB}"/>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698307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80B6F8E-0ECD-4594-2645-20C4F00EEE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8957BE-5A71-3115-7950-C89702798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B5C43-C2D7-CABD-2897-1EC2F3AAD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05701-BE03-4ABB-BAF8-2155FB4D3D31}" type="datetimeFigureOut">
              <a:rPr lang="es-ES" smtClean="0"/>
              <a:t>09/10/2022</a:t>
            </a:fld>
            <a:endParaRPr lang="es-ES"/>
          </a:p>
        </p:txBody>
      </p:sp>
      <p:sp>
        <p:nvSpPr>
          <p:cNvPr id="5" name="Marcador de pie de página 4">
            <a:extLst>
              <a:ext uri="{FF2B5EF4-FFF2-40B4-BE49-F238E27FC236}">
                <a16:creationId xmlns:a16="http://schemas.microsoft.com/office/drawing/2014/main" id="{6A18D079-42B6-F668-76CF-97F8249333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EDCE10F-8B78-3BAC-B011-97E300BA0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AC6A5-4653-4A53-88B2-0F3C41CD0784}" type="slidenum">
              <a:rPr lang="es-ES" smtClean="0"/>
              <a:t>‹Nº›</a:t>
            </a:fld>
            <a:endParaRPr lang="es-ES"/>
          </a:p>
        </p:txBody>
      </p:sp>
    </p:spTree>
    <p:extLst>
      <p:ext uri="{BB962C8B-B14F-4D97-AF65-F5344CB8AC3E}">
        <p14:creationId xmlns:p14="http://schemas.microsoft.com/office/powerpoint/2010/main" val="2413618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72825F4-0806-D946-E23E-2BDAC9FE7E75}"/>
              </a:ext>
            </a:extLst>
          </p:cNvPr>
          <p:cNvSpPr txBox="1"/>
          <p:nvPr/>
        </p:nvSpPr>
        <p:spPr>
          <a:xfrm>
            <a:off x="772127" y="671030"/>
            <a:ext cx="10161270" cy="5698035"/>
          </a:xfrm>
          <a:prstGeom prst="rect">
            <a:avLst/>
          </a:prstGeom>
          <a:noFill/>
        </p:spPr>
        <p:txBody>
          <a:bodyPr wrap="square" lIns="91440" tIns="45720" rIns="91440" bIns="45720" anchor="t">
            <a:spAutoFit/>
          </a:bodyPr>
          <a:lstStyle/>
          <a:p>
            <a:pPr>
              <a:lnSpc>
                <a:spcPct val="107000"/>
              </a:lnSpc>
              <a:spcAft>
                <a:spcPts val="800"/>
              </a:spcAft>
            </a:pPr>
            <a:endParaRPr lang="es-ES" sz="1100" dirty="0">
              <a:effectLst/>
              <a:latin typeface="Calibri" panose="020F0502020204030204" pitchFamily="34" charset="0"/>
              <a:ea typeface="Calibri" panose="020F0502020204030204" pitchFamily="34" charset="0"/>
              <a:cs typeface="Arial" panose="020B0604020202020204" pitchFamily="34" charset="0"/>
            </a:endParaRPr>
          </a:p>
          <a:p>
            <a:pPr>
              <a:lnSpc>
                <a:spcPts val="1500"/>
              </a:lnSpc>
              <a:spcAft>
                <a:spcPts val="800"/>
              </a:spcAft>
            </a:pPr>
            <a:r>
              <a:rPr lang="ca-ES" b="1" dirty="0">
                <a:solidFill>
                  <a:srgbClr val="009ED0"/>
                </a:solidFill>
                <a:latin typeface="ABeZeh"/>
              </a:rPr>
              <a:t>Característiques generals de la unitat</a:t>
            </a:r>
            <a:endParaRPr lang="ca-ES" sz="1100" strike="sngStrike" dirty="0">
              <a:effectLst/>
              <a:latin typeface="ABeZeh"/>
              <a:ea typeface="Times New Roman" panose="02020603050405020304" pitchFamily="18" charset="0"/>
              <a:cs typeface="Arial" panose="020B0604020202020204" pitchFamily="34" charset="0"/>
            </a:endParaRPr>
          </a:p>
          <a:p>
            <a:pPr marL="266700" eaLnBrk="0" fontAlgn="base" hangingPunct="0">
              <a:spcBef>
                <a:spcPct val="0"/>
              </a:spcBef>
              <a:spcAft>
                <a:spcPct val="0"/>
              </a:spcAft>
              <a:tabLst>
                <a:tab pos="266700" algn="l"/>
              </a:tabLst>
            </a:pPr>
            <a:r>
              <a:rPr lang="ca-ES" sz="1100" dirty="0">
                <a:ea typeface="Times New Roman" panose="02020603050405020304" pitchFamily="18" charset="0"/>
                <a:cs typeface="Arial"/>
              </a:rPr>
              <a:t>Aquesta unitat està composta de 9 lliçons que tenen com a propòsit </a:t>
            </a:r>
            <a:r>
              <a:rPr lang="ca-ES" altLang="es-ES" sz="1100" dirty="0">
                <a:ea typeface="MS Mincho"/>
                <a:cs typeface="Arial"/>
              </a:rPr>
              <a:t>desenvolupar habilitats per a comprendre i apreciar els aspectes geomètrics del món.</a:t>
            </a:r>
            <a:r>
              <a:rPr lang="ca-ES" sz="1100" dirty="0">
                <a:ea typeface="MS Mincho"/>
                <a:cs typeface="Arial"/>
              </a:rPr>
              <a:t> </a:t>
            </a:r>
            <a:endParaRPr lang="ca-ES" sz="1100" dirty="0">
              <a:ea typeface="MS Mincho"/>
              <a:cs typeface="Arial" panose="020B0604020202020204" pitchFamily="34" charset="0"/>
            </a:endParaRPr>
          </a:p>
          <a:p>
            <a:pPr marL="266700">
              <a:spcBef>
                <a:spcPct val="0"/>
              </a:spcBef>
              <a:spcAft>
                <a:spcPct val="0"/>
              </a:spcAft>
              <a:tabLst>
                <a:tab pos="266700" algn="l"/>
              </a:tabLst>
            </a:pPr>
            <a:r>
              <a:rPr lang="ca-ES" sz="1100" dirty="0">
                <a:ea typeface="MS Mincho"/>
                <a:cs typeface="Calibri"/>
              </a:rPr>
              <a:t>Proposem al llarg de les lliçons la utilització de materials </a:t>
            </a:r>
            <a:r>
              <a:rPr lang="ca-ES" sz="1100" dirty="0" err="1">
                <a:ea typeface="MS Mincho"/>
                <a:cs typeface="Calibri"/>
              </a:rPr>
              <a:t>manipulatius</a:t>
            </a:r>
            <a:r>
              <a:rPr lang="ca-ES" sz="1100" dirty="0">
                <a:ea typeface="MS Mincho"/>
                <a:cs typeface="Calibri"/>
              </a:rPr>
              <a:t> i l'ús d'elements de la vida quotidiana que permeten resoldre situacions </a:t>
            </a:r>
            <a:r>
              <a:rPr lang="ca-ES" sz="1100" dirty="0">
                <a:ea typeface="+mn-lt"/>
                <a:cs typeface="+mn-lt"/>
              </a:rPr>
              <a:t>que impliquen</a:t>
            </a:r>
            <a:r>
              <a:rPr lang="ca-ES" sz="1100" dirty="0"/>
              <a:t> la comprensió de les </a:t>
            </a:r>
            <a:r>
              <a:rPr lang="ca-ES" altLang="es-ES" sz="1100" dirty="0">
                <a:ea typeface="MS Mincho"/>
                <a:cs typeface="Arial"/>
              </a:rPr>
              <a:t>formes, les seues propietats i relacions</a:t>
            </a:r>
            <a:r>
              <a:rPr lang="ca-ES" sz="1100" dirty="0"/>
              <a:t>.</a:t>
            </a:r>
            <a:endParaRPr lang="ca-ES" altLang="es-ES" sz="1100" dirty="0">
              <a:ea typeface="MS Mincho" panose="02020609040205080304" pitchFamily="49" charset="-128"/>
              <a:cs typeface="Arial" panose="020B0604020202020204" pitchFamily="34" charset="0"/>
            </a:endParaRPr>
          </a:p>
          <a:p>
            <a:pPr marL="266700">
              <a:spcBef>
                <a:spcPct val="0"/>
              </a:spcBef>
              <a:spcAft>
                <a:spcPct val="0"/>
              </a:spcAft>
              <a:tabLst>
                <a:tab pos="266700" algn="l"/>
              </a:tabLst>
            </a:pPr>
            <a:r>
              <a:rPr lang="ca-ES" sz="1100" dirty="0">
                <a:ea typeface="MS Mincho"/>
                <a:cs typeface="Calibri"/>
              </a:rPr>
              <a:t>En la guia didàctica de cada lliçó oferim activitats complementàries i suggeriments per abordar les possibles dificultats que </a:t>
            </a:r>
            <a:r>
              <a:rPr lang="ca-ES" sz="1100" dirty="0" err="1">
                <a:ea typeface="MS Mincho"/>
                <a:cs typeface="Calibri"/>
              </a:rPr>
              <a:t>presente</a:t>
            </a:r>
            <a:r>
              <a:rPr lang="ca-ES" sz="1100" dirty="0">
                <a:ea typeface="MS Mincho"/>
                <a:cs typeface="Calibri"/>
              </a:rPr>
              <a:t> l'alumnat</a:t>
            </a:r>
            <a:r>
              <a:rPr lang="ca-ES" altLang="es-ES" sz="1100" dirty="0">
                <a:ea typeface="MS Mincho"/>
                <a:cs typeface="Arial"/>
              </a:rPr>
              <a:t>.</a:t>
            </a:r>
            <a:endParaRPr lang="ca-ES" dirty="0">
              <a:ea typeface="MS Mincho"/>
              <a:cs typeface="Arial"/>
            </a:endParaRPr>
          </a:p>
          <a:p>
            <a:pPr marL="266700" eaLnBrk="0" fontAlgn="base" hangingPunct="0">
              <a:spcBef>
                <a:spcPct val="0"/>
              </a:spcBef>
              <a:spcAft>
                <a:spcPct val="0"/>
              </a:spcAft>
              <a:tabLst>
                <a:tab pos="266700" algn="l"/>
              </a:tabLst>
            </a:pPr>
            <a:endParaRPr lang="ca-ES" altLang="es-ES" sz="1100" dirty="0">
              <a:solidFill>
                <a:srgbClr val="FF0000"/>
              </a:solidFill>
              <a:ea typeface="MS Mincho" panose="02020609040205080304" pitchFamily="49" charset="-128"/>
              <a:cs typeface="Arial" panose="020B0604020202020204" pitchFamily="34" charset="0"/>
            </a:endParaRPr>
          </a:p>
          <a:p>
            <a:pPr>
              <a:lnSpc>
                <a:spcPts val="1500"/>
              </a:lnSpc>
              <a:spcBef>
                <a:spcPts val="1000"/>
              </a:spcBef>
              <a:spcAft>
                <a:spcPts val="800"/>
              </a:spcAft>
            </a:pPr>
            <a:r>
              <a:rPr lang="ca-ES" b="1" dirty="0">
                <a:solidFill>
                  <a:srgbClr val="009ED0"/>
                </a:solidFill>
                <a:latin typeface="ABeZeh"/>
              </a:rPr>
              <a:t>Materials curriculars i altres recursos didàctics</a:t>
            </a:r>
          </a:p>
          <a:p>
            <a:pPr algn="just">
              <a:lnSpc>
                <a:spcPts val="1300"/>
              </a:lnSpc>
              <a:spcBef>
                <a:spcPts val="1000"/>
              </a:spcBef>
              <a:spcAft>
                <a:spcPts val="800"/>
              </a:spcAft>
            </a:pPr>
            <a:r>
              <a:rPr lang="ca-ES" sz="1200" b="1" dirty="0">
                <a:solidFill>
                  <a:srgbClr val="00B0F0"/>
                </a:solidFill>
                <a:effectLst/>
                <a:latin typeface="Arial"/>
                <a:ea typeface="Calibri" panose="020F0502020204030204" pitchFamily="34" charset="0"/>
                <a:cs typeface="Arial"/>
              </a:rPr>
              <a:t>Material </a:t>
            </a:r>
            <a:r>
              <a:rPr lang="ca-ES" sz="1200" b="1" dirty="0">
                <a:solidFill>
                  <a:srgbClr val="00B0F0"/>
                </a:solidFill>
                <a:latin typeface="Arial"/>
                <a:ea typeface="Calibri" panose="020F0502020204030204" pitchFamily="34" charset="0"/>
                <a:cs typeface="Arial"/>
              </a:rPr>
              <a:t>de l'alumne</a:t>
            </a:r>
            <a:endParaRPr lang="ca-ES" sz="1100" dirty="0">
              <a:solidFill>
                <a:srgbClr val="00B0F0"/>
              </a:solidFill>
              <a:effectLst/>
              <a:latin typeface="Calibri"/>
              <a:ea typeface="Calibri" panose="020F0502020204030204" pitchFamily="34" charset="0"/>
              <a:cs typeface="Arial" panose="020B0604020202020204" pitchFamily="34" charset="0"/>
            </a:endParaRPr>
          </a:p>
          <a:p>
            <a:pPr marL="342900" marR="111760" lvl="0" indent="-342900">
              <a:lnSpc>
                <a:spcPts val="1300"/>
              </a:lnSpc>
              <a:spcAft>
                <a:spcPts val="530"/>
              </a:spcAft>
              <a:buClr>
                <a:srgbClr val="00B050"/>
              </a:buClr>
              <a:buFont typeface="Symbol" panose="05050102010706020507" pitchFamily="18" charset="2"/>
              <a:buChar char=""/>
            </a:pPr>
            <a:r>
              <a:rPr lang="ca-ES" sz="950" dirty="0">
                <a:solidFill>
                  <a:srgbClr val="000000"/>
                </a:solidFill>
                <a:effectLst/>
                <a:latin typeface="Arial"/>
                <a:ea typeface="Times New Roman" panose="02020603050405020304" pitchFamily="18" charset="0"/>
                <a:cs typeface="Arial"/>
              </a:rPr>
              <a:t>9 </a:t>
            </a:r>
            <a:r>
              <a:rPr lang="ca-ES" sz="950" dirty="0">
                <a:solidFill>
                  <a:srgbClr val="000000"/>
                </a:solidFill>
                <a:latin typeface="Arial"/>
                <a:ea typeface="Times New Roman" panose="02020603050405020304" pitchFamily="18" charset="0"/>
                <a:cs typeface="Arial"/>
              </a:rPr>
              <a:t>lliçons</a:t>
            </a:r>
            <a:r>
              <a:rPr lang="ca-ES" sz="950" dirty="0">
                <a:solidFill>
                  <a:srgbClr val="000000"/>
                </a:solidFill>
                <a:effectLst/>
                <a:latin typeface="Arial"/>
                <a:ea typeface="Times New Roman" panose="02020603050405020304" pitchFamily="18" charset="0"/>
                <a:cs typeface="Arial"/>
              </a:rPr>
              <a:t> </a:t>
            </a:r>
            <a:r>
              <a:rPr lang="ca-ES" sz="950" dirty="0">
                <a:solidFill>
                  <a:srgbClr val="000000"/>
                </a:solidFill>
                <a:latin typeface="Arial"/>
                <a:ea typeface="Times New Roman" panose="02020603050405020304" pitchFamily="18" charset="0"/>
                <a:cs typeface="Arial"/>
              </a:rPr>
              <a:t>curriculars</a:t>
            </a:r>
            <a:endParaRPr lang="ca-ES" sz="1100" dirty="0">
              <a:effectLst/>
              <a:latin typeface="Calibri" panose="020F0502020204030204" pitchFamily="34" charset="0"/>
              <a:ea typeface="Times New Roman" panose="02020603050405020304" pitchFamily="18" charset="0"/>
              <a:cs typeface="Arial" panose="020B0604020202020204" pitchFamily="34" charset="0"/>
            </a:endParaRPr>
          </a:p>
          <a:p>
            <a:pPr marL="742950" marR="111760" lvl="1" indent="-285750">
              <a:lnSpc>
                <a:spcPts val="1300"/>
              </a:lnSpc>
              <a:spcAft>
                <a:spcPts val="530"/>
              </a:spcAft>
              <a:buFont typeface="Courier New" panose="02070309020205020404" pitchFamily="49" charset="0"/>
              <a:buChar char="o"/>
            </a:pPr>
            <a:r>
              <a:rPr lang="ca-ES" sz="950" dirty="0">
                <a:solidFill>
                  <a:srgbClr val="000000"/>
                </a:solidFill>
                <a:latin typeface="Arial"/>
                <a:ea typeface="Times New Roman" panose="02020603050405020304" pitchFamily="18" charset="0"/>
                <a:cs typeface="Times New Roman"/>
              </a:rPr>
              <a:t>Exercici </a:t>
            </a:r>
            <a:r>
              <a:rPr lang="ca-ES" sz="950" dirty="0">
                <a:solidFill>
                  <a:srgbClr val="000000"/>
                </a:solidFill>
                <a:effectLst/>
                <a:latin typeface="Arial"/>
                <a:ea typeface="Times New Roman" panose="02020603050405020304" pitchFamily="18" charset="0"/>
                <a:cs typeface="Times New Roman"/>
              </a:rPr>
              <a:t>1</a:t>
            </a:r>
            <a:r>
              <a:rPr lang="ca-ES" sz="950" dirty="0">
                <a:solidFill>
                  <a:srgbClr val="000000"/>
                </a:solidFill>
                <a:latin typeface="Arial"/>
                <a:ea typeface="Times New Roman" panose="02020603050405020304" pitchFamily="18" charset="0"/>
                <a:cs typeface="Times New Roman"/>
              </a:rPr>
              <a:t> i</a:t>
            </a:r>
            <a:r>
              <a:rPr lang="ca-ES" sz="950" dirty="0">
                <a:solidFill>
                  <a:srgbClr val="000000"/>
                </a:solidFill>
                <a:effectLst/>
                <a:latin typeface="Arial"/>
                <a:ea typeface="Times New Roman" panose="02020603050405020304" pitchFamily="18" charset="0"/>
                <a:cs typeface="Times New Roman"/>
              </a:rPr>
              <a:t> 2 (</a:t>
            </a:r>
            <a:r>
              <a:rPr lang="ca-ES" sz="950" dirty="0">
                <a:solidFill>
                  <a:srgbClr val="000000"/>
                </a:solidFill>
                <a:latin typeface="Arial"/>
                <a:ea typeface="Times New Roman" panose="02020603050405020304" pitchFamily="18" charset="0"/>
                <a:cs typeface="Times New Roman"/>
              </a:rPr>
              <a:t>exposició</a:t>
            </a:r>
            <a:r>
              <a:rPr lang="ca-ES" sz="950" dirty="0">
                <a:solidFill>
                  <a:srgbClr val="000000"/>
                </a:solidFill>
                <a:effectLst/>
                <a:latin typeface="Arial"/>
                <a:ea typeface="Times New Roman" panose="02020603050405020304" pitchFamily="18" charset="0"/>
                <a:cs typeface="Times New Roman"/>
              </a:rPr>
              <a:t> de la </a:t>
            </a:r>
            <a:r>
              <a:rPr lang="ca-ES" sz="950" dirty="0">
                <a:solidFill>
                  <a:srgbClr val="000000"/>
                </a:solidFill>
                <a:latin typeface="Arial"/>
                <a:ea typeface="Times New Roman" panose="02020603050405020304" pitchFamily="18" charset="0"/>
                <a:cs typeface="Times New Roman"/>
              </a:rPr>
              <a:t>lliçó i</a:t>
            </a:r>
            <a:r>
              <a:rPr lang="ca-ES" sz="950" dirty="0">
                <a:solidFill>
                  <a:srgbClr val="000000"/>
                </a:solidFill>
                <a:effectLst/>
                <a:latin typeface="Arial"/>
                <a:ea typeface="Times New Roman" panose="02020603050405020304" pitchFamily="18" charset="0"/>
                <a:cs typeface="Times New Roman"/>
              </a:rPr>
              <a:t> </a:t>
            </a:r>
            <a:r>
              <a:rPr lang="ca-ES" sz="950" dirty="0">
                <a:solidFill>
                  <a:srgbClr val="000000"/>
                </a:solidFill>
                <a:latin typeface="Arial"/>
                <a:ea typeface="Times New Roman" panose="02020603050405020304" pitchFamily="18" charset="0"/>
                <a:cs typeface="Times New Roman"/>
              </a:rPr>
              <a:t>pràctica</a:t>
            </a:r>
            <a:r>
              <a:rPr lang="ca-ES" sz="950" dirty="0">
                <a:solidFill>
                  <a:srgbClr val="000000"/>
                </a:solidFill>
                <a:effectLst/>
                <a:latin typeface="Arial"/>
                <a:ea typeface="Times New Roman" panose="02020603050405020304" pitchFamily="18" charset="0"/>
                <a:cs typeface="Times New Roman"/>
              </a:rPr>
              <a:t>)</a:t>
            </a:r>
            <a:endParaRPr lang="ca-ES" sz="1100" dirty="0">
              <a:effectLst/>
              <a:latin typeface="Arial"/>
              <a:ea typeface="Times New Roman" panose="02020603050405020304" pitchFamily="18" charset="0"/>
              <a:cs typeface="Times New Roman"/>
            </a:endParaRPr>
          </a:p>
          <a:p>
            <a:pPr marL="742950" marR="111760" lvl="1" indent="-285750">
              <a:lnSpc>
                <a:spcPts val="1300"/>
              </a:lnSpc>
              <a:spcAft>
                <a:spcPts val="530"/>
              </a:spcAft>
              <a:buFont typeface="Courier New" panose="02070309020205020404" pitchFamily="49" charset="0"/>
              <a:buChar char="o"/>
            </a:pPr>
            <a:r>
              <a:rPr lang="ca-ES" sz="950" dirty="0">
                <a:solidFill>
                  <a:srgbClr val="000000"/>
                </a:solidFill>
                <a:latin typeface="Arial"/>
                <a:ea typeface="Times New Roman" panose="02020603050405020304" pitchFamily="18" charset="0"/>
                <a:cs typeface="Times New Roman"/>
              </a:rPr>
              <a:t>Exercici</a:t>
            </a:r>
            <a:r>
              <a:rPr lang="ca-ES" sz="950" dirty="0">
                <a:solidFill>
                  <a:srgbClr val="000000"/>
                </a:solidFill>
                <a:effectLst/>
                <a:latin typeface="Arial"/>
                <a:ea typeface="Times New Roman" panose="02020603050405020304" pitchFamily="18" charset="0"/>
                <a:cs typeface="Times New Roman"/>
              </a:rPr>
              <a:t> 3 (</a:t>
            </a:r>
            <a:r>
              <a:rPr lang="ca-ES" sz="950" dirty="0">
                <a:solidFill>
                  <a:srgbClr val="000000"/>
                </a:solidFill>
                <a:latin typeface="Arial"/>
                <a:ea typeface="Times New Roman" panose="02020603050405020304" pitchFamily="18" charset="0"/>
                <a:cs typeface="Times New Roman"/>
              </a:rPr>
              <a:t>pràctica</a:t>
            </a:r>
            <a:r>
              <a:rPr lang="ca-ES" sz="950" dirty="0">
                <a:solidFill>
                  <a:srgbClr val="000000"/>
                </a:solidFill>
                <a:effectLst/>
                <a:latin typeface="Arial"/>
                <a:ea typeface="Times New Roman" panose="02020603050405020304" pitchFamily="18" charset="0"/>
                <a:cs typeface="Times New Roman"/>
              </a:rPr>
              <a:t> competencial a partir </a:t>
            </a:r>
            <a:r>
              <a:rPr lang="ca-ES" sz="950" dirty="0">
                <a:solidFill>
                  <a:srgbClr val="000000"/>
                </a:solidFill>
                <a:latin typeface="Arial"/>
                <a:ea typeface="Times New Roman" panose="02020603050405020304" pitchFamily="18" charset="0"/>
                <a:cs typeface="Times New Roman"/>
              </a:rPr>
              <a:t>dels</a:t>
            </a:r>
            <a:r>
              <a:rPr lang="ca-ES" sz="950" dirty="0">
                <a:solidFill>
                  <a:srgbClr val="000000"/>
                </a:solidFill>
                <a:effectLst/>
                <a:latin typeface="Arial"/>
                <a:ea typeface="Times New Roman" panose="02020603050405020304" pitchFamily="18" charset="0"/>
                <a:cs typeface="Times New Roman"/>
              </a:rPr>
              <a:t> </a:t>
            </a:r>
            <a:r>
              <a:rPr lang="ca-ES" sz="950" dirty="0">
                <a:solidFill>
                  <a:srgbClr val="000000"/>
                </a:solidFill>
                <a:latin typeface="Arial"/>
                <a:ea typeface="Times New Roman" panose="02020603050405020304" pitchFamily="18" charset="0"/>
                <a:cs typeface="Times New Roman"/>
              </a:rPr>
              <a:t>criteris</a:t>
            </a:r>
            <a:r>
              <a:rPr lang="ca-ES" sz="950" dirty="0">
                <a:solidFill>
                  <a:srgbClr val="000000"/>
                </a:solidFill>
                <a:effectLst/>
                <a:latin typeface="Arial"/>
                <a:ea typeface="Times New Roman" panose="02020603050405020304" pitchFamily="18" charset="0"/>
                <a:cs typeface="Times New Roman"/>
              </a:rPr>
              <a:t> </a:t>
            </a:r>
            <a:r>
              <a:rPr lang="ca-ES" sz="950" dirty="0">
                <a:solidFill>
                  <a:srgbClr val="000000"/>
                </a:solidFill>
                <a:latin typeface="Arial"/>
                <a:ea typeface="Times New Roman" panose="02020603050405020304" pitchFamily="18" charset="0"/>
                <a:cs typeface="Times New Roman"/>
              </a:rPr>
              <a:t>d'avaluació</a:t>
            </a:r>
            <a:r>
              <a:rPr lang="ca-ES" sz="950" dirty="0">
                <a:solidFill>
                  <a:srgbClr val="000000"/>
                </a:solidFill>
                <a:effectLst/>
                <a:latin typeface="Arial"/>
                <a:ea typeface="Times New Roman" panose="02020603050405020304" pitchFamily="18" charset="0"/>
                <a:cs typeface="Times New Roman"/>
              </a:rPr>
              <a:t> LOMLOE)</a:t>
            </a:r>
            <a:endParaRPr lang="ca-ES" sz="1100" dirty="0">
              <a:effectLst/>
              <a:latin typeface="Arial"/>
              <a:ea typeface="Times New Roman" panose="02020603050405020304" pitchFamily="18" charset="0"/>
              <a:cs typeface="Times New Roman"/>
            </a:endParaRPr>
          </a:p>
          <a:p>
            <a:pPr marL="742950" marR="111760" lvl="1" indent="-285750">
              <a:lnSpc>
                <a:spcPts val="1300"/>
              </a:lnSpc>
              <a:spcAft>
                <a:spcPts val="530"/>
              </a:spcAft>
              <a:buFont typeface="Courier New" panose="02070309020205020404" pitchFamily="49" charset="0"/>
              <a:buChar char="o"/>
            </a:pPr>
            <a:r>
              <a:rPr lang="ca-ES" sz="950" dirty="0">
                <a:solidFill>
                  <a:srgbClr val="000000"/>
                </a:solidFill>
                <a:latin typeface="Arial"/>
                <a:ea typeface="Times New Roman" panose="02020603050405020304" pitchFamily="18" charset="0"/>
                <a:cs typeface="Times New Roman"/>
              </a:rPr>
              <a:t>Adaptatiu</a:t>
            </a:r>
            <a:endParaRPr lang="ca-E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ca-ES" sz="950" dirty="0">
                <a:solidFill>
                  <a:srgbClr val="000000"/>
                </a:solidFill>
                <a:latin typeface="Arial"/>
                <a:ea typeface="Times New Roman" panose="02020603050405020304" pitchFamily="18" charset="0"/>
                <a:cs typeface="Times New Roman"/>
              </a:rPr>
              <a:t>Resums</a:t>
            </a:r>
            <a:endParaRPr lang="ca-E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111760" indent="-342900">
              <a:lnSpc>
                <a:spcPts val="1300"/>
              </a:lnSpc>
              <a:spcAft>
                <a:spcPts val="530"/>
              </a:spcAft>
              <a:buClr>
                <a:srgbClr val="00B050"/>
              </a:buClr>
              <a:buFont typeface="Symbol" panose="05050102010706020507" pitchFamily="18" charset="2"/>
              <a:buChar char=""/>
            </a:pPr>
            <a:r>
              <a:rPr lang="ca-ES" sz="950" dirty="0">
                <a:solidFill>
                  <a:srgbClr val="000000"/>
                </a:solidFill>
                <a:latin typeface="Arial"/>
                <a:ea typeface="Times New Roman" panose="02020603050405020304" pitchFamily="18" charset="0"/>
                <a:cs typeface="Arial"/>
              </a:rPr>
              <a:t>Unitat de problemes al final del bloc.</a:t>
            </a:r>
          </a:p>
          <a:p>
            <a:pPr marR="111760">
              <a:lnSpc>
                <a:spcPts val="1300"/>
              </a:lnSpc>
              <a:spcAft>
                <a:spcPts val="1000"/>
              </a:spcAft>
            </a:pPr>
            <a:r>
              <a:rPr lang="ca-ES" sz="1200" b="1" dirty="0">
                <a:solidFill>
                  <a:srgbClr val="00B0F0"/>
                </a:solidFill>
                <a:effectLst/>
                <a:latin typeface="Arial"/>
                <a:ea typeface="Times New Roman" panose="02020603050405020304" pitchFamily="18" charset="0"/>
                <a:cs typeface="Arial"/>
              </a:rPr>
              <a:t>Material </a:t>
            </a:r>
            <a:r>
              <a:rPr lang="ca-ES" sz="1200" b="1" dirty="0">
                <a:solidFill>
                  <a:srgbClr val="00B0F0"/>
                </a:solidFill>
                <a:latin typeface="Arial"/>
                <a:ea typeface="Times New Roman" panose="02020603050405020304" pitchFamily="18" charset="0"/>
                <a:cs typeface="Arial"/>
              </a:rPr>
              <a:t>d'aula</a:t>
            </a:r>
            <a:br>
              <a:rPr lang="ca-ES" sz="950" dirty="0">
                <a:latin typeface="Arial" panose="020B0604020202020204" pitchFamily="34" charset="0"/>
                <a:ea typeface="Times New Roman" panose="02020603050405020304" pitchFamily="18" charset="0"/>
                <a:cs typeface="Arial" panose="020B0604020202020204" pitchFamily="34" charset="0"/>
              </a:rPr>
            </a:br>
            <a:br>
              <a:rPr lang="ca-ES" sz="950" dirty="0">
                <a:latin typeface="Arial" panose="020B0604020202020204" pitchFamily="34" charset="0"/>
                <a:ea typeface="Times New Roman" panose="02020603050405020304" pitchFamily="18" charset="0"/>
                <a:cs typeface="Arial" panose="020B0604020202020204" pitchFamily="34" charset="0"/>
              </a:rPr>
            </a:br>
            <a:r>
              <a:rPr lang="ca-ES" sz="950" dirty="0">
                <a:latin typeface="Arial"/>
                <a:ea typeface="Times New Roman" panose="02020603050405020304" pitchFamily="18" charset="0"/>
                <a:cs typeface="Arial"/>
              </a:rPr>
              <a:t>Bosses de paper, esborradors de bloc, blocs quadrats, cubs, targetes d'índex, pilotes de tennis, pilotes de cotó, bandes de goma, blocs redons, jocs de cartes, regles (30 cm de longitud), clips, balança de safata (o subministraments per a fer una balança de safata: pal d'1 metre, 1 bloc, 2 cubs, cinta) i diners fictici.</a:t>
            </a:r>
          </a:p>
          <a:p>
            <a:pPr algn="just">
              <a:lnSpc>
                <a:spcPts val="1300"/>
              </a:lnSpc>
              <a:spcBef>
                <a:spcPts val="1000"/>
              </a:spcBef>
              <a:spcAft>
                <a:spcPts val="800"/>
              </a:spcAft>
            </a:pPr>
            <a:r>
              <a:rPr lang="ca-ES" sz="1200" b="1" dirty="0">
                <a:solidFill>
                  <a:srgbClr val="00B0F0"/>
                </a:solidFill>
                <a:latin typeface="Arial"/>
                <a:ea typeface="Calibri" panose="020F0502020204030204" pitchFamily="34" charset="0"/>
                <a:cs typeface="Arial"/>
              </a:rPr>
              <a:t>Material </a:t>
            </a:r>
            <a:r>
              <a:rPr lang="ca-ES" sz="1200" b="1" dirty="0">
                <a:solidFill>
                  <a:srgbClr val="00B0F0"/>
                </a:solidFill>
                <a:effectLst/>
                <a:latin typeface="Arial"/>
                <a:ea typeface="Calibri" panose="020F0502020204030204" pitchFamily="34" charset="0"/>
                <a:cs typeface="Arial"/>
              </a:rPr>
              <a:t>del </a:t>
            </a:r>
            <a:r>
              <a:rPr lang="ca-ES" sz="1200" b="1" dirty="0">
                <a:solidFill>
                  <a:srgbClr val="00B0F0"/>
                </a:solidFill>
                <a:latin typeface="Arial"/>
                <a:ea typeface="Calibri" panose="020F0502020204030204" pitchFamily="34" charset="0"/>
                <a:cs typeface="Arial"/>
              </a:rPr>
              <a:t>professorat</a:t>
            </a:r>
            <a:endParaRPr lang="ca-ES" sz="1100" dirty="0">
              <a:solidFill>
                <a:srgbClr val="00B0F0"/>
              </a:solidFill>
              <a:effectLst/>
              <a:latin typeface="Calibri"/>
              <a:ea typeface="Calibri" panose="020F0502020204030204" pitchFamily="34" charset="0"/>
              <a:cs typeface="Arial" panose="020B0604020202020204" pitchFamily="34" charset="0"/>
            </a:endParaRPr>
          </a:p>
          <a:p>
            <a:pPr marL="342900" marR="111760" indent="-342900">
              <a:lnSpc>
                <a:spcPts val="1200"/>
              </a:lnSpc>
              <a:spcAft>
                <a:spcPts val="500"/>
              </a:spcAft>
              <a:buClr>
                <a:srgbClr val="00B050"/>
              </a:buClr>
              <a:buFont typeface="Symbol" panose="05050102010706020507" pitchFamily="18" charset="2"/>
              <a:buChar char=""/>
            </a:pPr>
            <a:r>
              <a:rPr lang="ca-ES" sz="950" dirty="0">
                <a:solidFill>
                  <a:srgbClr val="000000"/>
                </a:solidFill>
                <a:latin typeface="Arial"/>
                <a:ea typeface="Times New Roman" panose="02020603050405020304" pitchFamily="18" charset="0"/>
                <a:cs typeface="Arial"/>
              </a:rPr>
              <a:t>Programació</a:t>
            </a:r>
            <a:r>
              <a:rPr lang="ca-ES" sz="950" dirty="0">
                <a:solidFill>
                  <a:srgbClr val="000000"/>
                </a:solidFill>
                <a:effectLst/>
                <a:latin typeface="Arial"/>
                <a:ea typeface="Times New Roman" panose="02020603050405020304" pitchFamily="18" charset="0"/>
                <a:cs typeface="Arial"/>
              </a:rPr>
              <a:t> </a:t>
            </a:r>
            <a:r>
              <a:rPr lang="ca-ES" sz="950" dirty="0">
                <a:latin typeface="Arial"/>
                <a:ea typeface="Times New Roman" panose="02020603050405020304" pitchFamily="18" charset="0"/>
                <a:cs typeface="Arial"/>
              </a:rPr>
              <a:t>Didàctica</a:t>
            </a:r>
            <a:r>
              <a:rPr lang="ca-ES" sz="950" dirty="0">
                <a:effectLst/>
                <a:latin typeface="Arial"/>
                <a:ea typeface="Times New Roman" panose="02020603050405020304" pitchFamily="18" charset="0"/>
                <a:cs typeface="Arial"/>
              </a:rPr>
              <a:t> </a:t>
            </a:r>
            <a:r>
              <a:rPr lang="ca-ES" sz="950" dirty="0">
                <a:latin typeface="Arial"/>
                <a:ea typeface="Times New Roman" panose="02020603050405020304" pitchFamily="18" charset="0"/>
                <a:cs typeface="Arial"/>
              </a:rPr>
              <a:t>d'Aula i</a:t>
            </a:r>
            <a:r>
              <a:rPr lang="ca-ES" sz="950" dirty="0">
                <a:effectLst/>
                <a:latin typeface="Arial"/>
                <a:ea typeface="Times New Roman" panose="02020603050405020304" pitchFamily="18" charset="0"/>
                <a:cs typeface="Arial"/>
              </a:rPr>
              <a:t> </a:t>
            </a:r>
            <a:r>
              <a:rPr lang="ca-ES" sz="950" dirty="0">
                <a:latin typeface="Arial"/>
                <a:ea typeface="Times New Roman" panose="02020603050405020304" pitchFamily="18" charset="0"/>
                <a:cs typeface="Arial"/>
              </a:rPr>
              <a:t>instruments</a:t>
            </a:r>
            <a:r>
              <a:rPr lang="ca-ES" sz="950" dirty="0">
                <a:effectLst/>
                <a:latin typeface="Arial"/>
                <a:ea typeface="Times New Roman" panose="02020603050405020304" pitchFamily="18" charset="0"/>
                <a:cs typeface="Arial"/>
              </a:rPr>
              <a:t> </a:t>
            </a:r>
            <a:r>
              <a:rPr lang="ca-ES" sz="950" dirty="0">
                <a:latin typeface="Arial"/>
                <a:ea typeface="Times New Roman" panose="02020603050405020304" pitchFamily="18" charset="0"/>
                <a:cs typeface="Arial"/>
              </a:rPr>
              <a:t>per a</a:t>
            </a:r>
            <a:r>
              <a:rPr lang="ca-ES" sz="950" dirty="0">
                <a:effectLst/>
                <a:latin typeface="Arial"/>
                <a:ea typeface="Times New Roman" panose="02020603050405020304" pitchFamily="18" charset="0"/>
                <a:cs typeface="Arial"/>
              </a:rPr>
              <a:t> </a:t>
            </a:r>
            <a:r>
              <a:rPr lang="ca-ES" sz="950" dirty="0">
                <a:latin typeface="Arial"/>
                <a:ea typeface="Times New Roman" panose="02020603050405020304" pitchFamily="18" charset="0"/>
                <a:cs typeface="Arial"/>
              </a:rPr>
              <a:t>l'avaluació</a:t>
            </a:r>
            <a:r>
              <a:rPr lang="ca-ES" sz="950" dirty="0">
                <a:effectLst/>
                <a:latin typeface="Arial"/>
                <a:ea typeface="Times New Roman" panose="02020603050405020304" pitchFamily="18" charset="0"/>
                <a:cs typeface="Arial"/>
              </a:rPr>
              <a:t> (PDA).</a:t>
            </a:r>
            <a:endParaRPr lang="ca-ES" sz="1100" dirty="0">
              <a:effectLst/>
              <a:latin typeface="Arial"/>
              <a:ea typeface="Times New Roman" panose="02020603050405020304" pitchFamily="18" charset="0"/>
              <a:cs typeface="Arial"/>
            </a:endParaRPr>
          </a:p>
          <a:p>
            <a:pPr marL="342900" marR="111760" lvl="0" indent="-342900">
              <a:lnSpc>
                <a:spcPts val="1300"/>
              </a:lnSpc>
              <a:spcAft>
                <a:spcPts val="530"/>
              </a:spcAft>
              <a:buClr>
                <a:srgbClr val="00B050"/>
              </a:buClr>
              <a:buFont typeface="Symbol" panose="05050102010706020507" pitchFamily="18" charset="2"/>
              <a:buChar char=""/>
            </a:pPr>
            <a:r>
              <a:rPr lang="ca-ES" sz="950" dirty="0">
                <a:solidFill>
                  <a:srgbClr val="000000"/>
                </a:solidFill>
                <a:latin typeface="Arial"/>
                <a:ea typeface="Times New Roman" panose="02020603050405020304" pitchFamily="18" charset="0"/>
                <a:cs typeface="Arial"/>
              </a:rPr>
              <a:t>Guia</a:t>
            </a:r>
            <a:r>
              <a:rPr lang="ca-ES" sz="950" dirty="0">
                <a:solidFill>
                  <a:srgbClr val="000000"/>
                </a:solidFill>
                <a:effectLst/>
                <a:latin typeface="Arial"/>
                <a:ea typeface="Times New Roman" panose="02020603050405020304" pitchFamily="18" charset="0"/>
                <a:cs typeface="Arial"/>
              </a:rPr>
              <a:t> </a:t>
            </a:r>
            <a:r>
              <a:rPr lang="ca-ES" sz="950" dirty="0">
                <a:solidFill>
                  <a:srgbClr val="000000"/>
                </a:solidFill>
                <a:latin typeface="Arial"/>
                <a:ea typeface="Times New Roman" panose="02020603050405020304" pitchFamily="18" charset="0"/>
                <a:cs typeface="Arial"/>
              </a:rPr>
              <a:t>didàctica</a:t>
            </a:r>
            <a:r>
              <a:rPr lang="ca-ES" sz="950" dirty="0">
                <a:solidFill>
                  <a:srgbClr val="000000"/>
                </a:solidFill>
                <a:effectLst/>
                <a:latin typeface="Arial"/>
                <a:ea typeface="Times New Roman" panose="02020603050405020304" pitchFamily="18" charset="0"/>
                <a:cs typeface="Arial"/>
              </a:rPr>
              <a:t> en cada </a:t>
            </a:r>
            <a:r>
              <a:rPr lang="ca-ES" sz="950" dirty="0">
                <a:solidFill>
                  <a:srgbClr val="000000"/>
                </a:solidFill>
                <a:latin typeface="Arial"/>
                <a:ea typeface="Times New Roman" panose="02020603050405020304" pitchFamily="18" charset="0"/>
                <a:cs typeface="Arial"/>
              </a:rPr>
              <a:t>lliçó</a:t>
            </a:r>
            <a:endParaRPr lang="ca-ES" sz="1100" dirty="0">
              <a:effectLst/>
              <a:latin typeface="Arial"/>
              <a:ea typeface="Times New Roman" panose="02020603050405020304" pitchFamily="18" charset="0"/>
              <a:cs typeface="Arial"/>
            </a:endParaRPr>
          </a:p>
          <a:p>
            <a:pPr marL="342900" marR="111760" indent="-342900">
              <a:lnSpc>
                <a:spcPts val="1300"/>
              </a:lnSpc>
              <a:spcAft>
                <a:spcPts val="530"/>
              </a:spcAft>
              <a:buClr>
                <a:srgbClr val="00B050"/>
              </a:buClr>
              <a:buFont typeface="Symbol" panose="05050102010706020507" pitchFamily="18" charset="2"/>
              <a:buChar char=""/>
            </a:pPr>
            <a:r>
              <a:rPr lang="ca-ES" sz="950" dirty="0">
                <a:latin typeface="Arial"/>
                <a:ea typeface="Times New Roman" panose="02020603050405020304" pitchFamily="18" charset="0"/>
                <a:cs typeface="Arial"/>
              </a:rPr>
              <a:t>Prova</a:t>
            </a:r>
            <a:r>
              <a:rPr lang="ca-ES" sz="950" dirty="0">
                <a:effectLst/>
                <a:latin typeface="Arial"/>
                <a:ea typeface="Times New Roman" panose="02020603050405020304" pitchFamily="18" charset="0"/>
                <a:cs typeface="Arial"/>
              </a:rPr>
              <a:t> de la </a:t>
            </a:r>
            <a:r>
              <a:rPr lang="ca-ES" sz="950" dirty="0">
                <a:latin typeface="Arial"/>
                <a:ea typeface="Times New Roman" panose="02020603050405020304" pitchFamily="18" charset="0"/>
                <a:cs typeface="Arial"/>
              </a:rPr>
              <a:t>unitat i </a:t>
            </a:r>
            <a:r>
              <a:rPr lang="ca-ES" sz="950" dirty="0">
                <a:solidFill>
                  <a:srgbClr val="000000"/>
                </a:solidFill>
                <a:latin typeface="Arial"/>
                <a:ea typeface="Times New Roman" panose="02020603050405020304" pitchFamily="18" charset="0"/>
                <a:cs typeface="Arial"/>
              </a:rPr>
              <a:t>Prova</a:t>
            </a:r>
            <a:r>
              <a:rPr lang="ca-ES" sz="950" dirty="0">
                <a:solidFill>
                  <a:srgbClr val="000000"/>
                </a:solidFill>
                <a:effectLst/>
                <a:latin typeface="Arial"/>
                <a:ea typeface="Times New Roman" panose="02020603050405020304" pitchFamily="18" charset="0"/>
                <a:cs typeface="Arial"/>
              </a:rPr>
              <a:t> competencial trimestral</a:t>
            </a:r>
            <a:endParaRPr lang="ca-ES" sz="1100" dirty="0">
              <a:effectLst/>
              <a:latin typeface="Arial"/>
              <a:ea typeface="Times New Roman" panose="02020603050405020304" pitchFamily="18" charset="0"/>
              <a:cs typeface="Arial"/>
            </a:endParaRPr>
          </a:p>
        </p:txBody>
      </p:sp>
      <p:pic>
        <p:nvPicPr>
          <p:cNvPr id="4" name="Afbeelding 16">
            <a:extLst>
              <a:ext uri="{FF2B5EF4-FFF2-40B4-BE49-F238E27FC236}">
                <a16:creationId xmlns:a16="http://schemas.microsoft.com/office/drawing/2014/main" id="{8D22B8E4-AB80-A6B5-C8DE-7868A4111AE7}"/>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Ondertitel 2">
            <a:extLst>
              <a:ext uri="{FF2B5EF4-FFF2-40B4-BE49-F238E27FC236}">
                <a16:creationId xmlns:a16="http://schemas.microsoft.com/office/drawing/2014/main" id="{9177A636-6BBA-4A24-1D3E-583429DD4AA1}"/>
              </a:ext>
            </a:extLst>
          </p:cNvPr>
          <p:cNvSpPr txBox="1">
            <a:spLocks/>
          </p:cNvSpPr>
          <p:nvPr/>
        </p:nvSpPr>
        <p:spPr>
          <a:xfrm>
            <a:off x="605526" y="297324"/>
            <a:ext cx="9556959" cy="453571"/>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r>
              <a:rPr lang="ca-ES" sz="2400" b="1" dirty="0">
                <a:solidFill>
                  <a:srgbClr val="009ED0"/>
                </a:solidFill>
                <a:latin typeface="ABeZeh"/>
                <a:ea typeface="ABeZeh" pitchFamily="2" charset="0"/>
              </a:rPr>
              <a:t>Programació Unitat 8</a:t>
            </a:r>
            <a:endParaRPr lang="ca-ES" sz="1600" dirty="0">
              <a:solidFill>
                <a:srgbClr val="009ED0"/>
              </a:solidFill>
              <a:latin typeface="ABeZeh"/>
              <a:ea typeface="ABeZeh" pitchFamily="2" charset="0"/>
            </a:endParaRPr>
          </a:p>
        </p:txBody>
      </p:sp>
    </p:spTree>
    <p:extLst>
      <p:ext uri="{BB962C8B-B14F-4D97-AF65-F5344CB8AC3E}">
        <p14:creationId xmlns:p14="http://schemas.microsoft.com/office/powerpoint/2010/main" val="30172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6">
            <a:extLst>
              <a:ext uri="{FF2B5EF4-FFF2-40B4-BE49-F238E27FC236}">
                <a16:creationId xmlns:a16="http://schemas.microsoft.com/office/drawing/2014/main" id="{FD300E64-457A-04AB-4494-DCF1D1A28863}"/>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4" name="CuadroTexto 3">
            <a:extLst>
              <a:ext uri="{FF2B5EF4-FFF2-40B4-BE49-F238E27FC236}">
                <a16:creationId xmlns:a16="http://schemas.microsoft.com/office/drawing/2014/main" id="{4667B676-7D12-ABAB-6A91-E83B30FF1B1F}"/>
              </a:ext>
            </a:extLst>
          </p:cNvPr>
          <p:cNvSpPr txBox="1"/>
          <p:nvPr/>
        </p:nvSpPr>
        <p:spPr>
          <a:xfrm>
            <a:off x="1112079" y="710790"/>
            <a:ext cx="6312945" cy="297517"/>
          </a:xfrm>
          <a:prstGeom prst="rect">
            <a:avLst/>
          </a:prstGeom>
          <a:noFill/>
        </p:spPr>
        <p:txBody>
          <a:bodyPr wrap="square" lIns="91440" tIns="45720" rIns="91440" bIns="45720" anchor="t">
            <a:spAutoFit/>
          </a:bodyPr>
          <a:lstStyle/>
          <a:p>
            <a:pPr>
              <a:lnSpc>
                <a:spcPts val="1500"/>
              </a:lnSpc>
              <a:spcAft>
                <a:spcPts val="800"/>
              </a:spcAft>
            </a:pPr>
            <a:r>
              <a:rPr lang="ca-ES" b="1" dirty="0">
                <a:solidFill>
                  <a:srgbClr val="009ED0"/>
                </a:solidFill>
                <a:latin typeface="ABeZeh"/>
              </a:rPr>
              <a:t>Recursos per avaluar la unitat</a:t>
            </a:r>
            <a:endParaRPr lang="ca-ES" sz="1100" strike="sngStrike" dirty="0">
              <a:effectLst/>
              <a:latin typeface="ABeZeh"/>
              <a:ea typeface="Times New Roman" panose="02020603050405020304" pitchFamily="18" charset="0"/>
              <a:cs typeface="Arial" panose="020B0604020202020204" pitchFamily="34" charset="0"/>
            </a:endParaRPr>
          </a:p>
        </p:txBody>
      </p:sp>
      <p:graphicFrame>
        <p:nvGraphicFramePr>
          <p:cNvPr id="39" name="Tabla 39">
            <a:extLst>
              <a:ext uri="{FF2B5EF4-FFF2-40B4-BE49-F238E27FC236}">
                <a16:creationId xmlns:a16="http://schemas.microsoft.com/office/drawing/2014/main" id="{2657EB9E-2406-FA68-7308-7933EB5F1BE3}"/>
              </a:ext>
            </a:extLst>
          </p:cNvPr>
          <p:cNvGraphicFramePr>
            <a:graphicFrameLocks noGrp="1"/>
          </p:cNvGraphicFramePr>
          <p:nvPr>
            <p:extLst>
              <p:ext uri="{D42A27DB-BD31-4B8C-83A1-F6EECF244321}">
                <p14:modId xmlns:p14="http://schemas.microsoft.com/office/powerpoint/2010/main" val="3993944335"/>
              </p:ext>
            </p:extLst>
          </p:nvPr>
        </p:nvGraphicFramePr>
        <p:xfrm>
          <a:off x="1142106" y="1324575"/>
          <a:ext cx="9542032" cy="3749040"/>
        </p:xfrm>
        <a:graphic>
          <a:graphicData uri="http://schemas.openxmlformats.org/drawingml/2006/table">
            <a:tbl>
              <a:tblPr firstRow="1" bandRow="1">
                <a:tableStyleId>{BDBED569-4797-4DF1-A0F4-6AAB3CD982D8}</a:tableStyleId>
              </a:tblPr>
              <a:tblGrid>
                <a:gridCol w="1280159">
                  <a:extLst>
                    <a:ext uri="{9D8B030D-6E8A-4147-A177-3AD203B41FA5}">
                      <a16:colId xmlns:a16="http://schemas.microsoft.com/office/drawing/2014/main" val="1424075902"/>
                    </a:ext>
                  </a:extLst>
                </a:gridCol>
                <a:gridCol w="1108038">
                  <a:extLst>
                    <a:ext uri="{9D8B030D-6E8A-4147-A177-3AD203B41FA5}">
                      <a16:colId xmlns:a16="http://schemas.microsoft.com/office/drawing/2014/main" val="639743299"/>
                    </a:ext>
                  </a:extLst>
                </a:gridCol>
                <a:gridCol w="935915">
                  <a:extLst>
                    <a:ext uri="{9D8B030D-6E8A-4147-A177-3AD203B41FA5}">
                      <a16:colId xmlns:a16="http://schemas.microsoft.com/office/drawing/2014/main" val="1749262954"/>
                    </a:ext>
                  </a:extLst>
                </a:gridCol>
                <a:gridCol w="2732443">
                  <a:extLst>
                    <a:ext uri="{9D8B030D-6E8A-4147-A177-3AD203B41FA5}">
                      <a16:colId xmlns:a16="http://schemas.microsoft.com/office/drawing/2014/main" val="1603898898"/>
                    </a:ext>
                  </a:extLst>
                </a:gridCol>
                <a:gridCol w="1021976">
                  <a:extLst>
                    <a:ext uri="{9D8B030D-6E8A-4147-A177-3AD203B41FA5}">
                      <a16:colId xmlns:a16="http://schemas.microsoft.com/office/drawing/2014/main" val="709012006"/>
                    </a:ext>
                  </a:extLst>
                </a:gridCol>
                <a:gridCol w="2463501">
                  <a:extLst>
                    <a:ext uri="{9D8B030D-6E8A-4147-A177-3AD203B41FA5}">
                      <a16:colId xmlns:a16="http://schemas.microsoft.com/office/drawing/2014/main" val="1997496281"/>
                    </a:ext>
                  </a:extLst>
                </a:gridCol>
              </a:tblGrid>
              <a:tr h="0">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B w="19050" cap="flat" cmpd="sng" algn="ctr">
                      <a:solidFill>
                        <a:schemeClr val="accent1">
                          <a:lumMod val="60000"/>
                          <a:lumOff val="40000"/>
                        </a:schemeClr>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dirty="0"/>
                    </a:p>
                  </a:txBody>
                  <a:tcPr>
                    <a:lnL w="19050" cap="flat" cmpd="sng" algn="ctr">
                      <a:solidFill>
                        <a:schemeClr val="accent1">
                          <a:lumMod val="60000"/>
                          <a:lumOff val="4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ES" sz="1200" dirty="0"/>
                    </a:p>
                  </a:txBody>
                  <a:tcPr>
                    <a:lnL w="19050" cap="flat" cmpd="sng" algn="ctr">
                      <a:solidFill>
                        <a:schemeClr val="accent1">
                          <a:lumMod val="60000"/>
                          <a:lumOff val="40000"/>
                        </a:schemeClr>
                      </a:solidFill>
                      <a:prstDash val="solid"/>
                      <a:round/>
                      <a:headEnd type="none" w="med" len="med"/>
                      <a:tailEnd type="none" w="med" len="med"/>
                    </a:lnL>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b="1"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3376050391"/>
                  </a:ext>
                </a:extLst>
              </a:tr>
              <a:tr h="3708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r>
                        <a:rPr lang="ca-ES" sz="1200" noProof="0" dirty="0"/>
                        <a:t>Per lliçó</a:t>
                      </a:r>
                    </a:p>
                  </a:txBody>
                  <a:tcPr>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a:txBody>
                    <a:bodyPr/>
                    <a:lstStyle/>
                    <a:p>
                      <a:pPr marL="0" marR="0" lvl="0" indent="0" algn="l" rtl="0" eaLnBrk="1" fontAlgn="auto" latinLnBrk="0" hangingPunct="1">
                        <a:lnSpc>
                          <a:spcPct val="100000"/>
                        </a:lnSpc>
                        <a:spcBef>
                          <a:spcPts val="0"/>
                        </a:spcBef>
                        <a:spcAft>
                          <a:spcPts val="0"/>
                        </a:spcAft>
                        <a:buClrTx/>
                        <a:buSzTx/>
                        <a:buFontTx/>
                        <a:buNone/>
                      </a:pPr>
                      <a:r>
                        <a:rPr lang="ca-ES" sz="1200" b="0" noProof="0" dirty="0"/>
                        <a:t>Exercicis 1 i 2</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rowSpan="2">
                  <a:txBody>
                    <a:bodyPr/>
                    <a:lstStyle/>
                    <a:p>
                      <a:pPr marL="0" marR="0" lvl="0" indent="0" algn="l" rtl="0" eaLnBrk="1" fontAlgn="auto" latinLnBrk="0" hangingPunct="1">
                        <a:lnSpc>
                          <a:spcPct val="100000"/>
                        </a:lnSpc>
                        <a:spcBef>
                          <a:spcPts val="0"/>
                        </a:spcBef>
                        <a:spcAft>
                          <a:spcPts val="0"/>
                        </a:spcAft>
                        <a:buClrTx/>
                        <a:buSzTx/>
                        <a:buFontTx/>
                        <a:buNone/>
                      </a:pPr>
                      <a:r>
                        <a:rPr lang="ca-ES" sz="1200" b="1" noProof="0" dirty="0"/>
                        <a:t>     </a:t>
                      </a:r>
                    </a:p>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endParaRPr lang="ca-ES" sz="1200" noProof="0" dirty="0"/>
                    </a:p>
                    <a:p>
                      <a:r>
                        <a:rPr lang="ca-ES" sz="1200" b="0" noProof="0" dirty="0"/>
                        <a:t>Objectiu d'aprenentatge </a:t>
                      </a:r>
                      <a:r>
                        <a:rPr lang="ca-ES" sz="1200" b="0" noProof="0" dirty="0" err="1"/>
                        <a:t>Snappet</a:t>
                      </a:r>
                      <a:r>
                        <a:rPr lang="ca-ES" sz="1200" b="0" noProof="0" dirty="0"/>
                        <a:t> </a:t>
                      </a:r>
                    </a:p>
                    <a:p>
                      <a:r>
                        <a:rPr lang="ca-ES" sz="1200" b="0" noProof="0" dirty="0"/>
                        <a:t>(contingut matemàtic)</a:t>
                      </a: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r>
                        <a:rPr lang="ca-ES" sz="1200" b="1" noProof="0" dirty="0"/>
                        <a:t>   </a:t>
                      </a: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b="1"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ca-ES" sz="900" b="1"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b="1" noProof="0" dirty="0" err="1"/>
                        <a:t>Subsaber</a:t>
                      </a:r>
                      <a:r>
                        <a:rPr lang="ca-ES" sz="1200" b="1" noProof="0" dirty="0"/>
                        <a:t> de la </a:t>
                      </a:r>
                      <a:r>
                        <a:rPr lang="ca-ES" sz="1200" b="1" i="0" u="none" strike="noStrike" noProof="0" dirty="0">
                          <a:latin typeface="Calibri"/>
                        </a:rPr>
                        <a:t>Llei</a:t>
                      </a:r>
                    </a:p>
                    <a:p>
                      <a:endParaRPr lang="ca-ES" sz="1200" noProof="0" dirty="0"/>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652913659"/>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Por unidad</a:t>
                      </a:r>
                    </a:p>
                    <a:p>
                      <a:endParaRPr lang="es-E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a-ES" sz="1200" noProof="0" dirty="0"/>
                        <a:t>Adaptatiu</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B w="12700" cap="flat" cmpd="sng" algn="ctr">
                      <a:solidFill>
                        <a:schemeClr val="accent1">
                          <a:lumMod val="40000"/>
                          <a:lumOff val="60000"/>
                        </a:schemeClr>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evalúa</a:t>
                      </a:r>
                    </a:p>
                    <a:p>
                      <a:endParaRPr lang="es-ES" sz="1200" dirty="0"/>
                    </a:p>
                  </a:txBody>
                  <a:tcPr/>
                </a:tc>
                <a:tc vMerge="1">
                  <a:txBody>
                    <a:bodyPr/>
                    <a:lstStyle/>
                    <a:p>
                      <a:r>
                        <a:rPr lang="es-ES" sz="1200" dirty="0"/>
                        <a:t>Objetivo de aprendizaje </a:t>
                      </a:r>
                      <a:r>
                        <a:rPr lang="es-ES" sz="1200" dirty="0" err="1"/>
                        <a:t>Snappet</a:t>
                      </a:r>
                      <a:r>
                        <a:rPr lang="es-ES" sz="1200" dirty="0"/>
                        <a:t> </a:t>
                      </a:r>
                    </a:p>
                    <a:p>
                      <a:r>
                        <a:rPr lang="es-ES" sz="1200" dirty="0"/>
                        <a:t>(contenido matemático)</a:t>
                      </a:r>
                    </a:p>
                    <a:p>
                      <a:endParaRPr lang="es-ES" sz="1200" dirty="0"/>
                    </a:p>
                  </a:txBody>
                  <a:tcPr/>
                </a:tc>
                <a:tc vMerge="1">
                  <a:txBody>
                    <a:bodyPr/>
                    <a:lstStyle/>
                    <a:p>
                      <a:endParaRPr lang="es-ES" sz="1200"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err="1"/>
                        <a:t>Subsaber</a:t>
                      </a:r>
                      <a:r>
                        <a:rPr lang="es-ES" sz="1200" b="1" dirty="0"/>
                        <a:t> de la Ley</a:t>
                      </a:r>
                    </a:p>
                    <a:p>
                      <a:endParaRPr lang="es-ES" sz="1200" dirty="0"/>
                    </a:p>
                  </a:txBody>
                  <a:tcPr/>
                </a:tc>
                <a:extLst>
                  <a:ext uri="{0D108BD9-81ED-4DB2-BD59-A6C34878D82A}">
                    <a16:rowId xmlns:a16="http://schemas.microsoft.com/office/drawing/2014/main" val="2617402534"/>
                  </a:ext>
                </a:extLst>
              </a:tr>
              <a:tr h="37084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rtl="0" eaLnBrk="1" fontAlgn="auto" latinLnBrk="0" hangingPunct="1">
                        <a:lnSpc>
                          <a:spcPct val="100000"/>
                        </a:lnSpc>
                        <a:spcBef>
                          <a:spcPts val="0"/>
                        </a:spcBef>
                        <a:spcAft>
                          <a:spcPts val="0"/>
                        </a:spcAft>
                        <a:buClrTx/>
                        <a:buSzTx/>
                        <a:buFontTx/>
                        <a:buNone/>
                      </a:pPr>
                      <a:endParaRPr lang="ca-ES"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noProof="0" dirty="0"/>
                        <a:t>Exercici 3</a:t>
                      </a:r>
                    </a:p>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rtl="0" eaLnBrk="1" fontAlgn="auto" latinLnBrk="0" hangingPunct="1">
                        <a:lnSpc>
                          <a:spcPct val="100000"/>
                        </a:lnSpc>
                        <a:spcBef>
                          <a:spcPts val="0"/>
                        </a:spcBef>
                        <a:spcAft>
                          <a:spcPts val="0"/>
                        </a:spcAft>
                        <a:buClrTx/>
                        <a:buSzTx/>
                        <a:buFontTx/>
                        <a:buNone/>
                      </a:pPr>
                      <a:r>
                        <a:rPr lang="ca-ES" sz="1200" b="1" kern="1200" noProof="0" dirty="0">
                          <a:solidFill>
                            <a:schemeClr val="dk1"/>
                          </a:solidFill>
                        </a:rPr>
                        <a:t>       </a:t>
                      </a:r>
                    </a:p>
                    <a:p>
                      <a:pPr marL="0" marR="0" lvl="0" indent="0" algn="l" rtl="0" eaLnBrk="1" fontAlgn="auto" latinLnBrk="0" hangingPunct="1">
                        <a:lnSpc>
                          <a:spcPct val="100000"/>
                        </a:lnSpc>
                        <a:spcBef>
                          <a:spcPts val="0"/>
                        </a:spcBef>
                        <a:spcAft>
                          <a:spcPts val="0"/>
                        </a:spcAft>
                        <a:buClrTx/>
                        <a:buSzTx/>
                        <a:buFontTx/>
                        <a:buNone/>
                      </a:pPr>
                      <a:r>
                        <a:rPr lang="ca-ES" sz="1200" b="1" kern="1200" noProof="0" dirty="0">
                          <a:solidFill>
                            <a:schemeClr val="dk1"/>
                          </a:solidFill>
                        </a:rPr>
                        <a:t>     </a:t>
                      </a:r>
                    </a:p>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tcPr>
                </a:tc>
                <a:tc>
                  <a:txBody>
                    <a:bodyPr/>
                    <a:lstStyle/>
                    <a:p>
                      <a:pPr algn="l"/>
                      <a:endParaRPr lang="ca-ES" sz="900" b="1" noProof="0" dirty="0"/>
                    </a:p>
                    <a:p>
                      <a:pPr lvl="0" algn="l">
                        <a:buNone/>
                      </a:pPr>
                      <a:r>
                        <a:rPr lang="ca-ES" sz="1200" b="0" i="0" u="none" strike="noStrike" noProof="0" dirty="0">
                          <a:latin typeface="Calibri"/>
                        </a:rPr>
                        <a:t>Objectiu d'aprenentatge </a:t>
                      </a:r>
                      <a:r>
                        <a:rPr lang="ca-ES" sz="1200" b="0" noProof="0" dirty="0" err="1"/>
                        <a:t>Snappet</a:t>
                      </a:r>
                      <a:r>
                        <a:rPr lang="ca-ES" sz="1200" b="0" noProof="0" dirty="0"/>
                        <a:t> </a:t>
                      </a:r>
                      <a:endParaRPr lang="ca-ES" noProof="0" dirty="0"/>
                    </a:p>
                    <a:p>
                      <a:r>
                        <a:rPr lang="ca-ES" sz="1200" b="0" noProof="0" dirty="0"/>
                        <a:t>(a partir de criteris d'avaluació)</a:t>
                      </a:r>
                    </a:p>
                  </a:txBody>
                  <a:tcPr>
                    <a:lnT w="12700" cap="flat" cmpd="sng" algn="ctr">
                      <a:solidFill>
                        <a:schemeClr val="accent1">
                          <a:lumMod val="40000"/>
                          <a:lumOff val="60000"/>
                        </a:schemeClr>
                      </a:solidFill>
                      <a:prstDash val="solid"/>
                      <a:round/>
                      <a:headEnd type="none" w="med" len="med"/>
                      <a:tailEnd type="none" w="med" len="med"/>
                    </a:lnT>
                  </a:tcPr>
                </a:tc>
                <a:tc>
                  <a:txBody>
                    <a:bodyPr/>
                    <a:lstStyle/>
                    <a:p>
                      <a:endParaRPr lang="ca-ES" sz="1200" noProof="0" dirty="0"/>
                    </a:p>
                  </a:txBody>
                  <a:tcP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b="1"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b="1" noProof="0" dirty="0"/>
                        <a:t>Criteris d'avaluació de la </a:t>
                      </a:r>
                      <a:r>
                        <a:rPr lang="ca-ES" sz="1200" b="1" i="0" u="none" strike="noStrike" noProof="0" dirty="0">
                          <a:latin typeface="Calibri"/>
                        </a:rPr>
                        <a:t>Llei</a:t>
                      </a:r>
                    </a:p>
                  </a:txBody>
                  <a:tcPr>
                    <a:lnT w="12700" cap="flat" cmpd="sng" algn="ctr">
                      <a:solidFill>
                        <a:schemeClr val="accent1">
                          <a:lumMod val="40000"/>
                          <a:lumOff val="60000"/>
                        </a:schemeClr>
                      </a:solidFill>
                      <a:prstDash val="solid"/>
                      <a:round/>
                      <a:headEnd type="none" w="med" len="med"/>
                      <a:tailEnd type="none" w="med" len="med"/>
                    </a:lnT>
                  </a:tcPr>
                </a:tc>
                <a:extLst>
                  <a:ext uri="{0D108BD9-81ED-4DB2-BD59-A6C34878D82A}">
                    <a16:rowId xmlns:a16="http://schemas.microsoft.com/office/drawing/2014/main" val="56154003"/>
                  </a:ext>
                </a:extLst>
              </a:tr>
              <a:tr h="0">
                <a:tc gridSpan="4">
                  <a:txBody>
                    <a:bodyPr/>
                    <a:lstStyle/>
                    <a:p>
                      <a:endParaRPr lang="ca-ES" sz="900" noProof="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rowSpan="5" gridSpan="2">
                  <a:txBody>
                    <a:bodyPr/>
                    <a:lstStyle/>
                    <a:p>
                      <a:endParaRPr lang="ca-ES" sz="1200" noProof="0" dirty="0">
                        <a:solidFill>
                          <a:schemeClr val="bg1"/>
                        </a:solidFill>
                      </a:endParaRPr>
                    </a:p>
                  </a:txBody>
                  <a:tcPr/>
                </a:tc>
                <a:tc rowSpan="5" hMerge="1">
                  <a:txBody>
                    <a:bodyPr/>
                    <a:lstStyle/>
                    <a:p>
                      <a:endParaRPr lang="es-ES" sz="1200" dirty="0"/>
                    </a:p>
                  </a:txBody>
                  <a:tcPr/>
                </a:tc>
                <a:extLst>
                  <a:ext uri="{0D108BD9-81ED-4DB2-BD59-A6C34878D82A}">
                    <a16:rowId xmlns:a16="http://schemas.microsoft.com/office/drawing/2014/main" val="39053954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r>
                        <a:rPr lang="ca-ES" sz="1200" noProof="0" dirty="0"/>
                        <a:t>Per unitat</a:t>
                      </a:r>
                    </a:p>
                    <a:p>
                      <a:endParaRPr lang="ca-ES" sz="1200" noProof="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l" rtl="0" eaLnBrk="1" fontAlgn="auto" latinLnBrk="0" hangingPunct="1">
                        <a:lnSpc>
                          <a:spcPct val="100000"/>
                        </a:lnSpc>
                        <a:spcBef>
                          <a:spcPts val="0"/>
                        </a:spcBef>
                        <a:spcAft>
                          <a:spcPts val="0"/>
                        </a:spcAft>
                        <a:buClrTx/>
                        <a:buSzTx/>
                        <a:buFontTx/>
                        <a:buNone/>
                      </a:pPr>
                      <a:r>
                        <a:rPr lang="ca-ES" sz="1200" noProof="0" dirty="0"/>
                        <a:t>Prova d'unitat</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endParaRPr lang="ca-ES" sz="1200" noProof="0" dirty="0"/>
                    </a:p>
                    <a:p>
                      <a:endParaRPr lang="ca-ES" sz="1200" noProof="0" dirty="0"/>
                    </a:p>
                    <a:p>
                      <a:endParaRPr lang="ca-ES" sz="1200" noProof="0" dirty="0"/>
                    </a:p>
                  </a:txBody>
                  <a:tcPr/>
                </a:tc>
                <a:tc gridSpan="2" vMerge="1">
                  <a:txBody>
                    <a:bodyPr/>
                    <a:lstStyle/>
                    <a:p>
                      <a:endParaRPr lang="es-ES" sz="1200" dirty="0"/>
                    </a:p>
                  </a:txBody>
                  <a:tcPr>
                    <a:lnT w="12700" cap="flat" cmpd="sng" algn="ctr">
                      <a:solidFill>
                        <a:schemeClr val="tx1"/>
                      </a:solidFill>
                      <a:prstDash val="solid"/>
                      <a:round/>
                      <a:headEnd type="none" w="med" len="med"/>
                      <a:tailEnd type="none" w="med" len="med"/>
                    </a:lnT>
                    <a:noFill/>
                  </a:tcPr>
                </a:tc>
                <a:tc hMerge="1" vMerge="1">
                  <a:txBody>
                    <a:bodyPr/>
                    <a:lstStyle/>
                    <a:p>
                      <a:endParaRPr lang="es-ES" sz="1200" dirty="0"/>
                    </a:p>
                  </a:txBody>
                  <a:tcPr>
                    <a:noFill/>
                  </a:tcPr>
                </a:tc>
                <a:extLst>
                  <a:ext uri="{0D108BD9-81ED-4DB2-BD59-A6C34878D82A}">
                    <a16:rowId xmlns:a16="http://schemas.microsoft.com/office/drawing/2014/main" val="288781951"/>
                  </a:ext>
                </a:extLst>
              </a:tr>
              <a:tr h="217271">
                <a:tc gridSpan="4">
                  <a:txBody>
                    <a:bodyPr/>
                    <a:lstStyle/>
                    <a:p>
                      <a:endParaRPr lang="ca-ES" sz="1200" noProof="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gridSpan="2" vMerge="1">
                  <a:txBody>
                    <a:bodyPr/>
                    <a:lstStyle/>
                    <a:p>
                      <a:endParaRPr lang="es-ES" sz="1200" dirty="0"/>
                    </a:p>
                  </a:txBody>
                  <a:tcPr>
                    <a:noFill/>
                  </a:tcPr>
                </a:tc>
                <a:tc hMerge="1" vMerge="1">
                  <a:txBody>
                    <a:bodyPr/>
                    <a:lstStyle/>
                    <a:p>
                      <a:endParaRPr lang="es-ES" sz="1200" dirty="0"/>
                    </a:p>
                  </a:txBody>
                  <a:tcPr>
                    <a:noFill/>
                  </a:tcPr>
                </a:tc>
                <a:extLst>
                  <a:ext uri="{0D108BD9-81ED-4DB2-BD59-A6C34878D82A}">
                    <a16:rowId xmlns:a16="http://schemas.microsoft.com/office/drawing/2014/main" val="4163954605"/>
                  </a:ext>
                </a:extLst>
              </a:tr>
              <a:tr h="2394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r>
                        <a:rPr lang="ca-ES" sz="1200" noProof="0" dirty="0"/>
                        <a:t>Per trimestre</a:t>
                      </a:r>
                    </a:p>
                    <a:p>
                      <a:endParaRPr lang="ca-ES" sz="1200" noProof="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noProof="0" dirty="0"/>
                        <a:t>Prova trimestral</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pPr algn="l"/>
                      <a:endParaRPr lang="ca-ES" sz="1200" b="0" noProof="0" dirty="0"/>
                    </a:p>
                    <a:p>
                      <a:r>
                        <a:rPr lang="ca-ES" sz="1200" b="1" noProof="0" dirty="0"/>
                        <a:t>Criteri d'avaluació de la </a:t>
                      </a:r>
                      <a:r>
                        <a:rPr lang="ca-ES" sz="1200" b="1" i="0" u="none" strike="noStrike" noProof="0" dirty="0">
                          <a:latin typeface="Calibri"/>
                        </a:rPr>
                        <a:t>Llei</a:t>
                      </a:r>
                    </a:p>
                    <a:p>
                      <a:endParaRPr lang="ca-ES" sz="1200" noProof="0" dirty="0"/>
                    </a:p>
                  </a:txBody>
                  <a:tcPr/>
                </a:tc>
                <a:tc gridSpan="2" vMerge="1">
                  <a:txBody>
                    <a:bodyPr/>
                    <a:lstStyle/>
                    <a:p>
                      <a:endParaRPr lang="es-ES" sz="1200" dirty="0"/>
                    </a:p>
                  </a:txBody>
                  <a:tcPr>
                    <a:lnR w="12700" cmpd="sng">
                      <a:noFill/>
                    </a:lnR>
                    <a:noFill/>
                  </a:tcPr>
                </a:tc>
                <a:tc hMerge="1" vMerge="1">
                  <a:txBody>
                    <a:bodyPr/>
                    <a:lstStyle/>
                    <a:p>
                      <a:endParaRPr lang="es-ES" sz="1200" dirty="0"/>
                    </a:p>
                  </a:txBody>
                  <a:tcPr>
                    <a:noFill/>
                  </a:tcPr>
                </a:tc>
                <a:extLst>
                  <a:ext uri="{0D108BD9-81ED-4DB2-BD59-A6C34878D82A}">
                    <a16:rowId xmlns:a16="http://schemas.microsoft.com/office/drawing/2014/main" val="2213055977"/>
                  </a:ext>
                </a:extLst>
              </a:tr>
              <a:tr h="0">
                <a:tc gridSpan="4">
                  <a:txBody>
                    <a:bodyPr/>
                    <a:lstStyle/>
                    <a:p>
                      <a:endParaRPr lang="es-ES" sz="1200" dirty="0"/>
                    </a:p>
                  </a:txBody>
                  <a:tcPr>
                    <a:lnR w="12700" cap="flat" cmpd="sng" algn="ctr">
                      <a:no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mpd="sng">
                      <a:noFill/>
                    </a:lnR>
                  </a:tcPr>
                </a:tc>
                <a:tc gridSpan="2" vMerge="1">
                  <a:txBody>
                    <a:bodyPr/>
                    <a:lstStyle/>
                    <a:p>
                      <a:endParaRPr lang="es-ES" sz="1200"/>
                    </a:p>
                  </a:txBody>
                  <a:tcPr>
                    <a:noFill/>
                  </a:tcPr>
                </a:tc>
                <a:tc hMerge="1" vMerge="1">
                  <a:txBody>
                    <a:bodyPr/>
                    <a:lstStyle/>
                    <a:p>
                      <a:endParaRPr lang="es-ES" sz="1200" dirty="0"/>
                    </a:p>
                  </a:txBody>
                  <a:tcPr>
                    <a:noFill/>
                  </a:tcPr>
                </a:tc>
                <a:extLst>
                  <a:ext uri="{0D108BD9-81ED-4DB2-BD59-A6C34878D82A}">
                    <a16:rowId xmlns:a16="http://schemas.microsoft.com/office/drawing/2014/main" val="1254515404"/>
                  </a:ext>
                </a:extLst>
              </a:tr>
            </a:tbl>
          </a:graphicData>
        </a:graphic>
      </p:graphicFrame>
      <p:sp>
        <p:nvSpPr>
          <p:cNvPr id="46" name="Flecha: a la derecha 45">
            <a:extLst>
              <a:ext uri="{FF2B5EF4-FFF2-40B4-BE49-F238E27FC236}">
                <a16:creationId xmlns:a16="http://schemas.microsoft.com/office/drawing/2014/main" id="{B7CFB59B-4BFE-A73D-D993-C62E7055669F}"/>
              </a:ext>
            </a:extLst>
          </p:cNvPr>
          <p:cNvSpPr/>
          <p:nvPr/>
        </p:nvSpPr>
        <p:spPr>
          <a:xfrm>
            <a:off x="7333265" y="1959065"/>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Flecha: a la derecha 51">
            <a:extLst>
              <a:ext uri="{FF2B5EF4-FFF2-40B4-BE49-F238E27FC236}">
                <a16:creationId xmlns:a16="http://schemas.microsoft.com/office/drawing/2014/main" id="{94E296BE-447F-9A71-AAB2-6DF3C7E2BC21}"/>
              </a:ext>
            </a:extLst>
          </p:cNvPr>
          <p:cNvSpPr/>
          <p:nvPr/>
        </p:nvSpPr>
        <p:spPr>
          <a:xfrm>
            <a:off x="7333265" y="2661859"/>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Flecha: a la derecha 53">
            <a:extLst>
              <a:ext uri="{FF2B5EF4-FFF2-40B4-BE49-F238E27FC236}">
                <a16:creationId xmlns:a16="http://schemas.microsoft.com/office/drawing/2014/main" id="{ED8588E9-DE5B-B4B4-56FC-7C5AD93D3964}"/>
              </a:ext>
            </a:extLst>
          </p:cNvPr>
          <p:cNvSpPr/>
          <p:nvPr/>
        </p:nvSpPr>
        <p:spPr>
          <a:xfrm>
            <a:off x="3647689" y="358472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CuadroTexto 54">
            <a:extLst>
              <a:ext uri="{FF2B5EF4-FFF2-40B4-BE49-F238E27FC236}">
                <a16:creationId xmlns:a16="http://schemas.microsoft.com/office/drawing/2014/main" id="{4F0B6A22-94EB-6825-1345-34712B7202A4}"/>
              </a:ext>
            </a:extLst>
          </p:cNvPr>
          <p:cNvSpPr txBox="1"/>
          <p:nvPr/>
        </p:nvSpPr>
        <p:spPr>
          <a:xfrm>
            <a:off x="3651904" y="4295895"/>
            <a:ext cx="710873" cy="276999"/>
          </a:xfrm>
          <a:prstGeom prst="rect">
            <a:avLst/>
          </a:prstGeom>
          <a:noFill/>
        </p:spPr>
        <p:txBody>
          <a:bodyPr wrap="square" lIns="91440" tIns="45720" rIns="91440" bIns="45720" rtlCol="0" anchor="t">
            <a:spAutoFit/>
          </a:bodyPr>
          <a:lstStyle/>
          <a:p>
            <a:r>
              <a:rPr lang="ca-ES" sz="1200" b="1" dirty="0">
                <a:ea typeface="+mn-lt"/>
                <a:cs typeface="+mn-lt"/>
              </a:rPr>
              <a:t>avalua</a:t>
            </a:r>
            <a:endParaRPr lang="ca-ES" dirty="0">
              <a:ea typeface="+mn-lt"/>
              <a:cs typeface="+mn-lt"/>
            </a:endParaRPr>
          </a:p>
        </p:txBody>
      </p:sp>
      <p:sp>
        <p:nvSpPr>
          <p:cNvPr id="58" name="CuadroTexto 57">
            <a:extLst>
              <a:ext uri="{FF2B5EF4-FFF2-40B4-BE49-F238E27FC236}">
                <a16:creationId xmlns:a16="http://schemas.microsoft.com/office/drawing/2014/main" id="{A4B47265-3D80-FD44-0A13-38469DF21F39}"/>
              </a:ext>
            </a:extLst>
          </p:cNvPr>
          <p:cNvSpPr txBox="1"/>
          <p:nvPr/>
        </p:nvSpPr>
        <p:spPr>
          <a:xfrm>
            <a:off x="4728894" y="3503415"/>
            <a:ext cx="1367106" cy="276999"/>
          </a:xfrm>
          <a:prstGeom prst="rect">
            <a:avLst/>
          </a:prstGeom>
          <a:noFill/>
        </p:spPr>
        <p:txBody>
          <a:bodyPr wrap="none" lIns="91440" tIns="45720" rIns="91440" bIns="45720" rtlCol="0" anchor="t">
            <a:spAutoFit/>
          </a:bodyPr>
          <a:lstStyle/>
          <a:p>
            <a:r>
              <a:rPr lang="es-ES" sz="1200" b="1" dirty="0" err="1"/>
              <a:t>Subsaber</a:t>
            </a:r>
            <a:r>
              <a:rPr lang="es-ES" sz="1200" b="1" dirty="0"/>
              <a:t> de la </a:t>
            </a:r>
            <a:r>
              <a:rPr lang="ca-ES" sz="1200" b="1" dirty="0"/>
              <a:t>Llei</a:t>
            </a:r>
          </a:p>
        </p:txBody>
      </p:sp>
      <p:sp>
        <p:nvSpPr>
          <p:cNvPr id="63" name="Flecha: a la derecha 62">
            <a:extLst>
              <a:ext uri="{FF2B5EF4-FFF2-40B4-BE49-F238E27FC236}">
                <a16:creationId xmlns:a16="http://schemas.microsoft.com/office/drawing/2014/main" id="{E7B87983-8689-E1FA-9877-E0F3FC25CCA3}"/>
              </a:ext>
            </a:extLst>
          </p:cNvPr>
          <p:cNvSpPr/>
          <p:nvPr/>
        </p:nvSpPr>
        <p:spPr>
          <a:xfrm>
            <a:off x="3635319" y="2647845"/>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CuadroTexto 68">
            <a:extLst>
              <a:ext uri="{FF2B5EF4-FFF2-40B4-BE49-F238E27FC236}">
                <a16:creationId xmlns:a16="http://schemas.microsoft.com/office/drawing/2014/main" id="{84CB3D08-F737-98AC-9EB9-82D024075EB3}"/>
              </a:ext>
            </a:extLst>
          </p:cNvPr>
          <p:cNvSpPr txBox="1"/>
          <p:nvPr/>
        </p:nvSpPr>
        <p:spPr>
          <a:xfrm>
            <a:off x="7333265" y="1772557"/>
            <a:ext cx="603242" cy="276999"/>
          </a:xfrm>
          <a:prstGeom prst="rect">
            <a:avLst/>
          </a:prstGeom>
          <a:noFill/>
        </p:spPr>
        <p:txBody>
          <a:bodyPr wrap="none" lIns="91440" tIns="45720" rIns="91440" bIns="45720" rtlCol="0" anchor="t">
            <a:spAutoFit/>
          </a:bodyPr>
          <a:lstStyle>
            <a:defPPr>
              <a:defRPr lang="es-ES"/>
            </a:defPPr>
            <a:lvl1pPr>
              <a:defRPr sz="1100"/>
            </a:lvl1pPr>
          </a:lstStyle>
          <a:p>
            <a:r>
              <a:rPr lang="ca-ES" sz="1200" b="1" dirty="0">
                <a:ea typeface="+mn-lt"/>
                <a:cs typeface="+mn-lt"/>
              </a:rPr>
              <a:t>avalua</a:t>
            </a:r>
            <a:endParaRPr lang="ca-ES" dirty="0">
              <a:ea typeface="+mn-lt"/>
              <a:cs typeface="+mn-lt"/>
            </a:endParaRPr>
          </a:p>
        </p:txBody>
      </p:sp>
      <p:sp>
        <p:nvSpPr>
          <p:cNvPr id="70" name="CuadroTexto 69">
            <a:extLst>
              <a:ext uri="{FF2B5EF4-FFF2-40B4-BE49-F238E27FC236}">
                <a16:creationId xmlns:a16="http://schemas.microsoft.com/office/drawing/2014/main" id="{ED12CD3A-EAC7-528F-E6D6-2C4AEEDDA776}"/>
              </a:ext>
            </a:extLst>
          </p:cNvPr>
          <p:cNvSpPr txBox="1"/>
          <p:nvPr/>
        </p:nvSpPr>
        <p:spPr>
          <a:xfrm>
            <a:off x="7333265" y="2470719"/>
            <a:ext cx="603242" cy="276999"/>
          </a:xfrm>
          <a:prstGeom prst="rect">
            <a:avLst/>
          </a:prstGeom>
          <a:noFill/>
        </p:spPr>
        <p:txBody>
          <a:bodyPr wrap="none" lIns="91440" tIns="45720" rIns="91440" bIns="45720" rtlCol="0" anchor="t">
            <a:spAutoFit/>
          </a:bodyPr>
          <a:lstStyle>
            <a:defPPr>
              <a:defRPr lang="es-ES"/>
            </a:defPPr>
            <a:lvl1pPr>
              <a:defRPr sz="1100"/>
            </a:lvl1pPr>
          </a:lstStyle>
          <a:p>
            <a:r>
              <a:rPr lang="ca-ES" sz="1200" b="1" dirty="0">
                <a:ea typeface="+mn-lt"/>
                <a:cs typeface="+mn-lt"/>
              </a:rPr>
              <a:t>avalua</a:t>
            </a:r>
            <a:endParaRPr lang="ca-ES" dirty="0">
              <a:ea typeface="+mn-lt"/>
              <a:cs typeface="+mn-lt"/>
            </a:endParaRPr>
          </a:p>
        </p:txBody>
      </p:sp>
      <p:sp>
        <p:nvSpPr>
          <p:cNvPr id="71" name="CuadroTexto 70">
            <a:extLst>
              <a:ext uri="{FF2B5EF4-FFF2-40B4-BE49-F238E27FC236}">
                <a16:creationId xmlns:a16="http://schemas.microsoft.com/office/drawing/2014/main" id="{6E252E08-F9C1-7D7B-583A-936238E2C03E}"/>
              </a:ext>
            </a:extLst>
          </p:cNvPr>
          <p:cNvSpPr txBox="1"/>
          <p:nvPr/>
        </p:nvSpPr>
        <p:spPr>
          <a:xfrm>
            <a:off x="3658447" y="3386456"/>
            <a:ext cx="600229" cy="276999"/>
          </a:xfrm>
          <a:prstGeom prst="rect">
            <a:avLst/>
          </a:prstGeom>
          <a:noFill/>
        </p:spPr>
        <p:txBody>
          <a:bodyPr wrap="none" lIns="91440" tIns="45720" rIns="91440" bIns="45720" rtlCol="0" anchor="t">
            <a:spAutoFit/>
          </a:bodyPr>
          <a:lstStyle>
            <a:defPPr>
              <a:defRPr lang="es-ES"/>
            </a:defPPr>
            <a:lvl1pPr>
              <a:defRPr sz="1100"/>
            </a:lvl1pPr>
          </a:lstStyle>
          <a:p>
            <a:r>
              <a:rPr lang="ca-ES" sz="1200" b="1" dirty="0"/>
              <a:t>avalua</a:t>
            </a:r>
            <a:endParaRPr lang="ca-ES" sz="1200" b="1" dirty="0">
              <a:cs typeface="Calibri"/>
            </a:endParaRPr>
          </a:p>
        </p:txBody>
      </p:sp>
      <p:sp>
        <p:nvSpPr>
          <p:cNvPr id="72" name="Flecha: a la derecha 71">
            <a:extLst>
              <a:ext uri="{FF2B5EF4-FFF2-40B4-BE49-F238E27FC236}">
                <a16:creationId xmlns:a16="http://schemas.microsoft.com/office/drawing/2014/main" id="{8D2FDE43-A9B0-1500-F624-C2B5E596BD2B}"/>
              </a:ext>
            </a:extLst>
          </p:cNvPr>
          <p:cNvSpPr/>
          <p:nvPr/>
        </p:nvSpPr>
        <p:spPr>
          <a:xfrm>
            <a:off x="3611494" y="448016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Flecha: a la derecha 82">
            <a:extLst>
              <a:ext uri="{FF2B5EF4-FFF2-40B4-BE49-F238E27FC236}">
                <a16:creationId xmlns:a16="http://schemas.microsoft.com/office/drawing/2014/main" id="{E7BD69A1-D382-4762-3E2B-3C68140FED13}"/>
              </a:ext>
            </a:extLst>
          </p:cNvPr>
          <p:cNvSpPr/>
          <p:nvPr/>
        </p:nvSpPr>
        <p:spPr>
          <a:xfrm>
            <a:off x="3647689" y="1929181"/>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0ECA09F-3FB6-85DA-28AC-5335B747871B}"/>
              </a:ext>
            </a:extLst>
          </p:cNvPr>
          <p:cNvSpPr txBox="1"/>
          <p:nvPr/>
        </p:nvSpPr>
        <p:spPr>
          <a:xfrm>
            <a:off x="716358" y="1640679"/>
            <a:ext cx="461665" cy="1408462"/>
          </a:xfrm>
          <a:prstGeom prst="rect">
            <a:avLst/>
          </a:prstGeom>
          <a:noFill/>
        </p:spPr>
        <p:txBody>
          <a:bodyPr vert="vert270" wrap="none" rtlCol="0">
            <a:spAutoFit/>
          </a:bodyPr>
          <a:lstStyle/>
          <a:p>
            <a:r>
              <a:rPr lang="es-ES" dirty="0"/>
              <a:t>En plataforma</a:t>
            </a:r>
          </a:p>
        </p:txBody>
      </p:sp>
      <p:sp>
        <p:nvSpPr>
          <p:cNvPr id="18" name="CuadroTexto 17">
            <a:extLst>
              <a:ext uri="{FF2B5EF4-FFF2-40B4-BE49-F238E27FC236}">
                <a16:creationId xmlns:a16="http://schemas.microsoft.com/office/drawing/2014/main" id="{21B1A867-8993-6D94-EF2D-A573ABD6C0B6}"/>
              </a:ext>
            </a:extLst>
          </p:cNvPr>
          <p:cNvSpPr txBox="1"/>
          <p:nvPr/>
        </p:nvSpPr>
        <p:spPr>
          <a:xfrm>
            <a:off x="716358" y="3304354"/>
            <a:ext cx="461665" cy="1424814"/>
          </a:xfrm>
          <a:prstGeom prst="rect">
            <a:avLst/>
          </a:prstGeom>
          <a:noFill/>
        </p:spPr>
        <p:txBody>
          <a:bodyPr vert="vert270" wrap="none" lIns="91440" tIns="45720" rIns="91440" bIns="45720" rtlCol="0" anchor="t">
            <a:spAutoFit/>
          </a:bodyPr>
          <a:lstStyle/>
          <a:p>
            <a:r>
              <a:rPr lang="es-ES" dirty="0" err="1"/>
              <a:t>Descarregable</a:t>
            </a:r>
          </a:p>
        </p:txBody>
      </p:sp>
    </p:spTree>
    <p:extLst>
      <p:ext uri="{BB962C8B-B14F-4D97-AF65-F5344CB8AC3E}">
        <p14:creationId xmlns:p14="http://schemas.microsoft.com/office/powerpoint/2010/main" val="307467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457224D1-104C-F8A9-EB45-2067343875DC}"/>
              </a:ext>
            </a:extLst>
          </p:cNvPr>
          <p:cNvGraphicFramePr>
            <a:graphicFrameLocks noGrp="1"/>
          </p:cNvGraphicFramePr>
          <p:nvPr>
            <p:extLst>
              <p:ext uri="{D42A27DB-BD31-4B8C-83A1-F6EECF244321}">
                <p14:modId xmlns:p14="http://schemas.microsoft.com/office/powerpoint/2010/main" val="4168523135"/>
              </p:ext>
            </p:extLst>
          </p:nvPr>
        </p:nvGraphicFramePr>
        <p:xfrm>
          <a:off x="613764" y="961531"/>
          <a:ext cx="10875575" cy="3892074"/>
        </p:xfrm>
        <a:graphic>
          <a:graphicData uri="http://schemas.openxmlformats.org/drawingml/2006/table">
            <a:tbl>
              <a:tblPr firstRow="1" firstCol="1" bandRow="1"/>
              <a:tblGrid>
                <a:gridCol w="3377322">
                  <a:extLst>
                    <a:ext uri="{9D8B030D-6E8A-4147-A177-3AD203B41FA5}">
                      <a16:colId xmlns:a16="http://schemas.microsoft.com/office/drawing/2014/main" val="849537277"/>
                    </a:ext>
                  </a:extLst>
                </a:gridCol>
                <a:gridCol w="2936837">
                  <a:extLst>
                    <a:ext uri="{9D8B030D-6E8A-4147-A177-3AD203B41FA5}">
                      <a16:colId xmlns:a16="http://schemas.microsoft.com/office/drawing/2014/main" val="1437013061"/>
                    </a:ext>
                  </a:extLst>
                </a:gridCol>
                <a:gridCol w="4561416">
                  <a:extLst>
                    <a:ext uri="{9D8B030D-6E8A-4147-A177-3AD203B41FA5}">
                      <a16:colId xmlns:a16="http://schemas.microsoft.com/office/drawing/2014/main" val="4005158673"/>
                    </a:ext>
                  </a:extLst>
                </a:gridCol>
              </a:tblGrid>
              <a:tr h="0">
                <a:tc>
                  <a:txBody>
                    <a:bodyPr/>
                    <a:lstStyle/>
                    <a:p>
                      <a:pPr marL="0" lvl="0" algn="ctr" defTabSz="914400">
                        <a:lnSpc>
                          <a:spcPct val="107000"/>
                        </a:lnSpc>
                        <a:spcBef>
                          <a:spcPts val="0"/>
                        </a:spcBef>
                        <a:spcAft>
                          <a:spcPts val="800"/>
                        </a:spcAft>
                        <a:buNone/>
                      </a:pPr>
                      <a:r>
                        <a:rPr lang="ca-ES" sz="1100" b="1" i="0" u="none" strike="noStrike" kern="1200" baseline="0" noProof="0" dirty="0">
                          <a:solidFill>
                            <a:schemeClr val="bg1"/>
                          </a:solidFill>
                          <a:effectLst/>
                          <a:latin typeface="ABeZeh"/>
                          <a:ea typeface="+mn-ea"/>
                          <a:cs typeface="+mn-cs"/>
                        </a:rPr>
                        <a:t>Blocs</a:t>
                      </a:r>
                    </a:p>
                  </a:txBody>
                  <a:tcPr marL="93186" marR="93186" marT="46593" marB="46593" anchor="ctr">
                    <a:lnL w="12700">
                      <a:solidFill>
                        <a:schemeClr val="tx1"/>
                      </a:solidFill>
                    </a:lnL>
                    <a:lnR w="12700">
                      <a:solidFill>
                        <a:schemeClr val="tx1"/>
                      </a:solidFill>
                    </a:lnR>
                    <a:lnT w="12700">
                      <a:solidFill>
                        <a:schemeClr val="tx1"/>
                      </a:solidFill>
                    </a:lnT>
                    <a:lnB w="12700">
                      <a:solidFill>
                        <a:schemeClr val="tx1"/>
                      </a:solidFill>
                    </a:lnB>
                    <a:solidFill>
                      <a:schemeClr val="accent1"/>
                    </a:solidFill>
                  </a:tcPr>
                </a:tc>
                <a:tc>
                  <a:txBody>
                    <a:bodyPr/>
                    <a:lstStyle/>
                    <a:p>
                      <a:pPr marL="0" algn="ctr" rtl="0" eaLnBrk="1" fontAlgn="ctr" latinLnBrk="0" hangingPunct="1">
                        <a:lnSpc>
                          <a:spcPct val="107000"/>
                        </a:lnSpc>
                        <a:spcBef>
                          <a:spcPts val="0"/>
                        </a:spcBef>
                        <a:spcAft>
                          <a:spcPts val="800"/>
                        </a:spcAft>
                      </a:pPr>
                      <a:r>
                        <a:rPr lang="ca-ES" sz="1100" b="1" i="0" u="none" strike="noStrike" kern="1200" baseline="0" noProof="0" dirty="0">
                          <a:solidFill>
                            <a:schemeClr val="bg1"/>
                          </a:solidFill>
                          <a:effectLst/>
                          <a:latin typeface="ABeZeh"/>
                          <a:ea typeface="+mn-ea"/>
                          <a:cs typeface="+mn-cs"/>
                        </a:rPr>
                        <a:t>Sabers generals</a:t>
                      </a:r>
                    </a:p>
                  </a:txBody>
                  <a:tcPr marL="93186" marR="93186" marT="46593" marB="46593" anchor="ctr">
                    <a:lnL w="12700">
                      <a:solidFill>
                        <a:schemeClr val="tx1"/>
                      </a:solidFill>
                    </a:lnL>
                    <a:lnR w="12700">
                      <a:solidFill>
                        <a:schemeClr val="tx1"/>
                      </a:solidFill>
                    </a:lnR>
                    <a:lnT w="12700">
                      <a:solidFill>
                        <a:schemeClr val="tx1"/>
                      </a:solidFill>
                    </a:lnT>
                    <a:lnB w="12700">
                      <a:solidFill>
                        <a:schemeClr val="tx1"/>
                      </a:solidFill>
                    </a:lnB>
                    <a:solidFill>
                      <a:schemeClr val="accent1"/>
                    </a:solidFill>
                  </a:tcPr>
                </a:tc>
                <a:tc>
                  <a:txBody>
                    <a:bodyPr/>
                    <a:lstStyle/>
                    <a:p>
                      <a:pPr marL="0" marR="2011680" lvl="0" algn="ctr">
                        <a:lnSpc>
                          <a:spcPct val="107000"/>
                        </a:lnSpc>
                        <a:spcBef>
                          <a:spcPts val="0"/>
                        </a:spcBef>
                        <a:spcAft>
                          <a:spcPts val="800"/>
                        </a:spcAft>
                        <a:buNone/>
                      </a:pPr>
                      <a:r>
                        <a:rPr lang="ca-ES" sz="1100" b="1" i="0" u="none" strike="noStrike" kern="1200" baseline="0" noProof="0" dirty="0">
                          <a:solidFill>
                            <a:schemeClr val="bg1"/>
                          </a:solidFill>
                          <a:effectLst/>
                          <a:latin typeface="ABeZeh"/>
                          <a:ea typeface="+mn-ea"/>
                          <a:cs typeface="+mn-cs"/>
                        </a:rPr>
                        <a:t>Sabers bàsics</a:t>
                      </a:r>
                      <a:endParaRPr lang="ca-ES" noProof="0" dirty="0">
                        <a:latin typeface="ABeZeh"/>
                      </a:endParaRPr>
                    </a:p>
                  </a:txBody>
                  <a:tcPr marL="93186" marR="93186" marT="46593" marB="46593" anchor="ctr">
                    <a:lnL w="12700">
                      <a:solidFill>
                        <a:schemeClr val="tx1"/>
                      </a:solidFill>
                    </a:lnL>
                    <a:lnR w="12700">
                      <a:solidFill>
                        <a:schemeClr val="tx1"/>
                      </a:solidFill>
                    </a:lnR>
                    <a:lnT w="12700">
                      <a:solidFill>
                        <a:schemeClr val="tx1"/>
                      </a:solidFill>
                    </a:lnT>
                    <a:lnB w="12700">
                      <a:solidFill>
                        <a:schemeClr val="tx1"/>
                      </a:solidFill>
                    </a:lnB>
                    <a:solidFill>
                      <a:schemeClr val="accent1"/>
                    </a:solidFill>
                  </a:tcPr>
                </a:tc>
                <a:extLst>
                  <a:ext uri="{0D108BD9-81ED-4DB2-BD59-A6C34878D82A}">
                    <a16:rowId xmlns:a16="http://schemas.microsoft.com/office/drawing/2014/main" val="2089224501"/>
                  </a:ext>
                </a:extLst>
              </a:tr>
              <a:tr h="904875">
                <a:tc rowSpan="4">
                  <a:txBody>
                    <a:bodyPr/>
                    <a:lstStyle/>
                    <a:p>
                      <a:pPr marL="0" lvl="0" indent="0" algn="ctr">
                        <a:lnSpc>
                          <a:spcPct val="107000"/>
                        </a:lnSpc>
                        <a:spcBef>
                          <a:spcPts val="0"/>
                        </a:spcBef>
                        <a:spcAft>
                          <a:spcPts val="800"/>
                        </a:spcAft>
                        <a:buNone/>
                      </a:pPr>
                      <a:r>
                        <a:rPr lang="es-ES" sz="1100" b="1" i="0" u="none" strike="noStrike" kern="1200" noProof="0" dirty="0">
                          <a:solidFill>
                            <a:schemeClr val="accent1">
                              <a:lumMod val="75000"/>
                            </a:schemeClr>
                          </a:solidFill>
                          <a:effectLst/>
                          <a:latin typeface="Calibri"/>
                        </a:rPr>
                        <a:t>Bloc 2. </a:t>
                      </a:r>
                      <a:r>
                        <a:rPr lang="ca-ES" sz="1100" b="1" i="0" u="none" strike="noStrike" kern="1200" noProof="0" dirty="0">
                          <a:solidFill>
                            <a:schemeClr val="tx1"/>
                          </a:solidFill>
                          <a:effectLst/>
                          <a:latin typeface="Calibri"/>
                        </a:rPr>
                        <a:t>Sentit de la mesura</a:t>
                      </a:r>
                      <a:endParaRPr lang="ca-ES" sz="1100" b="0" i="0" u="none" strike="noStrike" kern="1200" noProof="0" dirty="0">
                        <a:effectLst/>
                      </a:endParaRPr>
                    </a:p>
                    <a:p>
                      <a:pPr marL="0" lvl="0" indent="0" algn="ctr">
                        <a:lnSpc>
                          <a:spcPct val="100000"/>
                        </a:lnSpc>
                        <a:spcBef>
                          <a:spcPts val="0"/>
                        </a:spcBef>
                        <a:spcAft>
                          <a:spcPts val="0"/>
                        </a:spcAft>
                        <a:buNone/>
                      </a:pPr>
                      <a:r>
                        <a:rPr lang="ca-ES" sz="1100" b="0" i="0" u="none" strike="noStrike" kern="1200" noProof="0" dirty="0">
                          <a:effectLst/>
                        </a:rPr>
                        <a:t>El Sentit de la mesura està associat a la capacitat de</a:t>
                      </a:r>
                    </a:p>
                    <a:p>
                      <a:pPr marL="0" lvl="0" indent="0" algn="ctr">
                        <a:lnSpc>
                          <a:spcPct val="100000"/>
                        </a:lnSpc>
                        <a:spcBef>
                          <a:spcPts val="0"/>
                        </a:spcBef>
                        <a:spcAft>
                          <a:spcPts val="0"/>
                        </a:spcAft>
                        <a:buNone/>
                      </a:pPr>
                      <a:r>
                        <a:rPr lang="ca-ES" sz="1100" b="0" i="0" u="none" strike="noStrike" kern="1200" noProof="0" dirty="0">
                          <a:effectLst/>
                        </a:rPr>
                        <a:t>comprendre i comparar magnituds, a les tècniques i</a:t>
                      </a:r>
                    </a:p>
                    <a:p>
                      <a:pPr marL="0" lvl="0" indent="0" algn="ctr">
                        <a:lnSpc>
                          <a:spcPct val="100000"/>
                        </a:lnSpc>
                        <a:spcBef>
                          <a:spcPts val="0"/>
                        </a:spcBef>
                        <a:spcAft>
                          <a:spcPts val="0"/>
                        </a:spcAft>
                        <a:buNone/>
                      </a:pPr>
                      <a:r>
                        <a:rPr lang="ca-ES" sz="1100" b="0" i="0" u="none" strike="noStrike" kern="1200" noProof="0" dirty="0">
                          <a:effectLst/>
                        </a:rPr>
                        <a:t>estratègies de mesurament, al càlcul i a l'estimació de</a:t>
                      </a:r>
                    </a:p>
                    <a:p>
                      <a:pPr marL="0" lvl="0" indent="0" algn="ctr">
                        <a:lnSpc>
                          <a:spcPct val="100000"/>
                        </a:lnSpc>
                        <a:spcBef>
                          <a:spcPts val="0"/>
                        </a:spcBef>
                        <a:spcAft>
                          <a:spcPts val="0"/>
                        </a:spcAft>
                        <a:buNone/>
                      </a:pPr>
                      <a:r>
                        <a:rPr lang="ca-ES" sz="1100" b="0" i="0" u="none" strike="noStrike" kern="1200" noProof="0" dirty="0">
                          <a:effectLst/>
                        </a:rPr>
                        <a:t>resultats obtinguts triant les unitats apropiades. </a:t>
                      </a:r>
                    </a:p>
                    <a:p>
                      <a:pPr marL="0" lvl="0" algn="ctr">
                        <a:lnSpc>
                          <a:spcPct val="107000"/>
                        </a:lnSpc>
                        <a:spcBef>
                          <a:spcPts val="0"/>
                        </a:spcBef>
                        <a:spcAft>
                          <a:spcPts val="800"/>
                        </a:spcAft>
                        <a:buNone/>
                      </a:pPr>
                      <a:endParaRPr lang="ca-ES" sz="1100" b="0" i="0" u="none" strike="noStrike" kern="1200" noProof="0" dirty="0">
                        <a:effectLst/>
                      </a:endParaRPr>
                    </a:p>
                  </a:txBody>
                  <a:tcPr marL="93186" marR="93186" marT="46593" marB="46593"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tc rowSpan="4">
                  <a:txBody>
                    <a:bodyPr/>
                    <a:lstStyle/>
                    <a:p>
                      <a:pPr marL="0" marR="0" indent="0" algn="ctr" defTabSz="914400" rtl="0" eaLnBrk="1" fontAlgn="ctr" latinLnBrk="0" hangingPunct="1">
                        <a:lnSpc>
                          <a:spcPct val="107000"/>
                        </a:lnSpc>
                        <a:spcBef>
                          <a:spcPts val="0"/>
                        </a:spcBef>
                        <a:spcAft>
                          <a:spcPts val="800"/>
                        </a:spcAft>
                        <a:buClrTx/>
                        <a:buSzTx/>
                        <a:buFontTx/>
                        <a:buNone/>
                        <a:tabLst/>
                        <a:defRPr/>
                      </a:pPr>
                      <a:endParaRPr lang="es-ES" sz="1100" b="1" i="0" u="none" strike="noStrike"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lvl="0" algn="ctr">
                        <a:lnSpc>
                          <a:spcPct val="100000"/>
                        </a:lnSpc>
                        <a:spcBef>
                          <a:spcPts val="0"/>
                        </a:spcBef>
                        <a:spcAft>
                          <a:spcPts val="0"/>
                        </a:spcAft>
                        <a:buNone/>
                      </a:pPr>
                      <a:r>
                        <a:rPr lang="es-ES" sz="1100" b="1" i="0" u="none" strike="noStrike" noProof="0" dirty="0">
                          <a:solidFill>
                            <a:schemeClr val="accent1">
                              <a:lumMod val="75000"/>
                            </a:schemeClr>
                          </a:solidFill>
                          <a:effectLst/>
                          <a:latin typeface="Calibri"/>
                        </a:rPr>
                        <a:t>1.</a:t>
                      </a:r>
                      <a:r>
                        <a:rPr lang="ca-ES" sz="1100" b="1" i="0" u="none" strike="noStrike" noProof="0" dirty="0">
                          <a:solidFill>
                            <a:schemeClr val="accent1">
                              <a:lumMod val="75000"/>
                            </a:schemeClr>
                          </a:solidFill>
                          <a:effectLst/>
                          <a:latin typeface="Calibri"/>
                        </a:rPr>
                        <a:t> </a:t>
                      </a:r>
                      <a:r>
                        <a:rPr lang="ca-ES" sz="1100" b="0" i="0" u="none" strike="noStrike" noProof="0" dirty="0">
                          <a:solidFill>
                            <a:schemeClr val="tx1"/>
                          </a:solidFill>
                          <a:effectLst/>
                          <a:latin typeface="Calibri"/>
                        </a:rPr>
                        <a:t>Estimació i mesurament. Magnituds i unitats.</a:t>
                      </a:r>
                      <a:endParaRPr lang="es-ES" sz="1100" b="0" i="0" u="none" strike="noStrike" noProof="0" dirty="0">
                        <a:effectLst/>
                      </a:endParaRPr>
                    </a:p>
                    <a:p>
                      <a:pPr marL="0" marR="0" lvl="0" indent="0" algn="ctr" defTabSz="914400">
                        <a:lnSpc>
                          <a:spcPct val="107000"/>
                        </a:lnSpc>
                        <a:spcBef>
                          <a:spcPts val="0"/>
                        </a:spcBef>
                        <a:spcAft>
                          <a:spcPts val="800"/>
                        </a:spcAft>
                        <a:buClrTx/>
                        <a:buSzTx/>
                        <a:buFontTx/>
                        <a:buNone/>
                        <a:tabLst/>
                        <a:defRPr/>
                      </a:pPr>
                      <a:endParaRPr lang="es-ES" sz="1100" b="0" i="0" u="none" strike="noStrike" dirty="0">
                        <a:solidFill>
                          <a:srgbClr val="000000"/>
                        </a:solidFill>
                        <a:effectLst/>
                        <a:latin typeface="Calibri"/>
                        <a:cs typeface="Calibri"/>
                      </a:endParaRPr>
                    </a:p>
                    <a:p>
                      <a:pPr algn="ctr" fontAlgn="ctr">
                        <a:lnSpc>
                          <a:spcPct val="107000"/>
                        </a:lnSpc>
                        <a:spcBef>
                          <a:spcPts val="0"/>
                        </a:spcBef>
                        <a:spcAft>
                          <a:spcPts val="800"/>
                        </a:spcAft>
                      </a:pPr>
                      <a:endParaRPr lang="es-ES" sz="1100" b="0" i="0" u="none" strike="noStrike" dirty="0">
                        <a:effectLst/>
                        <a:latin typeface="Arial" panose="020B0604020202020204" pitchFamily="34" charset="0"/>
                      </a:endParaRPr>
                    </a:p>
                  </a:txBody>
                  <a:tcPr marL="93186" marR="93186" marT="46593" marB="46593"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tc>
                  <a:txBody>
                    <a:bodyPr/>
                    <a:lstStyle/>
                    <a:p>
                      <a:pPr lvl="0" algn="ctr">
                        <a:lnSpc>
                          <a:spcPct val="107000"/>
                        </a:lnSpc>
                        <a:spcBef>
                          <a:spcPts val="0"/>
                        </a:spcBef>
                        <a:spcAft>
                          <a:spcPts val="800"/>
                        </a:spcAft>
                        <a:buNone/>
                      </a:pPr>
                      <a:r>
                        <a:rPr lang="ca-ES" sz="1100" b="0" i="0" u="none" strike="noStrike" kern="1200" noProof="0" dirty="0">
                          <a:effectLst/>
                          <a:latin typeface="Calibri"/>
                        </a:rPr>
                        <a:t>Bloc 2. 1. 1. </a:t>
                      </a:r>
                      <a:r>
                        <a:rPr lang="ca-ES" sz="1100" b="0" i="0" u="none" strike="noStrike" kern="1200" noProof="0" dirty="0">
                          <a:effectLst/>
                        </a:rPr>
                        <a:t>Unitats no convencionals per a mesurar i estimar les dimensions dels objectes pròxims i del propi cos. </a:t>
                      </a:r>
                      <a:endParaRPr lang="es-ES" dirty="0"/>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3948922825"/>
                  </a:ext>
                </a:extLst>
              </a:tr>
              <a:tr h="904875">
                <a:tc vMerge="1">
                  <a:txBody>
                    <a:bodyPr/>
                    <a:lstStyle/>
                    <a:p>
                      <a:pPr marL="0" lvl="0" algn="ctr">
                        <a:lnSpc>
                          <a:spcPct val="107000"/>
                        </a:lnSpc>
                        <a:spcBef>
                          <a:spcPts val="0"/>
                        </a:spcBef>
                        <a:spcAft>
                          <a:spcPts val="800"/>
                        </a:spcAft>
                        <a:buNone/>
                      </a:pPr>
                      <a:endParaRPr lang="ca-ES" sz="1100" b="0" i="0" u="none" strike="noStrike" kern="1200" noProof="0" dirty="0">
                        <a:effectLst/>
                      </a:endParaRPr>
                    </a:p>
                  </a:txBody>
                  <a:tcPr marL="93185" marR="93185" marT="46593" marB="46593">
                    <a:lnL w="0">
                      <a:noFill/>
                    </a:lnL>
                    <a:lnR w="0">
                      <a:noFill/>
                    </a:lnR>
                    <a:lnT w="0">
                      <a:noFill/>
                    </a:lnT>
                    <a:lnB w="0">
                      <a:noFill/>
                    </a:lnB>
                    <a:solidFill>
                      <a:srgbClr val="FFF2CC"/>
                    </a:solidFill>
                  </a:tcPr>
                </a:tc>
                <a:tc vMerge="1">
                  <a:txBody>
                    <a:bodyPr/>
                    <a:lstStyle/>
                    <a:p>
                      <a:pPr algn="ctr" fontAlgn="ctr">
                        <a:lnSpc>
                          <a:spcPct val="107000"/>
                        </a:lnSpc>
                        <a:spcBef>
                          <a:spcPts val="0"/>
                        </a:spcBef>
                        <a:spcAft>
                          <a:spcPts val="800"/>
                        </a:spcAft>
                      </a:pPr>
                      <a:endParaRPr lang="es-ES" sz="1100" b="0" i="0" u="none" strike="noStrike" dirty="0">
                        <a:effectLst/>
                        <a:latin typeface="Arial" panose="020B0604020202020204" pitchFamily="34" charset="0"/>
                      </a:endParaRPr>
                    </a:p>
                  </a:txBody>
                  <a:tcPr marL="93185" marR="93185" marT="46593" marB="46593">
                    <a:lnL w="0">
                      <a:noFill/>
                    </a:lnL>
                    <a:lnR w="0">
                      <a:noFill/>
                    </a:lnR>
                    <a:lnT w="0">
                      <a:noFill/>
                    </a:lnT>
                    <a:lnB w="0">
                      <a:noFill/>
                    </a:lnB>
                    <a:solidFill>
                      <a:srgbClr val="FFF2CC"/>
                    </a:solidFill>
                  </a:tcPr>
                </a:tc>
                <a:tc>
                  <a:txBody>
                    <a:bodyPr/>
                    <a:lstStyle/>
                    <a:p>
                      <a:pPr lvl="0" algn="ctr">
                        <a:lnSpc>
                          <a:spcPct val="107000"/>
                        </a:lnSpc>
                        <a:spcBef>
                          <a:spcPts val="0"/>
                        </a:spcBef>
                        <a:spcAft>
                          <a:spcPts val="800"/>
                        </a:spcAft>
                        <a:buNone/>
                      </a:pPr>
                      <a:r>
                        <a:rPr lang="ca-ES" sz="1100" b="0" i="0" u="none" strike="noStrike" kern="1200" noProof="0" dirty="0">
                          <a:effectLst/>
                          <a:latin typeface="Calibri"/>
                        </a:rPr>
                        <a:t>Bloc 2. 1. 2. Estratègies de mesura i estimació de temps, longitud, capacitat, volum i massa mitjançant unitats no convencionals en situacions reals. </a:t>
                      </a:r>
                      <a:endParaRPr lang="es-ES" dirty="0"/>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1501564034"/>
                  </a:ext>
                </a:extLst>
              </a:tr>
              <a:tr h="904875">
                <a:tc vMerge="1">
                  <a:txBody>
                    <a:bodyPr/>
                    <a:lstStyle/>
                    <a:p>
                      <a:pPr marL="0" lvl="0" algn="ctr">
                        <a:lnSpc>
                          <a:spcPct val="107000"/>
                        </a:lnSpc>
                        <a:spcBef>
                          <a:spcPts val="0"/>
                        </a:spcBef>
                        <a:spcAft>
                          <a:spcPts val="800"/>
                        </a:spcAft>
                        <a:buNone/>
                      </a:pPr>
                      <a:endParaRPr lang="ca-ES" sz="1100" b="0" i="0" u="none" strike="noStrike" kern="1200" noProof="0" dirty="0">
                        <a:effectLst/>
                      </a:endParaRPr>
                    </a:p>
                  </a:txBody>
                  <a:tcPr marL="93185" marR="93185" marT="46593" marB="46593">
                    <a:lnL w="0">
                      <a:noFill/>
                    </a:lnL>
                    <a:lnR w="0">
                      <a:noFill/>
                    </a:lnR>
                    <a:lnT w="0">
                      <a:noFill/>
                    </a:lnT>
                    <a:lnB w="0">
                      <a:noFill/>
                    </a:lnB>
                    <a:solidFill>
                      <a:srgbClr val="FFF2CC"/>
                    </a:solidFill>
                  </a:tcPr>
                </a:tc>
                <a:tc vMerge="1">
                  <a:txBody>
                    <a:bodyPr/>
                    <a:lstStyle/>
                    <a:p>
                      <a:pPr algn="ctr" fontAlgn="ctr">
                        <a:lnSpc>
                          <a:spcPct val="107000"/>
                        </a:lnSpc>
                        <a:spcBef>
                          <a:spcPts val="0"/>
                        </a:spcBef>
                        <a:spcAft>
                          <a:spcPts val="800"/>
                        </a:spcAft>
                      </a:pPr>
                      <a:endParaRPr lang="es-ES" sz="1100" b="0" i="0" u="none" strike="noStrike" dirty="0">
                        <a:effectLst/>
                        <a:latin typeface="Arial" panose="020B0604020202020204" pitchFamily="34" charset="0"/>
                      </a:endParaRPr>
                    </a:p>
                  </a:txBody>
                  <a:tcPr marL="93185" marR="93185" marT="46593" marB="46593">
                    <a:lnL w="0">
                      <a:noFill/>
                    </a:lnL>
                    <a:lnR w="0">
                      <a:noFill/>
                    </a:lnR>
                    <a:lnT w="0">
                      <a:noFill/>
                    </a:lnT>
                    <a:lnB w="0">
                      <a:noFill/>
                    </a:lnB>
                    <a:solidFill>
                      <a:srgbClr val="FFF2CC"/>
                    </a:solidFill>
                  </a:tcPr>
                </a:tc>
                <a:tc>
                  <a:txBody>
                    <a:bodyPr/>
                    <a:lstStyle/>
                    <a:p>
                      <a:pPr lvl="0" algn="ctr">
                        <a:lnSpc>
                          <a:spcPct val="100000"/>
                        </a:lnSpc>
                        <a:spcBef>
                          <a:spcPts val="0"/>
                        </a:spcBef>
                        <a:spcAft>
                          <a:spcPts val="0"/>
                        </a:spcAft>
                        <a:buNone/>
                      </a:pPr>
                      <a:r>
                        <a:rPr lang="ca-ES" sz="1100" b="0" i="0" u="none" strike="noStrike" kern="1200" noProof="0" dirty="0">
                          <a:effectLst/>
                          <a:latin typeface="Calibri"/>
                        </a:rPr>
                        <a:t>Bloc 2. 1. 4 Experimentació i conceptualització de magnituds: temps,  longitud,</a:t>
                      </a:r>
                      <a:endParaRPr lang="es-ES" sz="1100" b="0" i="0" u="none" strike="noStrike" kern="1200" noProof="0" dirty="0">
                        <a:effectLst/>
                        <a:latin typeface="Calibri"/>
                      </a:endParaRPr>
                    </a:p>
                    <a:p>
                      <a:pPr lvl="0" algn="ctr">
                        <a:lnSpc>
                          <a:spcPct val="100000"/>
                        </a:lnSpc>
                        <a:spcBef>
                          <a:spcPts val="0"/>
                        </a:spcBef>
                        <a:spcAft>
                          <a:spcPts val="0"/>
                        </a:spcAft>
                        <a:buNone/>
                      </a:pPr>
                      <a:r>
                        <a:rPr lang="ca-ES" sz="1100" b="0" i="0" u="none" strike="noStrike" kern="1200" noProof="0" dirty="0">
                          <a:effectLst/>
                          <a:latin typeface="Calibri"/>
                        </a:rPr>
                        <a:t>angles, massa, superfície, capacitat i volum, temperatura i monedes. </a:t>
                      </a:r>
                      <a:endParaRPr lang="es-ES" dirty="0"/>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2242700237"/>
                  </a:ext>
                </a:extLst>
              </a:tr>
              <a:tr h="904875">
                <a:tc vMerge="1">
                  <a:txBody>
                    <a:bodyPr/>
                    <a:lstStyle/>
                    <a:p>
                      <a:pPr marL="0" lvl="0" algn="ctr">
                        <a:lnSpc>
                          <a:spcPct val="107000"/>
                        </a:lnSpc>
                        <a:spcBef>
                          <a:spcPts val="0"/>
                        </a:spcBef>
                        <a:spcAft>
                          <a:spcPts val="800"/>
                        </a:spcAft>
                        <a:buNone/>
                      </a:pPr>
                      <a:endParaRPr lang="ca-ES" sz="1100" b="0" i="0" u="none" strike="noStrike" kern="1200" noProof="0" dirty="0">
                        <a:effectLst/>
                      </a:endParaRPr>
                    </a:p>
                  </a:txBody>
                  <a:tcPr marL="93185" marR="93185" marT="46593" marB="46593">
                    <a:lnL w="0">
                      <a:noFill/>
                    </a:lnL>
                    <a:lnR w="0">
                      <a:noFill/>
                    </a:lnR>
                    <a:lnT w="0">
                      <a:noFill/>
                    </a:lnT>
                    <a:lnB w="0">
                      <a:noFill/>
                    </a:lnB>
                    <a:solidFill>
                      <a:srgbClr val="FFF2CC"/>
                    </a:solidFill>
                  </a:tcPr>
                </a:tc>
                <a:tc vMerge="1">
                  <a:txBody>
                    <a:bodyPr/>
                    <a:lstStyle/>
                    <a:p>
                      <a:pPr algn="ctr" fontAlgn="ctr">
                        <a:lnSpc>
                          <a:spcPct val="107000"/>
                        </a:lnSpc>
                        <a:spcBef>
                          <a:spcPts val="0"/>
                        </a:spcBef>
                        <a:spcAft>
                          <a:spcPts val="800"/>
                        </a:spcAft>
                      </a:pPr>
                      <a:endParaRPr lang="es-ES" sz="1100" b="0" i="0" u="none" strike="noStrike" dirty="0">
                        <a:effectLst/>
                        <a:latin typeface="Arial" panose="020B0604020202020204" pitchFamily="34" charset="0"/>
                      </a:endParaRPr>
                    </a:p>
                  </a:txBody>
                  <a:tcPr marL="93185" marR="93185" marT="46593" marB="46593">
                    <a:lnL w="0">
                      <a:noFill/>
                    </a:lnL>
                    <a:lnR w="0">
                      <a:noFill/>
                    </a:lnR>
                    <a:lnT w="0">
                      <a:noFill/>
                    </a:lnT>
                    <a:lnB w="0">
                      <a:noFill/>
                    </a:lnB>
                    <a:solidFill>
                      <a:srgbClr val="FFF2CC"/>
                    </a:solidFill>
                  </a:tcPr>
                </a:tc>
                <a:tc>
                  <a:txBody>
                    <a:bodyPr/>
                    <a:lstStyle/>
                    <a:p>
                      <a:pPr lvl="0" algn="ctr">
                        <a:lnSpc>
                          <a:spcPct val="100000"/>
                        </a:lnSpc>
                        <a:spcBef>
                          <a:spcPts val="0"/>
                        </a:spcBef>
                        <a:spcAft>
                          <a:spcPts val="0"/>
                        </a:spcAft>
                        <a:buNone/>
                      </a:pPr>
                      <a:r>
                        <a:rPr lang="ca-ES" sz="1100" b="0" i="0" u="none" strike="noStrike" kern="1200" noProof="0" dirty="0">
                          <a:effectLst/>
                          <a:latin typeface="Calibri"/>
                        </a:rPr>
                        <a:t>Bloc 2. 1. 5 Unitats de magnitud convencionals. Relació, comparació directa, </a:t>
                      </a:r>
                      <a:endParaRPr lang="en-US" sz="1100" b="0" i="0" u="none" strike="noStrike" kern="1200" noProof="0" dirty="0">
                        <a:effectLst/>
                        <a:latin typeface="Calibri"/>
                      </a:endParaRPr>
                    </a:p>
                    <a:p>
                      <a:pPr lvl="0" algn="ctr">
                        <a:lnSpc>
                          <a:spcPct val="100000"/>
                        </a:lnSpc>
                        <a:spcBef>
                          <a:spcPts val="0"/>
                        </a:spcBef>
                        <a:spcAft>
                          <a:spcPts val="0"/>
                        </a:spcAft>
                        <a:buNone/>
                      </a:pPr>
                      <a:r>
                        <a:rPr lang="ca-ES" sz="1100" b="0" i="0" u="none" strike="noStrike" kern="1200" noProof="0" dirty="0">
                          <a:effectLst/>
                          <a:latin typeface="Calibri"/>
                        </a:rPr>
                        <a:t>ordenació i conversió entre unitats de la mateixa magnitud.  Valoració de</a:t>
                      </a:r>
                      <a:endParaRPr lang="en-US" sz="1100" b="0" i="0" u="none" strike="noStrike" kern="1200" noProof="0" dirty="0">
                        <a:effectLst/>
                        <a:latin typeface="Calibri"/>
                      </a:endParaRPr>
                    </a:p>
                    <a:p>
                      <a:pPr lvl="0" algn="ctr">
                        <a:lnSpc>
                          <a:spcPct val="100000"/>
                        </a:lnSpc>
                        <a:spcBef>
                          <a:spcPts val="0"/>
                        </a:spcBef>
                        <a:spcAft>
                          <a:spcPts val="0"/>
                        </a:spcAft>
                        <a:buNone/>
                      </a:pPr>
                      <a:r>
                        <a:rPr lang="ca-ES" sz="1100" b="0" i="0" u="none" strike="noStrike" kern="1200" noProof="0" dirty="0">
                          <a:effectLst/>
                          <a:latin typeface="Calibri"/>
                        </a:rPr>
                        <a:t>resultats en mesuraments i estimacions realitzades. </a:t>
                      </a:r>
                      <a:endParaRPr lang="es-ES" dirty="0"/>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4003569044"/>
                  </a:ext>
                </a:extLst>
              </a:tr>
            </a:tbl>
          </a:graphicData>
        </a:graphic>
      </p:graphicFrame>
      <p:pic>
        <p:nvPicPr>
          <p:cNvPr id="6" name="Afbeelding 16">
            <a:extLst>
              <a:ext uri="{FF2B5EF4-FFF2-40B4-BE49-F238E27FC236}">
                <a16:creationId xmlns:a16="http://schemas.microsoft.com/office/drawing/2014/main" id="{29ABD4BD-8A79-CDFF-C741-83632B88591F}"/>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3" name="CuadroTexto 2">
            <a:extLst>
              <a:ext uri="{FF2B5EF4-FFF2-40B4-BE49-F238E27FC236}">
                <a16:creationId xmlns:a16="http://schemas.microsoft.com/office/drawing/2014/main" id="{3F917AA6-B1C6-0CBB-A0FE-0890A5895134}"/>
              </a:ext>
            </a:extLst>
          </p:cNvPr>
          <p:cNvSpPr txBox="1"/>
          <p:nvPr/>
        </p:nvSpPr>
        <p:spPr>
          <a:xfrm>
            <a:off x="613764" y="354222"/>
            <a:ext cx="9148948" cy="369332"/>
          </a:xfrm>
          <a:prstGeom prst="rect">
            <a:avLst/>
          </a:prstGeom>
          <a:noFill/>
        </p:spPr>
        <p:txBody>
          <a:bodyPr wrap="square" lIns="91440" tIns="45720" rIns="91440" bIns="45720" rtlCol="0" anchor="t">
            <a:spAutoFit/>
          </a:bodyPr>
          <a:lstStyle/>
          <a:p>
            <a:r>
              <a:rPr lang="ca-ES" b="1" dirty="0">
                <a:solidFill>
                  <a:srgbClr val="00B0F0"/>
                </a:solidFill>
                <a:latin typeface="ABeZeh"/>
              </a:rPr>
              <a:t>Relació entre Continguts i Sabers de la Llei LOMLOE que es treballen en la unitat</a:t>
            </a:r>
          </a:p>
        </p:txBody>
      </p:sp>
    </p:spTree>
    <p:extLst>
      <p:ext uri="{BB962C8B-B14F-4D97-AF65-F5344CB8AC3E}">
        <p14:creationId xmlns:p14="http://schemas.microsoft.com/office/powerpoint/2010/main" val="133396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192310525"/>
              </p:ext>
            </p:extLst>
          </p:nvPr>
        </p:nvGraphicFramePr>
        <p:xfrm>
          <a:off x="604761" y="846667"/>
          <a:ext cx="11101337" cy="5209989"/>
        </p:xfrm>
        <a:graphic>
          <a:graphicData uri="http://schemas.openxmlformats.org/drawingml/2006/table">
            <a:tbl>
              <a:tblPr>
                <a:tableStyleId>{5C22544A-7EE6-4342-B048-85BDC9FD1C3A}</a:tableStyleId>
              </a:tblPr>
              <a:tblGrid>
                <a:gridCol w="332649">
                  <a:extLst>
                    <a:ext uri="{9D8B030D-6E8A-4147-A177-3AD203B41FA5}">
                      <a16:colId xmlns:a16="http://schemas.microsoft.com/office/drawing/2014/main" val="643910139"/>
                    </a:ext>
                  </a:extLst>
                </a:gridCol>
                <a:gridCol w="1136950">
                  <a:extLst>
                    <a:ext uri="{9D8B030D-6E8A-4147-A177-3AD203B41FA5}">
                      <a16:colId xmlns:a16="http://schemas.microsoft.com/office/drawing/2014/main" val="210319462"/>
                    </a:ext>
                  </a:extLst>
                </a:gridCol>
                <a:gridCol w="653142">
                  <a:extLst>
                    <a:ext uri="{9D8B030D-6E8A-4147-A177-3AD203B41FA5}">
                      <a16:colId xmlns:a16="http://schemas.microsoft.com/office/drawing/2014/main" val="2265605224"/>
                    </a:ext>
                  </a:extLst>
                </a:gridCol>
                <a:gridCol w="714736">
                  <a:extLst>
                    <a:ext uri="{9D8B030D-6E8A-4147-A177-3AD203B41FA5}">
                      <a16:colId xmlns:a16="http://schemas.microsoft.com/office/drawing/2014/main" val="3554211028"/>
                    </a:ext>
                  </a:extLst>
                </a:gridCol>
                <a:gridCol w="2225522">
                  <a:extLst>
                    <a:ext uri="{9D8B030D-6E8A-4147-A177-3AD203B41FA5}">
                      <a16:colId xmlns:a16="http://schemas.microsoft.com/office/drawing/2014/main" val="213387017"/>
                    </a:ext>
                  </a:extLst>
                </a:gridCol>
                <a:gridCol w="1814285">
                  <a:extLst>
                    <a:ext uri="{9D8B030D-6E8A-4147-A177-3AD203B41FA5}">
                      <a16:colId xmlns:a16="http://schemas.microsoft.com/office/drawing/2014/main" val="2405058283"/>
                    </a:ext>
                  </a:extLst>
                </a:gridCol>
                <a:gridCol w="4224053">
                  <a:extLst>
                    <a:ext uri="{9D8B030D-6E8A-4147-A177-3AD203B41FA5}">
                      <a16:colId xmlns:a16="http://schemas.microsoft.com/office/drawing/2014/main" val="3439689536"/>
                    </a:ext>
                  </a:extLst>
                </a:gridCol>
              </a:tblGrid>
              <a:tr h="371898">
                <a:tc gridSpan="2">
                  <a:txBody>
                    <a:bodyPr/>
                    <a:lstStyle/>
                    <a:p>
                      <a:pPr marL="0" algn="ctr" defTabSz="914400" rtl="0" eaLnBrk="1" fontAlgn="ctr" latinLnBrk="0" hangingPunct="1"/>
                      <a:r>
                        <a:rPr lang="ca-ES" sz="900" b="1" kern="1200" noProof="0" dirty="0">
                          <a:solidFill>
                            <a:srgbClr val="009ED0"/>
                          </a:solidFill>
                          <a:latin typeface="ABeZeh"/>
                          <a:ea typeface="+mn-ea"/>
                          <a:cs typeface="+mn-cs"/>
                        </a:rPr>
                        <a:t>Lliçó</a:t>
                      </a:r>
                    </a:p>
                  </a:txBody>
                  <a:tcPr marL="5183" marR="5183" marT="5183" marB="0" anchor="ctr">
                    <a:solidFill>
                      <a:srgbClr val="E7F5FA"/>
                    </a:solidFill>
                  </a:tcPr>
                </a:tc>
                <a:tc hMerge="1">
                  <a:txBody>
                    <a:bodyPr/>
                    <a:lstStyle/>
                    <a:p>
                      <a:endParaRPr lang="es-ES"/>
                    </a:p>
                  </a:txBody>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Lloc de la lliçó</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Proves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err="1">
                          <a:solidFill>
                            <a:srgbClr val="009ED0"/>
                          </a:solidFill>
                          <a:latin typeface="ABeZeh"/>
                          <a:ea typeface="+mn-ea"/>
                          <a:cs typeface="+mn-cs"/>
                        </a:rPr>
                        <a:t>Obj</a:t>
                      </a:r>
                      <a:r>
                        <a:rPr lang="ca-ES" sz="900" b="1" kern="1200" noProof="0" dirty="0">
                          <a:solidFill>
                            <a:srgbClr val="009ED0"/>
                          </a:solidFill>
                          <a:latin typeface="ABeZeh"/>
                          <a:ea typeface="+mn-ea"/>
                          <a:cs typeface="+mn-cs"/>
                        </a:rPr>
                        <a:t>. aprenentatge de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algn="ctr" rtl="0" eaLnBrk="1" fontAlgn="ctr" latinLnBrk="0" hangingPunct="1"/>
                      <a:r>
                        <a:rPr lang="es-ES" sz="900" b="1" kern="1200" dirty="0">
                          <a:solidFill>
                            <a:srgbClr val="009ED0"/>
                          </a:solidFill>
                          <a:latin typeface="ABeZeh"/>
                          <a:ea typeface="+mn-ea"/>
                          <a:cs typeface="+mn-cs"/>
                        </a:rPr>
                        <a:t>Bloc i Saber</a:t>
                      </a:r>
                    </a:p>
                  </a:txBody>
                  <a:tcPr marL="5183" marR="5183" marT="5183" marB="0" anchor="ctr">
                    <a:solidFill>
                      <a:srgbClr val="E7F5FA"/>
                    </a:solidFill>
                  </a:tcPr>
                </a:tc>
                <a:tc>
                  <a:txBody>
                    <a:bodyPr/>
                    <a:lstStyle/>
                    <a:p>
                      <a:pPr marL="0" lvl="0" algn="ctr" rtl="0">
                        <a:buNone/>
                      </a:pPr>
                      <a:r>
                        <a:rPr lang="ca-ES" sz="900" b="1" kern="1200" noProof="0" dirty="0">
                          <a:solidFill>
                            <a:srgbClr val="009ED0"/>
                          </a:solidFill>
                          <a:latin typeface="ABeZeh"/>
                          <a:ea typeface="+mn-ea"/>
                          <a:cs typeface="+mn-cs"/>
                        </a:rPr>
                        <a:t>Saber específic</a:t>
                      </a:r>
                    </a:p>
                  </a:txBody>
                  <a:tcPr marL="5183" marR="5183" marT="5183" marB="0" anchor="ctr">
                    <a:solidFill>
                      <a:srgbClr val="E7F5FA"/>
                    </a:solidFill>
                  </a:tcPr>
                </a:tc>
                <a:extLst>
                  <a:ext uri="{0D108BD9-81ED-4DB2-BD59-A6C34878D82A}">
                    <a16:rowId xmlns:a16="http://schemas.microsoft.com/office/drawing/2014/main" val="452416478"/>
                  </a:ext>
                </a:extLst>
              </a:tr>
              <a:tr h="628952">
                <a:tc>
                  <a:txBody>
                    <a:bodyPr/>
                    <a:lstStyle/>
                    <a:p>
                      <a:pPr marL="0" algn="ctr" defTabSz="914400" rtl="0" eaLnBrk="1" fontAlgn="ctr" latinLnBrk="0" hangingPunct="1"/>
                      <a:r>
                        <a:rPr lang="es-ES" sz="900" b="1" kern="1200" dirty="0">
                          <a:solidFill>
                            <a:srgbClr val="009ED0"/>
                          </a:solidFill>
                          <a:effectLst/>
                          <a:latin typeface="ABeZeh"/>
                          <a:ea typeface="+mn-ea"/>
                          <a:cs typeface="+mn-cs"/>
                        </a:rPr>
                        <a:t>8.1</a:t>
                      </a:r>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Aprendre a</a:t>
                      </a:r>
                      <a:endParaRPr lang="es-ES" dirty="0"/>
                    </a:p>
                    <a:p>
                      <a:pPr marL="0" lvl="0" algn="ctr">
                        <a:buNone/>
                      </a:pPr>
                      <a:r>
                        <a:rPr lang="ca-ES" sz="900" u="none" strike="noStrike" kern="1200" noProof="0" dirty="0">
                          <a:solidFill>
                            <a:srgbClr val="00B0F0"/>
                          </a:solidFill>
                          <a:effectLst/>
                          <a:latin typeface="+mn-lt"/>
                          <a:ea typeface="+mn-ea"/>
                          <a:cs typeface="+mn-cs"/>
                        </a:rPr>
                        <a:t>diferenciar objectes</a:t>
                      </a:r>
                      <a:endParaRPr lang="es-ES"/>
                    </a:p>
                  </a:txBody>
                  <a:tcPr marL="5183" marR="5183" marT="5183" marB="0" anchor="ctr">
                    <a:solidFill>
                      <a:srgbClr val="E7F5FA"/>
                    </a:solidFill>
                  </a:tcPr>
                </a:tc>
                <a:tc>
                  <a:txBody>
                    <a:bodyPr/>
                    <a:lstStyle/>
                    <a:p>
                      <a:pPr algn="ctr" fontAlgn="ctr"/>
                      <a:r>
                        <a:rPr lang="ca-ES" sz="900" u="none" strike="noStrike" noProof="0" dirty="0">
                          <a:effectLst/>
                        </a:rPr>
                        <a:t>Exercicis 1 i 2 i adaptatiu</a:t>
                      </a:r>
                      <a:endParaRPr lang="ca-ES" sz="900" b="0" i="0" u="none" strike="noStrike" noProof="0"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buNone/>
                      </a:pPr>
                      <a:r>
                        <a:rPr lang="ca-ES" sz="900" b="0" i="0" u="none" strike="noStrike" kern="1200" noProof="0" dirty="0">
                          <a:solidFill>
                            <a:schemeClr val="tx1"/>
                          </a:solidFill>
                          <a:effectLst/>
                          <a:latin typeface="Calibri"/>
                        </a:rPr>
                        <a:t>597. </a:t>
                      </a:r>
                      <a:r>
                        <a:rPr lang="ca-ES" sz="900" b="0" i="0" u="none" strike="noStrike" kern="1200" noProof="0" dirty="0" err="1">
                          <a:effectLst/>
                          <a:latin typeface="Calibri"/>
                        </a:rPr>
                        <a:t>Reconéixer</a:t>
                      </a:r>
                      <a:r>
                        <a:rPr lang="ca-ES" sz="900" b="0" i="0" u="none" strike="noStrike" kern="1200" noProof="0" dirty="0">
                          <a:effectLst/>
                          <a:latin typeface="Calibri"/>
                        </a:rPr>
                        <a:t> elements similars i diferents.</a:t>
                      </a:r>
                      <a:endParaRPr lang="es-ES" dirty="0" err="1"/>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noProof="0" dirty="0">
                          <a:effectLst/>
                          <a:latin typeface="Calibri"/>
                        </a:rPr>
                        <a:t>Bloc 2. 1 </a:t>
                      </a:r>
                      <a:r>
                        <a:rPr lang="ca-ES" sz="900" b="0" i="0" u="none" strike="noStrike" noProof="0" dirty="0">
                          <a:solidFill>
                            <a:schemeClr val="tx1"/>
                          </a:solidFill>
                          <a:effectLst/>
                          <a:latin typeface="Calibri"/>
                        </a:rPr>
                        <a:t>Estimació i mesurament</a:t>
                      </a:r>
                      <a:endParaRPr lang="es-ES" sz="900" b="0" i="0" u="none" strike="noStrike" noProof="0" dirty="0">
                        <a:effectLst/>
                        <a:latin typeface="Calibri"/>
                      </a:endParaRPr>
                    </a:p>
                    <a:p>
                      <a:pPr marL="0" marR="0" lvl="0" indent="0" algn="ctr">
                        <a:lnSpc>
                          <a:spcPct val="100000"/>
                        </a:lnSpc>
                        <a:spcBef>
                          <a:spcPts val="0"/>
                        </a:spcBef>
                        <a:spcAft>
                          <a:spcPts val="0"/>
                        </a:spcAft>
                        <a:buNone/>
                      </a:pPr>
                      <a:r>
                        <a:rPr lang="ca-ES" sz="900" b="0" i="0" u="none" strike="noStrike" noProof="0" dirty="0">
                          <a:solidFill>
                            <a:schemeClr val="tx1"/>
                          </a:solidFill>
                          <a:effectLst/>
                          <a:latin typeface="Calibri"/>
                        </a:rPr>
                        <a:t> Magnituds i unitats.</a:t>
                      </a:r>
                      <a:endParaRPr lang="es-ES" dirty="0">
                        <a:solidFill>
                          <a:schemeClr val="tx1"/>
                        </a:solidFill>
                        <a:latin typeface="Calibri"/>
                      </a:endParaRPr>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2. 1. 1. </a:t>
                      </a:r>
                      <a:r>
                        <a:rPr lang="ca-ES" sz="900" b="0" i="0" u="none" strike="noStrike" noProof="0" dirty="0">
                          <a:effectLst/>
                        </a:rPr>
                        <a:t>Unitats no convencionals per a mesurar i estimar les dimensions</a:t>
                      </a:r>
                      <a:endParaRPr lang="es-ES" dirty="0"/>
                    </a:p>
                    <a:p>
                      <a:pPr lvl="0" algn="ctr">
                        <a:lnSpc>
                          <a:spcPct val="100000"/>
                        </a:lnSpc>
                        <a:spcBef>
                          <a:spcPts val="0"/>
                        </a:spcBef>
                        <a:spcAft>
                          <a:spcPts val="0"/>
                        </a:spcAft>
                        <a:buNone/>
                      </a:pPr>
                      <a:r>
                        <a:rPr lang="ca-ES" sz="900" b="0" i="0" u="none" strike="noStrike" noProof="0" dirty="0">
                          <a:effectLst/>
                        </a:rPr>
                        <a:t>dels objectes pròxims i del propi cos. </a:t>
                      </a:r>
                      <a:endParaRPr lang="es-ES"/>
                    </a:p>
                  </a:txBody>
                  <a:tcPr marL="6349" marR="6349" marT="6349" marB="0" anchor="ctr">
                    <a:solidFill>
                      <a:schemeClr val="accent4">
                        <a:lumMod val="20000"/>
                        <a:lumOff val="80000"/>
                      </a:schemeClr>
                    </a:solidFill>
                  </a:tcPr>
                </a:tc>
                <a:extLst>
                  <a:ext uri="{0D108BD9-81ED-4DB2-BD59-A6C34878D82A}">
                    <a16:rowId xmlns:a16="http://schemas.microsoft.com/office/drawing/2014/main" val="4024253136"/>
                  </a:ext>
                </a:extLst>
              </a:tr>
              <a:tr h="689428">
                <a:tc>
                  <a:txBody>
                    <a:bodyPr/>
                    <a:lstStyle/>
                    <a:p>
                      <a:pPr marL="0" algn="ctr" defTabSz="914400" rtl="0" eaLnBrk="1" fontAlgn="ctr" latinLnBrk="0" hangingPunct="1"/>
                      <a:r>
                        <a:rPr lang="es-ES" sz="900" b="1" kern="1200" dirty="0">
                          <a:solidFill>
                            <a:srgbClr val="009ED0"/>
                          </a:solidFill>
                          <a:effectLst/>
                          <a:latin typeface="ABeZeh"/>
                          <a:ea typeface="+mn-ea"/>
                          <a:cs typeface="+mn-cs"/>
                        </a:rPr>
                        <a:t>8.2</a:t>
                      </a:r>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Descriure objectes</a:t>
                      </a:r>
                      <a:endParaRPr lang="ca-ES" noProof="0" dirty="0"/>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Calibri"/>
                        </a:rPr>
                        <a:t>x</a:t>
                      </a:r>
                    </a:p>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kern="1200" noProof="0" dirty="0">
                          <a:solidFill>
                            <a:schemeClr val="tx1"/>
                          </a:solidFill>
                          <a:effectLst/>
                          <a:latin typeface="Calibri"/>
                        </a:rPr>
                        <a:t>63. </a:t>
                      </a:r>
                      <a:r>
                        <a:rPr lang="ca-ES" sz="900" b="0" i="0" u="none" strike="noStrike" kern="1200" noProof="0" dirty="0">
                          <a:effectLst/>
                          <a:latin typeface="Calibri"/>
                        </a:rPr>
                        <a:t>Distingir grandàries.</a:t>
                      </a:r>
                      <a:endParaRPr lang="ca-ES" sz="900" b="0" i="0" u="none" strike="noStrike" kern="1200" noProof="0" dirty="0">
                        <a:solidFill>
                          <a:schemeClr val="tx1"/>
                        </a:solidFill>
                        <a:effectLst/>
                        <a:latin typeface="Calibri"/>
                      </a:endParaRPr>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noProof="0" dirty="0">
                          <a:effectLst/>
                          <a:latin typeface="Calibri"/>
                        </a:rPr>
                        <a:t>Bloc 2. 1 </a:t>
                      </a:r>
                      <a:r>
                        <a:rPr lang="ca-ES" sz="900" b="0" i="0" u="none" strike="noStrike" noProof="0" dirty="0">
                          <a:solidFill>
                            <a:schemeClr val="tx1"/>
                          </a:solidFill>
                          <a:effectLst/>
                          <a:latin typeface="Calibri"/>
                        </a:rPr>
                        <a:t>Estimació i mesurament</a:t>
                      </a:r>
                      <a:endParaRPr lang="es-ES" sz="900" b="0" i="0" u="none" strike="noStrike" noProof="0" dirty="0">
                        <a:effectLst/>
                        <a:latin typeface="Calibri"/>
                      </a:endParaRPr>
                    </a:p>
                    <a:p>
                      <a:pPr marL="0" marR="0" lvl="0" indent="0" algn="ctr">
                        <a:lnSpc>
                          <a:spcPct val="100000"/>
                        </a:lnSpc>
                        <a:spcBef>
                          <a:spcPts val="0"/>
                        </a:spcBef>
                        <a:spcAft>
                          <a:spcPts val="0"/>
                        </a:spcAft>
                        <a:buNone/>
                      </a:pPr>
                      <a:r>
                        <a:rPr lang="ca-ES" sz="900" b="0" i="0" u="none" strike="noStrike" noProof="0" dirty="0">
                          <a:solidFill>
                            <a:schemeClr val="tx1"/>
                          </a:solidFill>
                          <a:effectLst/>
                          <a:latin typeface="Calibri"/>
                        </a:rPr>
                        <a:t> Magnituds i unitats.</a:t>
                      </a:r>
                      <a:endParaRPr lang="es-ES" dirty="0">
                        <a:solidFill>
                          <a:schemeClr val="tx1"/>
                        </a:solidFill>
                        <a:latin typeface="Calibri"/>
                      </a:endParaRPr>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2. 1. 1. Unitats no convencionals per a mesurar i estimar les dimensions</a:t>
                      </a:r>
                      <a:endParaRPr lang="es-ES" dirty="0">
                        <a:latin typeface="Calibri"/>
                      </a:endParaRPr>
                    </a:p>
                    <a:p>
                      <a:pPr lvl="0" algn="ctr">
                        <a:lnSpc>
                          <a:spcPct val="100000"/>
                        </a:lnSpc>
                        <a:spcBef>
                          <a:spcPts val="0"/>
                        </a:spcBef>
                        <a:spcAft>
                          <a:spcPts val="0"/>
                        </a:spcAft>
                        <a:buNone/>
                      </a:pPr>
                      <a:r>
                        <a:rPr lang="ca-ES" sz="900" b="0" i="0" u="none" strike="noStrike" noProof="0" dirty="0">
                          <a:effectLst/>
                          <a:latin typeface="Calibri"/>
                        </a:rPr>
                        <a:t>dels objectes pròxims i del propi cos. </a:t>
                      </a:r>
                      <a:endParaRPr lang="es-ES">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3815092857"/>
                  </a:ext>
                </a:extLst>
              </a:tr>
              <a:tr h="677333">
                <a:tc>
                  <a:txBody>
                    <a:bodyPr/>
                    <a:lstStyle/>
                    <a:p>
                      <a:pPr marL="0" algn="ctr" defTabSz="914400" rtl="0" eaLnBrk="1" fontAlgn="ctr" latinLnBrk="0" hangingPunct="1"/>
                      <a:r>
                        <a:rPr lang="es-ES" sz="900" b="1" kern="1200" dirty="0">
                          <a:solidFill>
                            <a:srgbClr val="009ED0"/>
                          </a:solidFill>
                          <a:effectLst/>
                          <a:latin typeface="ABeZeh"/>
                          <a:ea typeface="+mn-ea"/>
                          <a:cs typeface="+mn-cs"/>
                        </a:rPr>
                        <a:t>8.3</a:t>
                      </a:r>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Comparar la longitud d'objectes</a:t>
                      </a:r>
                      <a:endParaRPr lang="ca-ES" noProof="0"/>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kern="1200" noProof="0" dirty="0">
                          <a:solidFill>
                            <a:schemeClr val="tx1"/>
                          </a:solidFill>
                          <a:effectLst/>
                          <a:latin typeface="Calibri"/>
                        </a:rPr>
                        <a:t>74</a:t>
                      </a:r>
                      <a:r>
                        <a:rPr lang="ca-ES" sz="900" b="0" i="0" u="none" strike="noStrike" kern="1200" noProof="0" dirty="0">
                          <a:effectLst/>
                          <a:latin typeface="Calibri"/>
                        </a:rPr>
                        <a:t>. Distingir entre més llarg i més curt.</a:t>
                      </a:r>
                      <a:endParaRPr lang="ca-ES" sz="900" b="0" i="0" u="none" strike="noStrike" kern="1200" noProof="0" dirty="0">
                        <a:effectLst/>
                      </a:endParaRPr>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noProof="0" dirty="0">
                          <a:effectLst/>
                          <a:latin typeface="Calibri"/>
                        </a:rPr>
                        <a:t>Bloc 2. 1 </a:t>
                      </a:r>
                      <a:r>
                        <a:rPr lang="ca-ES" sz="900" b="0" i="0" u="none" strike="noStrike" noProof="0" dirty="0">
                          <a:solidFill>
                            <a:schemeClr val="tx1"/>
                          </a:solidFill>
                          <a:effectLst/>
                          <a:latin typeface="Calibri"/>
                        </a:rPr>
                        <a:t>Estimació i mesurament</a:t>
                      </a:r>
                      <a:endParaRPr lang="es-ES" sz="900" b="0" i="0" u="none" strike="noStrike" noProof="0" dirty="0">
                        <a:effectLst/>
                        <a:latin typeface="Calibri"/>
                      </a:endParaRPr>
                    </a:p>
                    <a:p>
                      <a:pPr marL="0" marR="0" lvl="0" indent="0" algn="ctr">
                        <a:lnSpc>
                          <a:spcPct val="100000"/>
                        </a:lnSpc>
                        <a:spcBef>
                          <a:spcPts val="0"/>
                        </a:spcBef>
                        <a:spcAft>
                          <a:spcPts val="0"/>
                        </a:spcAft>
                        <a:buNone/>
                      </a:pPr>
                      <a:r>
                        <a:rPr lang="ca-ES" sz="900" b="0" i="0" u="none" strike="noStrike" noProof="0" dirty="0">
                          <a:solidFill>
                            <a:schemeClr val="tx1"/>
                          </a:solidFill>
                          <a:effectLst/>
                          <a:latin typeface="Calibri"/>
                        </a:rPr>
                        <a:t> Magnituds i unitats.</a:t>
                      </a:r>
                      <a:endParaRPr lang="es-ES" dirty="0">
                        <a:solidFill>
                          <a:schemeClr val="tx1"/>
                        </a:solidFill>
                        <a:latin typeface="Calibri"/>
                      </a:endParaRPr>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2. 1. 2. Estratègies de mesura i estimació de temps, longitud, capacitat, volum i</a:t>
                      </a:r>
                      <a:endParaRPr lang="es-ES" dirty="0">
                        <a:latin typeface="Calibri"/>
                      </a:endParaRPr>
                    </a:p>
                    <a:p>
                      <a:pPr lvl="0" algn="ctr">
                        <a:lnSpc>
                          <a:spcPct val="100000"/>
                        </a:lnSpc>
                        <a:spcBef>
                          <a:spcPts val="0"/>
                        </a:spcBef>
                        <a:spcAft>
                          <a:spcPts val="0"/>
                        </a:spcAft>
                        <a:buNone/>
                      </a:pPr>
                      <a:r>
                        <a:rPr lang="ca-ES" sz="900" b="0" i="0" u="none" strike="noStrike" noProof="0" dirty="0">
                          <a:effectLst/>
                          <a:latin typeface="Calibri"/>
                        </a:rPr>
                        <a:t>massa mitjançant unitats no convencionals en situacions reals. </a:t>
                      </a:r>
                      <a:endParaRPr lang="es-ES">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2481379127"/>
                  </a:ext>
                </a:extLst>
              </a:tr>
              <a:tr h="701523">
                <a:tc>
                  <a:txBody>
                    <a:bodyPr/>
                    <a:lstStyle/>
                    <a:p>
                      <a:pPr marL="0" algn="ctr" defTabSz="914400" rtl="0" eaLnBrk="1" fontAlgn="ctr" latinLnBrk="0" hangingPunct="1"/>
                      <a:r>
                        <a:rPr lang="es-ES" sz="900" b="1" kern="1200" dirty="0">
                          <a:solidFill>
                            <a:srgbClr val="009ED0"/>
                          </a:solidFill>
                          <a:effectLst/>
                          <a:latin typeface="ABeZeh"/>
                          <a:ea typeface="+mn-ea"/>
                          <a:cs typeface="+mn-cs"/>
                        </a:rPr>
                        <a:t>8.4</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Comparar el pes d'objectes</a:t>
                      </a:r>
                      <a:endParaRPr lang="es-ES"/>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marL="0" lvl="0" algn="ctr">
                        <a:buNone/>
                      </a:pPr>
                      <a:r>
                        <a:rPr lang="ca-ES" sz="900" b="0" i="0" u="none" strike="noStrike" kern="1200" noProof="0" dirty="0">
                          <a:solidFill>
                            <a:schemeClr val="tx1"/>
                          </a:solidFill>
                          <a:effectLst/>
                          <a:latin typeface="Calibri"/>
                        </a:rPr>
                        <a:t>95</a:t>
                      </a:r>
                      <a:r>
                        <a:rPr lang="ca-ES" sz="900" b="0" i="0" u="none" strike="noStrike" kern="1200" noProof="0" dirty="0">
                          <a:effectLst/>
                          <a:latin typeface="Calibri"/>
                        </a:rPr>
                        <a:t>. Entendre els conceptes de pesa més i pesa menys.</a:t>
                      </a:r>
                      <a:endParaRPr lang="es-ES" dirty="0"/>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noProof="0" dirty="0">
                          <a:effectLst/>
                          <a:latin typeface="Calibri"/>
                        </a:rPr>
                        <a:t>Bloc 2. 1 </a:t>
                      </a:r>
                      <a:r>
                        <a:rPr lang="ca-ES" sz="900" b="0" i="0" u="none" strike="noStrike" noProof="0" dirty="0">
                          <a:solidFill>
                            <a:schemeClr val="tx1"/>
                          </a:solidFill>
                          <a:effectLst/>
                          <a:latin typeface="Calibri"/>
                        </a:rPr>
                        <a:t>Estimació i mesurament</a:t>
                      </a:r>
                      <a:endParaRPr lang="es-ES" sz="900" b="0" i="0" u="none" strike="noStrike" noProof="0" dirty="0">
                        <a:effectLst/>
                      </a:endParaRPr>
                    </a:p>
                    <a:p>
                      <a:pPr marL="0" marR="0" lvl="0" indent="0" algn="ctr">
                        <a:lnSpc>
                          <a:spcPct val="100000"/>
                        </a:lnSpc>
                        <a:spcBef>
                          <a:spcPts val="0"/>
                        </a:spcBef>
                        <a:spcAft>
                          <a:spcPts val="0"/>
                        </a:spcAft>
                        <a:buNone/>
                      </a:pPr>
                      <a:r>
                        <a:rPr lang="ca-ES" sz="900" b="0" i="0" u="none" strike="noStrike" noProof="0" dirty="0">
                          <a:solidFill>
                            <a:schemeClr val="tx1"/>
                          </a:solidFill>
                          <a:effectLst/>
                          <a:latin typeface="Calibri"/>
                        </a:rPr>
                        <a:t> Magnituds i unitats.</a:t>
                      </a:r>
                      <a:endParaRPr lang="es-ES" dirty="0"/>
                    </a:p>
                  </a:txBody>
                  <a:tcPr marL="6349" marR="6349" marT="6349" marB="0" anchor="ctr">
                    <a:solidFill>
                      <a:schemeClr val="accent4">
                        <a:lumMod val="20000"/>
                        <a:lumOff val="80000"/>
                      </a:schemeClr>
                    </a:solidFill>
                  </a:tcPr>
                </a:tc>
                <a:tc>
                  <a:txBody>
                    <a:bodyPr/>
                    <a:lstStyle/>
                    <a:p>
                      <a:pPr lvl="0" algn="ctr">
                        <a:buNone/>
                      </a:pPr>
                      <a:r>
                        <a:rPr lang="ca-ES" sz="900" b="0" i="0" u="none" strike="noStrike" noProof="0" dirty="0">
                          <a:effectLst/>
                          <a:latin typeface="Calibri"/>
                        </a:rPr>
                        <a:t>Bloc 2. 1. 2. Estratègies de mesura i estimació de temps, longitud, capacitat, volum i</a:t>
                      </a:r>
                      <a:endParaRPr lang="es-ES" dirty="0">
                        <a:latin typeface="Calibri"/>
                      </a:endParaRPr>
                    </a:p>
                    <a:p>
                      <a:pPr lvl="0" algn="ctr">
                        <a:buNone/>
                      </a:pPr>
                      <a:r>
                        <a:rPr lang="ca-ES" sz="900" b="0" i="0" u="none" strike="noStrike" noProof="0" dirty="0">
                          <a:effectLst/>
                          <a:latin typeface="Calibri"/>
                        </a:rPr>
                        <a:t>massa mitjançant unitats no convencionals en situacions reals. </a:t>
                      </a:r>
                      <a:endParaRPr lang="es-ES">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2682327777"/>
                  </a:ext>
                </a:extLst>
              </a:tr>
              <a:tr h="713619">
                <a:tc>
                  <a:txBody>
                    <a:bodyPr/>
                    <a:lstStyle/>
                    <a:p>
                      <a:pPr marL="0" algn="ctr" defTabSz="914400" rtl="0" eaLnBrk="1" fontAlgn="ctr" latinLnBrk="0" hangingPunct="1"/>
                      <a:r>
                        <a:rPr lang="es-ES" sz="900" b="1" kern="1200" dirty="0">
                          <a:solidFill>
                            <a:srgbClr val="009ED0"/>
                          </a:solidFill>
                          <a:latin typeface="abezeh"/>
                          <a:ea typeface="+mn-ea"/>
                          <a:cs typeface="+mn-cs"/>
                        </a:rPr>
                        <a:t>8.5</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Entendre</a:t>
                      </a:r>
                      <a:r>
                        <a:rPr lang="ca-ES" sz="900" u="none" strike="noStrike" kern="1200" baseline="0" noProof="0" dirty="0">
                          <a:solidFill>
                            <a:srgbClr val="00B0F0"/>
                          </a:solidFill>
                          <a:effectLst/>
                          <a:latin typeface="+mn-lt"/>
                          <a:ea typeface="+mn-ea"/>
                          <a:cs typeface="+mn-cs"/>
                        </a:rPr>
                        <a:t> el concepte de c</a:t>
                      </a:r>
                      <a:r>
                        <a:rPr lang="ca-ES" sz="900" u="none" strike="noStrike" kern="1200" noProof="0" dirty="0">
                          <a:solidFill>
                            <a:srgbClr val="00B0F0"/>
                          </a:solidFill>
                          <a:effectLst/>
                          <a:latin typeface="+mn-lt"/>
                          <a:ea typeface="+mn-ea"/>
                          <a:cs typeface="+mn-cs"/>
                        </a:rPr>
                        <a:t>ap més i</a:t>
                      </a:r>
                      <a:endParaRPr lang="es-ES" dirty="0"/>
                    </a:p>
                    <a:p>
                      <a:pPr marL="0" lvl="0" algn="ctr">
                        <a:buNone/>
                      </a:pPr>
                      <a:r>
                        <a:rPr lang="ca-ES" sz="900" u="none" strike="noStrike" kern="1200" noProof="0" dirty="0">
                          <a:solidFill>
                            <a:srgbClr val="00B0F0"/>
                          </a:solidFill>
                          <a:effectLst/>
                          <a:latin typeface="+mn-lt"/>
                          <a:ea typeface="+mn-ea"/>
                          <a:cs typeface="+mn-cs"/>
                        </a:rPr>
                        <a:t>cap menys</a:t>
                      </a:r>
                      <a:endParaRPr lang="es-ES" dirty="0"/>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buNone/>
                      </a:pPr>
                      <a:r>
                        <a:rPr lang="ca-ES" sz="900" b="0" i="0" u="none" strike="noStrike" kern="1200" noProof="0" dirty="0">
                          <a:solidFill>
                            <a:schemeClr val="tx1"/>
                          </a:solidFill>
                          <a:effectLst/>
                          <a:latin typeface="Calibri"/>
                        </a:rPr>
                        <a:t>273</a:t>
                      </a:r>
                      <a:r>
                        <a:rPr lang="ca-ES" sz="900" b="0" i="0" u="none" strike="noStrike" kern="1200" noProof="0" dirty="0">
                          <a:effectLst/>
                          <a:latin typeface="Calibri"/>
                        </a:rPr>
                        <a:t>. Entendre els conceptes de cap més i cap menys.</a:t>
                      </a:r>
                      <a:endParaRPr lang="es-ES" dirty="0"/>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noProof="0" dirty="0">
                          <a:effectLst/>
                          <a:latin typeface="Calibri"/>
                        </a:rPr>
                        <a:t>Bloc 2. 1 </a:t>
                      </a:r>
                      <a:r>
                        <a:rPr lang="ca-ES" sz="900" b="0" i="0" u="none" strike="noStrike" noProof="0" dirty="0">
                          <a:solidFill>
                            <a:schemeClr val="tx1"/>
                          </a:solidFill>
                          <a:effectLst/>
                          <a:latin typeface="Calibri"/>
                        </a:rPr>
                        <a:t>Estimació i mesurament</a:t>
                      </a:r>
                      <a:endParaRPr lang="es-ES" sz="900" b="0" i="0" u="none" strike="noStrike" noProof="0" dirty="0">
                        <a:effectLst/>
                      </a:endParaRPr>
                    </a:p>
                    <a:p>
                      <a:pPr marL="0" marR="0" lvl="0" indent="0" algn="ctr">
                        <a:lnSpc>
                          <a:spcPct val="100000"/>
                        </a:lnSpc>
                        <a:spcBef>
                          <a:spcPts val="0"/>
                        </a:spcBef>
                        <a:spcAft>
                          <a:spcPts val="0"/>
                        </a:spcAft>
                        <a:buNone/>
                      </a:pPr>
                      <a:r>
                        <a:rPr lang="ca-ES" sz="900" b="0" i="0" u="none" strike="noStrike" noProof="0" dirty="0">
                          <a:solidFill>
                            <a:schemeClr val="tx1"/>
                          </a:solidFill>
                          <a:effectLst/>
                          <a:latin typeface="Calibri"/>
                        </a:rPr>
                        <a:t> Magnituds i unitats.</a:t>
                      </a:r>
                      <a:endParaRPr lang="es-ES" dirty="0"/>
                    </a:p>
                  </a:txBody>
                  <a:tcPr marL="6349" marR="6349" marT="6349" marB="0" anchor="ctr">
                    <a:solidFill>
                      <a:schemeClr val="accent4">
                        <a:lumMod val="20000"/>
                        <a:lumOff val="80000"/>
                      </a:schemeClr>
                    </a:solidFill>
                  </a:tcPr>
                </a:tc>
                <a:tc>
                  <a:txBody>
                    <a:bodyPr/>
                    <a:lstStyle/>
                    <a:p>
                      <a:pPr lvl="0" algn="ctr">
                        <a:buNone/>
                      </a:pPr>
                      <a:r>
                        <a:rPr lang="ca-ES" sz="900" b="0" i="0" u="none" strike="noStrike" noProof="0" dirty="0">
                          <a:effectLst/>
                          <a:latin typeface="Calibri"/>
                        </a:rPr>
                        <a:t>Bloc 2. 1. 2. Estratègies de mesura i estimació de temps, longitud, capacitat, volum i</a:t>
                      </a:r>
                      <a:endParaRPr lang="es-ES" dirty="0">
                        <a:latin typeface="Calibri"/>
                      </a:endParaRPr>
                    </a:p>
                    <a:p>
                      <a:pPr lvl="0" algn="ctr">
                        <a:buNone/>
                      </a:pPr>
                      <a:r>
                        <a:rPr lang="ca-ES" sz="900" b="0" i="0" u="none" strike="noStrike" noProof="0" dirty="0">
                          <a:effectLst/>
                          <a:latin typeface="Calibri"/>
                        </a:rPr>
                        <a:t>massa mitjançant unitats no convencionals en situacions reals. </a:t>
                      </a:r>
                      <a:endParaRPr lang="es-ES">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4139679608"/>
                  </a:ext>
                </a:extLst>
              </a:tr>
              <a:tr h="713618">
                <a:tc>
                  <a:txBody>
                    <a:bodyPr/>
                    <a:lstStyle/>
                    <a:p>
                      <a:pPr marL="0" lvl="0" algn="ctr" defTabSz="914400">
                        <a:buNone/>
                      </a:pPr>
                      <a:r>
                        <a:rPr lang="es-ES" sz="900" b="1" i="0" u="none" strike="noStrike" kern="1200" noProof="0" dirty="0">
                          <a:solidFill>
                            <a:srgbClr val="009ED0"/>
                          </a:solidFill>
                        </a:rPr>
                        <a:t>8.6</a:t>
                      </a:r>
                      <a:endParaRPr lang="es-ES" dirty="0"/>
                    </a:p>
                  </a:txBody>
                  <a:tcPr marL="5183" marR="5183" marT="5183" marB="0" anchor="ctr">
                    <a:solidFill>
                      <a:srgbClr val="E7F5FA"/>
                    </a:solidFill>
                  </a:tcPr>
                </a:tc>
                <a:tc>
                  <a:txBody>
                    <a:bodyPr/>
                    <a:lstStyle/>
                    <a:p>
                      <a:pPr marL="0" marR="0" lvl="0" indent="0" algn="ctr" rtl="0">
                        <a:lnSpc>
                          <a:spcPct val="100000"/>
                        </a:lnSpc>
                        <a:spcBef>
                          <a:spcPts val="0"/>
                        </a:spcBef>
                        <a:spcAft>
                          <a:spcPts val="0"/>
                        </a:spcAft>
                        <a:buClrTx/>
                        <a:buSzTx/>
                        <a:buFontTx/>
                        <a:buNone/>
                      </a:pPr>
                      <a:r>
                        <a:rPr lang="ca-ES" sz="900" u="none" strike="noStrike" kern="1200" noProof="0" dirty="0" err="1">
                          <a:solidFill>
                            <a:srgbClr val="00B0F0"/>
                          </a:solidFill>
                          <a:effectLst/>
                          <a:latin typeface="+mn-lt"/>
                          <a:ea typeface="+mn-ea"/>
                          <a:cs typeface="+mn-cs"/>
                        </a:rPr>
                        <a:t>Conéixer</a:t>
                      </a:r>
                      <a:r>
                        <a:rPr lang="ca-ES" sz="900" u="none" strike="noStrike" kern="1200" noProof="0" dirty="0">
                          <a:solidFill>
                            <a:srgbClr val="00B0F0"/>
                          </a:solidFill>
                          <a:effectLst/>
                          <a:latin typeface="+mn-lt"/>
                          <a:ea typeface="+mn-ea"/>
                          <a:cs typeface="+mn-cs"/>
                        </a:rPr>
                        <a:t> els dies</a:t>
                      </a:r>
                      <a:endParaRPr lang="ca-ES" sz="900" noProof="0" dirty="0">
                        <a:solidFill>
                          <a:srgbClr val="00B0F0"/>
                        </a:solidFill>
                        <a:latin typeface="+mn-lt"/>
                      </a:endParaRPr>
                    </a:p>
                    <a:p>
                      <a:pPr marL="0" marR="0" lvl="0" indent="0" algn="ctr">
                        <a:lnSpc>
                          <a:spcPct val="100000"/>
                        </a:lnSpc>
                        <a:spcBef>
                          <a:spcPts val="0"/>
                        </a:spcBef>
                        <a:spcAft>
                          <a:spcPts val="0"/>
                        </a:spcAft>
                        <a:buClrTx/>
                        <a:buSzTx/>
                        <a:buFontTx/>
                        <a:buNone/>
                      </a:pPr>
                      <a:r>
                        <a:rPr lang="ca-ES" sz="900" u="none" strike="noStrike" kern="1200" noProof="0" dirty="0">
                          <a:solidFill>
                            <a:srgbClr val="00B0F0"/>
                          </a:solidFill>
                          <a:effectLst/>
                          <a:latin typeface="+mn-lt"/>
                          <a:ea typeface="+mn-ea"/>
                          <a:cs typeface="+mn-cs"/>
                        </a:rPr>
                        <a:t>de la setmana</a:t>
                      </a:r>
                      <a:endParaRPr lang="ca-ES" sz="900" noProof="0">
                        <a:solidFill>
                          <a:srgbClr val="00B0F0"/>
                        </a:solidFill>
                        <a:latin typeface="+mn-lt"/>
                      </a:endParaRPr>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b="0" i="0" u="none" strike="noStrike" noProof="0" dirty="0">
                          <a:effectLst/>
                        </a:rPr>
                        <a:t>1 i 2</a:t>
                      </a:r>
                      <a:endParaRPr lang="es-ES" dirty="0"/>
                    </a:p>
                    <a:p>
                      <a:pPr lvl="0" algn="ctr">
                        <a:buNone/>
                      </a:pPr>
                      <a:r>
                        <a:rPr lang="es-ES" sz="900" b="0" i="0" u="none" strike="noStrike" noProof="0" dirty="0">
                          <a:effectLst/>
                        </a:rPr>
                        <a:t>i </a:t>
                      </a:r>
                      <a:r>
                        <a:rPr lang="ca-ES" sz="900" b="0" i="0" u="none" strike="noStrike" noProof="0" dirty="0">
                          <a:effectLst/>
                          <a:latin typeface="Calibri"/>
                        </a:rPr>
                        <a:t>adaptatiu</a:t>
                      </a:r>
                      <a:endParaRPr lang="es-ES" dirty="0"/>
                    </a:p>
                  </a:txBody>
                  <a:tcPr marL="5183" marR="5183" marT="5183" marB="0" anchor="ctr">
                    <a:solidFill>
                      <a:schemeClr val="accent4">
                        <a:lumMod val="20000"/>
                        <a:lumOff val="80000"/>
                      </a:schemeClr>
                    </a:solidFill>
                  </a:tcPr>
                </a:tc>
                <a:tc>
                  <a:txBody>
                    <a:bodyPr/>
                    <a:lstStyle/>
                    <a:p>
                      <a:pPr lvl="0" algn="ctr">
                        <a:buNone/>
                      </a:pPr>
                      <a:endParaRPr lang="es-ES" sz="900" b="0" i="0" u="none" strike="noStrike" dirty="0">
                        <a:solidFill>
                          <a:schemeClr val="tx1"/>
                        </a:solidFill>
                        <a:effectLst/>
                        <a:latin typeface="Calibri"/>
                      </a:endParaRPr>
                    </a:p>
                    <a:p>
                      <a:pPr lvl="0" algn="ctr">
                        <a:buNone/>
                      </a:pPr>
                      <a:endParaRPr lang="es-ES" sz="900" b="0" i="0" u="none" strike="noStrike" dirty="0">
                        <a:solidFill>
                          <a:schemeClr val="tx1"/>
                        </a:solidFill>
                        <a:effectLst/>
                        <a:latin typeface="Calibri"/>
                      </a:endParaRPr>
                    </a:p>
                    <a:p>
                      <a:pPr lvl="0" algn="ctr">
                        <a:buNone/>
                      </a:pPr>
                      <a:r>
                        <a:rPr lang="es-ES" sz="900" b="0" i="0" u="none" strike="noStrike" dirty="0">
                          <a:solidFill>
                            <a:schemeClr val="tx1"/>
                          </a:solidFill>
                          <a:effectLst/>
                          <a:latin typeface="Calibri"/>
                        </a:rPr>
                        <a:t>x</a:t>
                      </a:r>
                    </a:p>
                  </a:txBody>
                  <a:tcPr marL="5183" marR="5183" marT="5183" marB="0">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solidFill>
                            <a:schemeClr val="tx1"/>
                          </a:solidFill>
                          <a:latin typeface="Calibri"/>
                        </a:rPr>
                        <a:t>97</a:t>
                      </a:r>
                      <a:r>
                        <a:rPr lang="ca-ES" sz="900" b="0" i="0" u="none" strike="noStrike" noProof="0" dirty="0">
                          <a:latin typeface="Calibri"/>
                        </a:rPr>
                        <a:t>. </a:t>
                      </a:r>
                      <a:r>
                        <a:rPr lang="ca-ES" sz="900" b="0" i="0" u="none" strike="noStrike" noProof="0" dirty="0" err="1"/>
                        <a:t>Conéixer</a:t>
                      </a:r>
                      <a:r>
                        <a:rPr lang="ca-ES" sz="900" b="0" i="0" u="none" strike="noStrike" noProof="0" dirty="0"/>
                        <a:t> i ordenar els dies</a:t>
                      </a:r>
                    </a:p>
                    <a:p>
                      <a:pPr lvl="0" algn="ctr">
                        <a:lnSpc>
                          <a:spcPct val="100000"/>
                        </a:lnSpc>
                        <a:spcBef>
                          <a:spcPts val="0"/>
                        </a:spcBef>
                        <a:spcAft>
                          <a:spcPts val="0"/>
                        </a:spcAft>
                        <a:buNone/>
                      </a:pPr>
                      <a:r>
                        <a:rPr lang="ca-ES" sz="900" b="0" i="0" u="none" strike="noStrike" noProof="0" dirty="0"/>
                        <a:t>de la setmana</a:t>
                      </a:r>
                      <a:r>
                        <a:rPr lang="ca-ES" sz="900" b="0" i="0" u="none" strike="noStrike" noProof="0" dirty="0">
                          <a:latin typeface="Calibri"/>
                        </a:rPr>
                        <a:t>.</a:t>
                      </a:r>
                      <a:endParaRPr lang="ca-ES" sz="900" b="0" i="0" u="none" strike="noStrike" noProof="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endParaRPr lang="ca-ES" sz="900" b="0" i="0" u="none" strike="noStrike" noProof="0" dirty="0">
                        <a:effectLst/>
                      </a:endParaRPr>
                    </a:p>
                    <a:p>
                      <a:pPr marL="0" marR="0" lvl="0" indent="0" algn="ctr">
                        <a:lnSpc>
                          <a:spcPct val="100000"/>
                        </a:lnSpc>
                        <a:spcBef>
                          <a:spcPts val="0"/>
                        </a:spcBef>
                        <a:spcAft>
                          <a:spcPts val="0"/>
                        </a:spcAft>
                        <a:buNone/>
                      </a:pPr>
                      <a:r>
                        <a:rPr lang="ca-ES" sz="900" b="0" i="0" u="none" strike="noStrike" noProof="0" dirty="0">
                          <a:effectLst/>
                          <a:latin typeface="Calibri"/>
                        </a:rPr>
                        <a:t>Bloc 2. 1 </a:t>
                      </a:r>
                      <a:r>
                        <a:rPr lang="ca-ES" sz="900" b="0" i="0" u="none" strike="noStrike" noProof="0" dirty="0">
                          <a:solidFill>
                            <a:schemeClr val="tx1"/>
                          </a:solidFill>
                          <a:effectLst/>
                          <a:latin typeface="Calibri"/>
                        </a:rPr>
                        <a:t>Estimació i mesurament</a:t>
                      </a:r>
                      <a:endParaRPr lang="es-ES" sz="900" b="0" i="0" u="none" strike="noStrike" noProof="0" dirty="0">
                        <a:effectLst/>
                        <a:latin typeface="Calibri"/>
                      </a:endParaRPr>
                    </a:p>
                    <a:p>
                      <a:pPr marL="0" marR="0" lvl="0" indent="0" algn="ctr">
                        <a:lnSpc>
                          <a:spcPct val="100000"/>
                        </a:lnSpc>
                        <a:spcBef>
                          <a:spcPts val="0"/>
                        </a:spcBef>
                        <a:spcAft>
                          <a:spcPts val="0"/>
                        </a:spcAft>
                        <a:buNone/>
                      </a:pPr>
                      <a:r>
                        <a:rPr lang="ca-ES" sz="900" b="0" i="0" u="none" strike="noStrike" noProof="0" dirty="0">
                          <a:solidFill>
                            <a:schemeClr val="tx1"/>
                          </a:solidFill>
                          <a:effectLst/>
                          <a:latin typeface="Calibri"/>
                        </a:rPr>
                        <a:t> Magnituds i unitats.</a:t>
                      </a:r>
                      <a:endParaRPr lang="ca-ES" dirty="0">
                        <a:solidFill>
                          <a:schemeClr val="tx1"/>
                        </a:solidFill>
                        <a:latin typeface="Calibri"/>
                      </a:endParaRPr>
                    </a:p>
                  </a:txBody>
                  <a:tcPr marL="6348" marR="6348" marT="6348" marB="0">
                    <a:solidFill>
                      <a:schemeClr val="accent4">
                        <a:lumMod val="20000"/>
                        <a:lumOff val="80000"/>
                      </a:schemeClr>
                    </a:solidFill>
                  </a:tcPr>
                </a:tc>
                <a:tc>
                  <a:txBody>
                    <a:bodyPr/>
                    <a:lstStyle/>
                    <a:p>
                      <a:pPr lvl="0" algn="ctr">
                        <a:buNone/>
                      </a:pPr>
                      <a:endParaRPr lang="ca-ES" sz="900" b="0" i="0" u="none" strike="noStrike" noProof="0" dirty="0">
                        <a:effectLst/>
                        <a:latin typeface="Calibri"/>
                      </a:endParaRPr>
                    </a:p>
                    <a:p>
                      <a:pPr lvl="0" algn="ctr">
                        <a:buNone/>
                      </a:pPr>
                      <a:endParaRPr lang="ca-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Bloc 2. 1. 4 Experimentació i conceptualització de magnituds: temps,  longitud,</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angles, massa, superfície, capacitat i volum, temperatura i monedes.</a:t>
                      </a:r>
                      <a:endParaRPr lang="ca-ES" dirty="0"/>
                    </a:p>
                  </a:txBody>
                  <a:tcPr marL="6348" marR="6348" marT="6348" marB="0">
                    <a:solidFill>
                      <a:schemeClr val="accent4">
                        <a:lumMod val="20000"/>
                        <a:lumOff val="80000"/>
                      </a:schemeClr>
                    </a:solidFill>
                  </a:tcPr>
                </a:tc>
                <a:extLst>
                  <a:ext uri="{0D108BD9-81ED-4DB2-BD59-A6C34878D82A}">
                    <a16:rowId xmlns:a16="http://schemas.microsoft.com/office/drawing/2014/main" val="492488681"/>
                  </a:ext>
                </a:extLst>
              </a:tr>
              <a:tr h="713618">
                <a:tc>
                  <a:txBody>
                    <a:bodyPr/>
                    <a:lstStyle/>
                    <a:p>
                      <a:pPr marL="0" lvl="0" algn="ctr" defTabSz="914400">
                        <a:buNone/>
                      </a:pPr>
                      <a:r>
                        <a:rPr lang="es-ES" sz="900" b="1" i="0" u="none" strike="noStrike" kern="1200" noProof="0" dirty="0">
                          <a:solidFill>
                            <a:srgbClr val="009ED0"/>
                          </a:solidFill>
                        </a:rPr>
                        <a:t>8.7</a:t>
                      </a:r>
                      <a:endParaRPr lang="es-ES" dirty="0"/>
                    </a:p>
                  </a:txBody>
                  <a:tcPr marL="5183" marR="5183" marT="5183" marB="0" anchor="ctr">
                    <a:solidFill>
                      <a:srgbClr val="E7F5FA"/>
                    </a:solidFill>
                  </a:tcPr>
                </a:tc>
                <a:tc>
                  <a:txBody>
                    <a:bodyPr/>
                    <a:lstStyle/>
                    <a:p>
                      <a:pPr lvl="0" algn="ctr">
                        <a:buNone/>
                      </a:pPr>
                      <a:r>
                        <a:rPr lang="ca-ES" sz="900" u="none" strike="noStrike" noProof="0" dirty="0">
                          <a:solidFill>
                            <a:srgbClr val="00B0F0"/>
                          </a:solidFill>
                          <a:effectLst/>
                          <a:latin typeface="+mn-lt"/>
                        </a:rPr>
                        <a:t>Saber llegir</a:t>
                      </a:r>
                      <a:endParaRPr lang="ca-ES" sz="900" b="0" i="0" u="none" strike="noStrike" noProof="0" dirty="0">
                        <a:solidFill>
                          <a:srgbClr val="00B0F0"/>
                        </a:solidFill>
                        <a:effectLst/>
                        <a:latin typeface="+mn-lt"/>
                      </a:endParaRPr>
                    </a:p>
                    <a:p>
                      <a:pPr lvl="0" algn="ctr">
                        <a:buNone/>
                      </a:pPr>
                      <a:r>
                        <a:rPr lang="ca-ES" sz="900" u="none" strike="noStrike" noProof="0" dirty="0">
                          <a:solidFill>
                            <a:srgbClr val="00B0F0"/>
                          </a:solidFill>
                          <a:effectLst/>
                          <a:latin typeface="+mn-lt"/>
                        </a:rPr>
                        <a:t>el calendari</a:t>
                      </a:r>
                      <a:endParaRPr lang="ca-ES" sz="900" b="0" i="0" u="none" strike="noStrike" noProof="0" dirty="0">
                        <a:solidFill>
                          <a:srgbClr val="00B0F0"/>
                        </a:solidFill>
                        <a:effectLst/>
                        <a:latin typeface="+mn-lt"/>
                      </a:endParaRPr>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b="0" i="0" u="none" strike="noStrike" noProof="0" dirty="0">
                          <a:effectLst/>
                        </a:rPr>
                        <a:t>1 i 2 i </a:t>
                      </a:r>
                      <a:r>
                        <a:rPr lang="ca-ES" sz="900" b="0" i="0" u="none" strike="noStrike" noProof="0" dirty="0">
                          <a:effectLst/>
                          <a:latin typeface="Calibri"/>
                        </a:rPr>
                        <a:t>adaptatiu</a:t>
                      </a:r>
                      <a:endParaRPr lang="es-ES" dirty="0"/>
                    </a:p>
                  </a:txBody>
                  <a:tcPr marL="5183" marR="5183" marT="5183" marB="0" anchor="ctr">
                    <a:solidFill>
                      <a:schemeClr val="accent4">
                        <a:lumMod val="20000"/>
                        <a:lumOff val="80000"/>
                      </a:schemeClr>
                    </a:solidFill>
                  </a:tcPr>
                </a:tc>
                <a:tc>
                  <a:txBody>
                    <a:bodyPr/>
                    <a:lstStyle/>
                    <a:p>
                      <a:pPr lvl="0" algn="ctr">
                        <a:buNone/>
                      </a:pPr>
                      <a:endParaRPr lang="es-ES" sz="900" b="0" i="0" u="none" strike="noStrike" dirty="0">
                        <a:solidFill>
                          <a:schemeClr val="tx1"/>
                        </a:solidFill>
                        <a:effectLst/>
                        <a:latin typeface="Calibri"/>
                      </a:endParaRPr>
                    </a:p>
                    <a:p>
                      <a:pPr lvl="0" algn="ctr">
                        <a:buNone/>
                      </a:pPr>
                      <a:endParaRPr lang="es-ES" sz="900" b="0" i="0" u="none" strike="noStrike" dirty="0">
                        <a:solidFill>
                          <a:schemeClr val="tx1"/>
                        </a:solidFill>
                        <a:effectLst/>
                        <a:latin typeface="Calibri"/>
                      </a:endParaRPr>
                    </a:p>
                    <a:p>
                      <a:pPr lvl="0" algn="ctr">
                        <a:buNone/>
                      </a:pPr>
                      <a:r>
                        <a:rPr lang="es-ES" sz="900" b="0" i="0" u="none" strike="noStrike" dirty="0">
                          <a:solidFill>
                            <a:schemeClr val="tx1"/>
                          </a:solidFill>
                          <a:effectLst/>
                          <a:latin typeface="Calibri"/>
                        </a:rPr>
                        <a:t>x</a:t>
                      </a:r>
                    </a:p>
                  </a:txBody>
                  <a:tcPr marL="5183" marR="5183" marT="5183" marB="0">
                    <a:solidFill>
                      <a:schemeClr val="accent4">
                        <a:lumMod val="20000"/>
                        <a:lumOff val="80000"/>
                      </a:schemeClr>
                    </a:solidFill>
                  </a:tcPr>
                </a:tc>
                <a:tc>
                  <a:txBody>
                    <a:bodyPr/>
                    <a:lstStyle/>
                    <a:p>
                      <a:pPr lvl="0" algn="ctr">
                        <a:buNone/>
                      </a:pPr>
                      <a:r>
                        <a:rPr lang="ca-ES" sz="900" b="0" i="0" u="none" strike="noStrike" noProof="0" dirty="0">
                          <a:solidFill>
                            <a:schemeClr val="tx1"/>
                          </a:solidFill>
                          <a:latin typeface="Calibri"/>
                        </a:rPr>
                        <a:t>598</a:t>
                      </a:r>
                      <a:r>
                        <a:rPr lang="ca-ES" sz="900" b="0" i="0" u="none" strike="noStrike" noProof="0" dirty="0">
                          <a:latin typeface="Calibri"/>
                        </a:rPr>
                        <a:t>. Llegir un calendari.</a:t>
                      </a:r>
                      <a:endParaRPr lang="es-ES" dirty="0"/>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noProof="0" dirty="0">
                          <a:effectLst/>
                          <a:latin typeface="Calibri"/>
                        </a:rPr>
                        <a:t>Bloc 2. 1 </a:t>
                      </a:r>
                      <a:r>
                        <a:rPr lang="ca-ES" sz="900" b="0" i="0" u="none" strike="noStrike" noProof="0" dirty="0">
                          <a:solidFill>
                            <a:schemeClr val="tx1"/>
                          </a:solidFill>
                          <a:effectLst/>
                          <a:latin typeface="Calibri"/>
                        </a:rPr>
                        <a:t>Estimació i mesurament</a:t>
                      </a:r>
                      <a:endParaRPr lang="es-ES" sz="900" b="0" i="0" u="none" strike="noStrike" noProof="0" dirty="0">
                        <a:effectLst/>
                      </a:endParaRPr>
                    </a:p>
                    <a:p>
                      <a:pPr marL="0" marR="0" lvl="0" indent="0" algn="ctr">
                        <a:lnSpc>
                          <a:spcPct val="100000"/>
                        </a:lnSpc>
                        <a:spcBef>
                          <a:spcPts val="0"/>
                        </a:spcBef>
                        <a:spcAft>
                          <a:spcPts val="0"/>
                        </a:spcAft>
                        <a:buNone/>
                      </a:pPr>
                      <a:r>
                        <a:rPr lang="ca-ES" sz="900" b="0" i="0" u="none" strike="noStrike" noProof="0" dirty="0">
                          <a:solidFill>
                            <a:schemeClr val="tx1"/>
                          </a:solidFill>
                          <a:effectLst/>
                          <a:latin typeface="Calibri"/>
                        </a:rPr>
                        <a:t> Magnituds i unitats.</a:t>
                      </a:r>
                      <a:endParaRPr lang="ca-ES" dirty="0">
                        <a:solidFill>
                          <a:schemeClr val="tx1"/>
                        </a:solidFill>
                      </a:endParaRPr>
                    </a:p>
                  </a:txBody>
                  <a:tcPr marL="6347" marR="6347" marT="6347" marB="0" anchor="ctr">
                    <a:solidFill>
                      <a:schemeClr val="accent4">
                        <a:lumMod val="20000"/>
                        <a:lumOff val="80000"/>
                      </a:schemeClr>
                    </a:solidFill>
                  </a:tcPr>
                </a:tc>
                <a:tc>
                  <a:txBody>
                    <a:bodyPr/>
                    <a:lstStyle/>
                    <a:p>
                      <a:pPr lvl="0" algn="ctr">
                        <a:buNone/>
                      </a:pPr>
                      <a:endParaRPr lang="ca-ES" sz="900" b="0" i="0" u="none" strike="noStrike" noProof="0" dirty="0">
                        <a:effectLst/>
                        <a:latin typeface="Calibri"/>
                      </a:endParaRPr>
                    </a:p>
                    <a:p>
                      <a:pPr lvl="0" algn="ctr">
                        <a:buNone/>
                      </a:pPr>
                      <a:endParaRPr lang="ca-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Bloc 2. 1. 4 Experimentació i conceptualització de magnituds: temps,  longitud,</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angles, massa, superfície, capacitat i volum, temperatura i monedes.</a:t>
                      </a:r>
                      <a:endParaRPr lang="ca-ES" dirty="0"/>
                    </a:p>
                  </a:txBody>
                  <a:tcPr marL="6347" marR="6347" marT="6347" marB="0">
                    <a:solidFill>
                      <a:schemeClr val="accent4">
                        <a:lumMod val="20000"/>
                        <a:lumOff val="80000"/>
                      </a:schemeClr>
                    </a:solidFill>
                  </a:tcPr>
                </a:tc>
                <a:extLst>
                  <a:ext uri="{0D108BD9-81ED-4DB2-BD59-A6C34878D82A}">
                    <a16:rowId xmlns:a16="http://schemas.microsoft.com/office/drawing/2014/main" val="3082331095"/>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709337161"/>
              </p:ext>
            </p:extLst>
          </p:nvPr>
        </p:nvGraphicFramePr>
        <p:xfrm>
          <a:off x="2416786" y="554329"/>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SET</a:t>
                      </a:r>
                      <a:endParaRPr lang="es-ES_tradnl" sz="1000" noProof="0" dirty="0">
                        <a:latin typeface="ABeZeh"/>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DES</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GEN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MAIG</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pic>
        <p:nvPicPr>
          <p:cNvPr id="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0965782" y="6368937"/>
            <a:ext cx="804656" cy="227691"/>
          </a:xfrm>
          <a:prstGeom prst="rect">
            <a:avLst/>
          </a:prstGeom>
        </p:spPr>
      </p:pic>
      <p:sp>
        <p:nvSpPr>
          <p:cNvPr id="9" name="Ondertitel 2">
            <a:extLst>
              <a:ext uri="{FF2B5EF4-FFF2-40B4-BE49-F238E27FC236}">
                <a16:creationId xmlns:a16="http://schemas.microsoft.com/office/drawing/2014/main" id="{2520139A-6A55-E672-2D73-D9ED726BFEAF}"/>
              </a:ext>
            </a:extLst>
          </p:cNvPr>
          <p:cNvSpPr txBox="1">
            <a:spLocks/>
          </p:cNvSpPr>
          <p:nvPr/>
        </p:nvSpPr>
        <p:spPr>
          <a:xfrm>
            <a:off x="841635"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457200">
              <a:lnSpc>
                <a:spcPct val="100000"/>
              </a:lnSpc>
              <a:spcBef>
                <a:spcPts val="0"/>
              </a:spcBef>
              <a:defRPr/>
            </a:pPr>
            <a:r>
              <a:rPr lang="ca-ES" sz="1800" b="1" dirty="0">
                <a:solidFill>
                  <a:srgbClr val="009ED0"/>
                </a:solidFill>
                <a:latin typeface="ABeZeh"/>
                <a:ea typeface="ABeZeh" pitchFamily="2" charset="0"/>
              </a:rPr>
              <a:t>1r Pr</a:t>
            </a:r>
            <a:r>
              <a:rPr lang="ca-ES" sz="1800" b="1" dirty="0">
                <a:solidFill>
                  <a:srgbClr val="00B0F0"/>
                </a:solidFill>
                <a:latin typeface="ABeZeh"/>
                <a:ea typeface="ABeZeh" pitchFamily="2" charset="0"/>
              </a:rPr>
              <a:t>og</a:t>
            </a:r>
            <a:r>
              <a:rPr lang="ca-ES" sz="1800" b="1" dirty="0">
                <a:solidFill>
                  <a:srgbClr val="009ED0"/>
                </a:solidFill>
                <a:latin typeface="ABeZeh"/>
                <a:ea typeface="ABeZeh" pitchFamily="2" charset="0"/>
              </a:rPr>
              <a:t>ramació </a:t>
            </a:r>
            <a:r>
              <a:rPr lang="ca-ES" sz="2400" b="1" dirty="0">
                <a:solidFill>
                  <a:srgbClr val="009ED0"/>
                </a:solidFill>
                <a:latin typeface="ABeZeh"/>
                <a:ea typeface="ABeZeh" pitchFamily="2" charset="0"/>
              </a:rPr>
              <a:t>			                     	</a:t>
            </a:r>
            <a:r>
              <a:rPr lang="ca-ES" sz="1800" b="1" dirty="0">
                <a:solidFill>
                  <a:srgbClr val="009ED0"/>
                </a:solidFill>
                <a:latin typeface="ABeZeh"/>
                <a:ea typeface="ABeZeh" pitchFamily="2" charset="0"/>
              </a:rPr>
              <a:t>Unitat 8 </a:t>
            </a:r>
            <a:r>
              <a:rPr lang="ca-ES" sz="2400" b="1" dirty="0">
                <a:solidFill>
                  <a:srgbClr val="009ED0"/>
                </a:solidFill>
                <a:latin typeface="ABeZeh"/>
                <a:ea typeface="ABeZeh" pitchFamily="2" charset="0"/>
              </a:rPr>
              <a:t>                                </a:t>
            </a:r>
            <a:r>
              <a:rPr lang="ca-ES" sz="1000" b="1" dirty="0">
                <a:solidFill>
                  <a:srgbClr val="009ED0"/>
                </a:solidFill>
                <a:latin typeface="ABeZeh"/>
              </a:rPr>
              <a:t>Duració: 9 - 11 sessions </a:t>
            </a:r>
          </a:p>
        </p:txBody>
      </p:sp>
    </p:spTree>
    <p:extLst>
      <p:ext uri="{BB962C8B-B14F-4D97-AF65-F5344CB8AC3E}">
        <p14:creationId xmlns:p14="http://schemas.microsoft.com/office/powerpoint/2010/main" val="3448664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754802777"/>
              </p:ext>
            </p:extLst>
          </p:nvPr>
        </p:nvGraphicFramePr>
        <p:xfrm>
          <a:off x="604761" y="846667"/>
          <a:ext cx="11101337" cy="1690278"/>
        </p:xfrm>
        <a:graphic>
          <a:graphicData uri="http://schemas.openxmlformats.org/drawingml/2006/table">
            <a:tbl>
              <a:tblPr>
                <a:tableStyleId>{5C22544A-7EE6-4342-B048-85BDC9FD1C3A}</a:tableStyleId>
              </a:tblPr>
              <a:tblGrid>
                <a:gridCol w="332649">
                  <a:extLst>
                    <a:ext uri="{9D8B030D-6E8A-4147-A177-3AD203B41FA5}">
                      <a16:colId xmlns:a16="http://schemas.microsoft.com/office/drawing/2014/main" val="643910139"/>
                    </a:ext>
                  </a:extLst>
                </a:gridCol>
                <a:gridCol w="1136950">
                  <a:extLst>
                    <a:ext uri="{9D8B030D-6E8A-4147-A177-3AD203B41FA5}">
                      <a16:colId xmlns:a16="http://schemas.microsoft.com/office/drawing/2014/main" val="210319462"/>
                    </a:ext>
                  </a:extLst>
                </a:gridCol>
                <a:gridCol w="653142">
                  <a:extLst>
                    <a:ext uri="{9D8B030D-6E8A-4147-A177-3AD203B41FA5}">
                      <a16:colId xmlns:a16="http://schemas.microsoft.com/office/drawing/2014/main" val="2265605224"/>
                    </a:ext>
                  </a:extLst>
                </a:gridCol>
                <a:gridCol w="714736">
                  <a:extLst>
                    <a:ext uri="{9D8B030D-6E8A-4147-A177-3AD203B41FA5}">
                      <a16:colId xmlns:a16="http://schemas.microsoft.com/office/drawing/2014/main" val="3554211028"/>
                    </a:ext>
                  </a:extLst>
                </a:gridCol>
                <a:gridCol w="2225522">
                  <a:extLst>
                    <a:ext uri="{9D8B030D-6E8A-4147-A177-3AD203B41FA5}">
                      <a16:colId xmlns:a16="http://schemas.microsoft.com/office/drawing/2014/main" val="213387017"/>
                    </a:ext>
                  </a:extLst>
                </a:gridCol>
                <a:gridCol w="1814285">
                  <a:extLst>
                    <a:ext uri="{9D8B030D-6E8A-4147-A177-3AD203B41FA5}">
                      <a16:colId xmlns:a16="http://schemas.microsoft.com/office/drawing/2014/main" val="2405058283"/>
                    </a:ext>
                  </a:extLst>
                </a:gridCol>
                <a:gridCol w="4224053">
                  <a:extLst>
                    <a:ext uri="{9D8B030D-6E8A-4147-A177-3AD203B41FA5}">
                      <a16:colId xmlns:a16="http://schemas.microsoft.com/office/drawing/2014/main" val="3439689536"/>
                    </a:ext>
                  </a:extLst>
                </a:gridCol>
              </a:tblGrid>
              <a:tr h="371898">
                <a:tc gridSpan="2">
                  <a:txBody>
                    <a:bodyPr/>
                    <a:lstStyle/>
                    <a:p>
                      <a:pPr marL="0" algn="ctr" defTabSz="914400" rtl="0" eaLnBrk="1" fontAlgn="ctr" latinLnBrk="0" hangingPunct="1"/>
                      <a:r>
                        <a:rPr lang="ca-ES" sz="900" b="1" kern="1200" noProof="0" dirty="0">
                          <a:solidFill>
                            <a:srgbClr val="009ED0"/>
                          </a:solidFill>
                          <a:latin typeface="ABeZeh"/>
                          <a:ea typeface="+mn-ea"/>
                          <a:cs typeface="+mn-cs"/>
                        </a:rPr>
                        <a:t>Lliçó</a:t>
                      </a:r>
                    </a:p>
                  </a:txBody>
                  <a:tcPr marL="5183" marR="5183" marT="5183" marB="0" anchor="ctr">
                    <a:solidFill>
                      <a:srgbClr val="E7F5FA"/>
                    </a:solidFill>
                  </a:tcPr>
                </a:tc>
                <a:tc hMerge="1">
                  <a:txBody>
                    <a:bodyPr/>
                    <a:lstStyle/>
                    <a:p>
                      <a:endParaRPr lang="es-ES"/>
                    </a:p>
                  </a:txBody>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Lloc de la lliçó</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Proves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err="1">
                          <a:solidFill>
                            <a:srgbClr val="009ED0"/>
                          </a:solidFill>
                          <a:latin typeface="ABeZeh"/>
                          <a:ea typeface="+mn-ea"/>
                          <a:cs typeface="+mn-cs"/>
                        </a:rPr>
                        <a:t>Obj</a:t>
                      </a:r>
                      <a:r>
                        <a:rPr lang="ca-ES" sz="900" b="1" kern="1200" noProof="0" dirty="0">
                          <a:solidFill>
                            <a:srgbClr val="009ED0"/>
                          </a:solidFill>
                          <a:latin typeface="ABeZeh"/>
                          <a:ea typeface="+mn-ea"/>
                          <a:cs typeface="+mn-cs"/>
                        </a:rPr>
                        <a:t>. aprenentatge de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algn="ctr" rtl="0" eaLnBrk="1" fontAlgn="ctr" latinLnBrk="0" hangingPunct="1"/>
                      <a:r>
                        <a:rPr lang="es-ES" sz="900" b="1" kern="1200" dirty="0">
                          <a:solidFill>
                            <a:srgbClr val="009ED0"/>
                          </a:solidFill>
                          <a:latin typeface="ABeZeh"/>
                          <a:ea typeface="+mn-ea"/>
                          <a:cs typeface="+mn-cs"/>
                        </a:rPr>
                        <a:t>Bloc i Saber</a:t>
                      </a:r>
                    </a:p>
                  </a:txBody>
                  <a:tcPr marL="5183" marR="5183" marT="5183" marB="0" anchor="ctr">
                    <a:solidFill>
                      <a:srgbClr val="E7F5FA"/>
                    </a:solidFill>
                  </a:tcPr>
                </a:tc>
                <a:tc>
                  <a:txBody>
                    <a:bodyPr/>
                    <a:lstStyle/>
                    <a:p>
                      <a:pPr marL="0" lvl="0" algn="ctr" rtl="0">
                        <a:buNone/>
                      </a:pPr>
                      <a:r>
                        <a:rPr lang="ca-ES" sz="900" b="1" kern="1200" noProof="0" dirty="0">
                          <a:solidFill>
                            <a:srgbClr val="009ED0"/>
                          </a:solidFill>
                          <a:latin typeface="ABeZeh"/>
                          <a:ea typeface="+mn-ea"/>
                          <a:cs typeface="+mn-cs"/>
                        </a:rPr>
                        <a:t>Saber específic</a:t>
                      </a:r>
                    </a:p>
                  </a:txBody>
                  <a:tcPr marL="5183" marR="5183" marT="5183" marB="0" anchor="ctr">
                    <a:solidFill>
                      <a:srgbClr val="E7F5FA"/>
                    </a:solidFill>
                  </a:tcPr>
                </a:tc>
                <a:extLst>
                  <a:ext uri="{0D108BD9-81ED-4DB2-BD59-A6C34878D82A}">
                    <a16:rowId xmlns:a16="http://schemas.microsoft.com/office/drawing/2014/main" val="452416478"/>
                  </a:ext>
                </a:extLst>
              </a:tr>
              <a:tr h="628952">
                <a:tc>
                  <a:txBody>
                    <a:bodyPr/>
                    <a:lstStyle/>
                    <a:p>
                      <a:pPr marL="0" algn="ctr" defTabSz="914400" rtl="0" eaLnBrk="1" fontAlgn="ctr" latinLnBrk="0" hangingPunct="1"/>
                      <a:r>
                        <a:rPr lang="es-ES" sz="900" b="1" kern="1200" dirty="0">
                          <a:solidFill>
                            <a:srgbClr val="009ED0"/>
                          </a:solidFill>
                          <a:effectLst/>
                          <a:latin typeface="ABeZeh"/>
                          <a:ea typeface="+mn-ea"/>
                          <a:cs typeface="+mn-cs"/>
                        </a:rPr>
                        <a:t>8.8</a:t>
                      </a:r>
                      <a:endParaRPr lang="es-ES" dirty="0"/>
                    </a:p>
                  </a:txBody>
                  <a:tcPr marL="5183" marR="5183" marT="5183" marB="0" anchor="ctr">
                    <a:solidFill>
                      <a:srgbClr val="E7F5FA"/>
                    </a:solidFill>
                  </a:tcPr>
                </a:tc>
                <a:tc>
                  <a:txBody>
                    <a:bodyPr/>
                    <a:lstStyle/>
                    <a:p>
                      <a:pPr lvl="0" algn="ctr">
                        <a:buNone/>
                      </a:pPr>
                      <a:r>
                        <a:rPr lang="ca-ES" sz="900" b="0" i="0" u="none" strike="noStrike" noProof="0" dirty="0" err="1">
                          <a:solidFill>
                            <a:srgbClr val="00B0F0"/>
                          </a:solidFill>
                          <a:effectLst/>
                          <a:latin typeface="Calibri"/>
                        </a:rPr>
                        <a:t>Conéixer</a:t>
                      </a:r>
                      <a:r>
                        <a:rPr lang="ca-ES" sz="900" b="0" i="0" u="none" strike="noStrike" noProof="0" dirty="0">
                          <a:solidFill>
                            <a:srgbClr val="00B0F0"/>
                          </a:solidFill>
                          <a:effectLst/>
                          <a:latin typeface="Calibri"/>
                        </a:rPr>
                        <a:t> e</a:t>
                      </a:r>
                      <a:r>
                        <a:rPr lang="ca-ES" sz="900" u="none" strike="noStrike" noProof="0" dirty="0">
                          <a:solidFill>
                            <a:srgbClr val="00B0F0"/>
                          </a:solidFill>
                          <a:effectLst/>
                          <a:latin typeface="+mn-lt"/>
                        </a:rPr>
                        <a:t>ls bitllets i monedes d'</a:t>
                      </a:r>
                      <a:r>
                        <a:rPr lang="ca-ES" sz="900" u="none" strike="noStrike" kern="1200" noProof="0" dirty="0">
                          <a:solidFill>
                            <a:srgbClr val="00B0F0"/>
                          </a:solidFill>
                          <a:effectLst/>
                          <a:latin typeface="+mn-lt"/>
                          <a:ea typeface="+mn-ea"/>
                          <a:cs typeface="+mn-cs"/>
                        </a:rPr>
                        <a:t>euro</a:t>
                      </a:r>
                      <a:endParaRPr lang="es-ES"/>
                    </a:p>
                  </a:txBody>
                  <a:tcPr marL="5183" marR="5183" marT="5183" marB="0" anchor="ctr">
                    <a:solidFill>
                      <a:srgbClr val="E7F5FA"/>
                    </a:solidFill>
                  </a:tcPr>
                </a:tc>
                <a:tc>
                  <a:txBody>
                    <a:bodyPr/>
                    <a:lstStyle/>
                    <a:p>
                      <a:pPr algn="ctr" fontAlgn="ctr"/>
                      <a:r>
                        <a:rPr lang="ca-ES" sz="900" u="none" strike="noStrike" noProof="0" dirty="0">
                          <a:effectLst/>
                        </a:rPr>
                        <a:t>Exercicis 1 i 2 i adaptatiu</a:t>
                      </a:r>
                      <a:endParaRPr lang="ca-ES" sz="900" b="0" i="0" u="none" strike="noStrike" noProof="0"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buNone/>
                      </a:pPr>
                      <a:r>
                        <a:rPr lang="ca-ES" sz="900" b="0" i="0" u="none" strike="noStrike" kern="1200" noProof="0">
                          <a:solidFill>
                            <a:schemeClr val="tx1"/>
                          </a:solidFill>
                          <a:effectLst/>
                          <a:latin typeface="Calibri"/>
                        </a:rPr>
                        <a:t>913. </a:t>
                      </a:r>
                      <a:r>
                        <a:rPr lang="ca-ES" sz="900" b="0" i="0" u="none" strike="noStrike" kern="1200" noProof="0" dirty="0">
                          <a:effectLst/>
                          <a:latin typeface="Calibri"/>
                        </a:rPr>
                        <a:t>Comptar i pagar amb bitllets i monedes.</a:t>
                      </a:r>
                      <a:endParaRPr lang="es-ES" dirty="0" err="1"/>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noProof="0" dirty="0">
                          <a:effectLst/>
                          <a:latin typeface="Calibri"/>
                        </a:rPr>
                        <a:t>Bloc 2. 1 </a:t>
                      </a:r>
                      <a:r>
                        <a:rPr lang="ca-ES" sz="900" b="0" i="0" u="none" strike="noStrike" noProof="0" dirty="0">
                          <a:solidFill>
                            <a:schemeClr val="tx1"/>
                          </a:solidFill>
                          <a:effectLst/>
                          <a:latin typeface="Calibri"/>
                        </a:rPr>
                        <a:t>Estimació i mesurament</a:t>
                      </a:r>
                      <a:endParaRPr lang="es-ES" sz="900" b="0" i="0" u="none" strike="noStrike" noProof="0" dirty="0">
                        <a:effectLst/>
                        <a:latin typeface="Calibri"/>
                      </a:endParaRPr>
                    </a:p>
                    <a:p>
                      <a:pPr marL="0" marR="0" lvl="0" indent="0" algn="ctr">
                        <a:lnSpc>
                          <a:spcPct val="100000"/>
                        </a:lnSpc>
                        <a:spcBef>
                          <a:spcPts val="0"/>
                        </a:spcBef>
                        <a:spcAft>
                          <a:spcPts val="0"/>
                        </a:spcAft>
                        <a:buNone/>
                      </a:pPr>
                      <a:r>
                        <a:rPr lang="ca-ES" sz="900" b="0" i="0" u="none" strike="noStrike" noProof="0" dirty="0">
                          <a:solidFill>
                            <a:schemeClr val="tx1"/>
                          </a:solidFill>
                          <a:effectLst/>
                          <a:latin typeface="Calibri"/>
                        </a:rPr>
                        <a:t> Magnituds i unitats.</a:t>
                      </a:r>
                      <a:endParaRPr lang="es-ES" dirty="0">
                        <a:solidFill>
                          <a:schemeClr val="tx1"/>
                        </a:solidFill>
                        <a:latin typeface="Calibri"/>
                      </a:endParaRPr>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2. 1. 5 Unitats de magnitud convencionals. Relació, comparació directa, </a:t>
                      </a:r>
                      <a:endParaRPr lang="en-U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ordenació i conversió entre unitats de la mateixa magnitud.  Valoració de</a:t>
                      </a:r>
                      <a:endParaRPr lang="en-U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resultats en mesuraments i estimacions realitzades. </a:t>
                      </a:r>
                      <a:endParaRPr lang="es-ES" dirty="0">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4024253136"/>
                  </a:ext>
                </a:extLst>
              </a:tr>
              <a:tr h="689428">
                <a:tc>
                  <a:txBody>
                    <a:bodyPr/>
                    <a:lstStyle/>
                    <a:p>
                      <a:pPr marL="0" algn="ctr" defTabSz="914400" rtl="0" eaLnBrk="1" fontAlgn="ctr" latinLnBrk="0" hangingPunct="1"/>
                      <a:r>
                        <a:rPr lang="es-ES" sz="900" b="1" kern="1200" dirty="0">
                          <a:solidFill>
                            <a:srgbClr val="009ED0"/>
                          </a:solidFill>
                          <a:effectLst/>
                          <a:latin typeface="ABeZeh"/>
                          <a:ea typeface="+mn-ea"/>
                          <a:cs typeface="+mn-cs"/>
                        </a:rPr>
                        <a:t>8.9</a:t>
                      </a:r>
                    </a:p>
                  </a:txBody>
                  <a:tcPr marL="5183" marR="5183" marT="5183" marB="0" anchor="ctr">
                    <a:solidFill>
                      <a:srgbClr val="E7F5FA"/>
                    </a:solidFill>
                  </a:tcPr>
                </a:tc>
                <a:tc>
                  <a:txBody>
                    <a:bodyPr/>
                    <a:lstStyle/>
                    <a:p>
                      <a:pPr lvl="0" algn="ctr">
                        <a:buNone/>
                      </a:pPr>
                      <a:r>
                        <a:rPr lang="ca-ES" sz="900" u="none" strike="noStrike" noProof="0" dirty="0">
                          <a:solidFill>
                            <a:srgbClr val="00B0F0"/>
                          </a:solidFill>
                          <a:effectLst/>
                          <a:latin typeface="+mn-lt"/>
                        </a:rPr>
                        <a:t>Classificar objectes</a:t>
                      </a:r>
                      <a:endParaRPr lang="ca-ES" sz="900" b="0" i="0" u="none" strike="noStrike" noProof="0" dirty="0">
                        <a:solidFill>
                          <a:srgbClr val="00B0F0"/>
                        </a:solidFill>
                        <a:effectLst/>
                        <a:latin typeface="+mn-lt"/>
                      </a:endParaRPr>
                    </a:p>
                    <a:p>
                      <a:pPr lvl="0" algn="ctr">
                        <a:buNone/>
                      </a:pPr>
                      <a:r>
                        <a:rPr lang="ca-ES" sz="900" u="none" strike="noStrike" noProof="0" dirty="0">
                          <a:solidFill>
                            <a:srgbClr val="00B0F0"/>
                          </a:solidFill>
                          <a:effectLst/>
                          <a:latin typeface="+mn-lt"/>
                        </a:rPr>
                        <a:t>en grups</a:t>
                      </a:r>
                      <a:endParaRPr lang="ca-ES" sz="900" b="0" i="0" u="none" strike="noStrike" noProof="0">
                        <a:solidFill>
                          <a:srgbClr val="00B0F0"/>
                        </a:solidFill>
                        <a:effectLst/>
                        <a:latin typeface="+mn-lt"/>
                      </a:endParaRPr>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Calibri"/>
                        </a:rPr>
                        <a:t>x</a:t>
                      </a:r>
                    </a:p>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kern="1200" noProof="0" dirty="0">
                          <a:solidFill>
                            <a:schemeClr val="tx1"/>
                          </a:solidFill>
                          <a:effectLst/>
                          <a:latin typeface="Calibri"/>
                        </a:rPr>
                        <a:t>599. </a:t>
                      </a:r>
                      <a:r>
                        <a:rPr lang="ca-ES" sz="900" b="0" i="0" u="none" strike="noStrike" kern="1200" noProof="0" dirty="0">
                          <a:effectLst/>
                          <a:latin typeface="Calibri"/>
                        </a:rPr>
                        <a:t>Agrupar elements segons les seues característiques.</a:t>
                      </a:r>
                      <a:endParaRPr lang="ca-ES" sz="900" b="0" i="0" u="none" strike="noStrike" kern="1200" noProof="0" dirty="0">
                        <a:solidFill>
                          <a:schemeClr val="tx1"/>
                        </a:solidFill>
                        <a:effectLst/>
                        <a:latin typeface="Calibri"/>
                      </a:endParaRPr>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noProof="0" dirty="0">
                          <a:effectLst/>
                          <a:latin typeface="Calibri"/>
                        </a:rPr>
                        <a:t>Bloc 2. 1 </a:t>
                      </a:r>
                      <a:r>
                        <a:rPr lang="ca-ES" sz="900" b="0" i="0" u="none" strike="noStrike" noProof="0" dirty="0">
                          <a:solidFill>
                            <a:schemeClr val="tx1"/>
                          </a:solidFill>
                          <a:effectLst/>
                          <a:latin typeface="Calibri"/>
                        </a:rPr>
                        <a:t>Estimació i mesurament</a:t>
                      </a:r>
                      <a:endParaRPr lang="es-ES" sz="900" b="0" i="0" u="none" strike="noStrike" noProof="0" dirty="0">
                        <a:effectLst/>
                        <a:latin typeface="Calibri"/>
                      </a:endParaRPr>
                    </a:p>
                    <a:p>
                      <a:pPr marL="0" marR="0" lvl="0" indent="0" algn="ctr">
                        <a:lnSpc>
                          <a:spcPct val="100000"/>
                        </a:lnSpc>
                        <a:spcBef>
                          <a:spcPts val="0"/>
                        </a:spcBef>
                        <a:spcAft>
                          <a:spcPts val="0"/>
                        </a:spcAft>
                        <a:buNone/>
                      </a:pPr>
                      <a:r>
                        <a:rPr lang="ca-ES" sz="900" b="0" i="0" u="none" strike="noStrike" noProof="0" dirty="0">
                          <a:solidFill>
                            <a:schemeClr val="tx1"/>
                          </a:solidFill>
                          <a:effectLst/>
                          <a:latin typeface="Calibri"/>
                        </a:rPr>
                        <a:t> Magnituds i unitats.</a:t>
                      </a:r>
                      <a:endParaRPr lang="es-ES" dirty="0">
                        <a:solidFill>
                          <a:schemeClr val="tx1"/>
                        </a:solidFill>
                        <a:latin typeface="Calibri"/>
                      </a:endParaRPr>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2. 1. 4 Experimentació i conceptualització de magnituds: temps,  longitud,</a:t>
                      </a:r>
                      <a:endParaRPr lang="es-ES" sz="900" b="0" i="0" u="none" strike="noStrike" noProof="0" dirty="0">
                        <a:effectLst/>
                      </a:endParaRPr>
                    </a:p>
                    <a:p>
                      <a:pPr lvl="0" algn="ctr">
                        <a:lnSpc>
                          <a:spcPct val="100000"/>
                        </a:lnSpc>
                        <a:spcBef>
                          <a:spcPts val="0"/>
                        </a:spcBef>
                        <a:spcAft>
                          <a:spcPts val="0"/>
                        </a:spcAft>
                        <a:buNone/>
                      </a:pPr>
                      <a:r>
                        <a:rPr lang="ca-ES" sz="900" b="0" i="0" u="none" strike="noStrike" noProof="0" dirty="0">
                          <a:effectLst/>
                          <a:latin typeface="Calibri"/>
                        </a:rPr>
                        <a:t>angles, massa, superfície, capacitat i volum, temperatura i monedes.</a:t>
                      </a:r>
                      <a:endParaRPr lang="es-ES" dirty="0"/>
                    </a:p>
                  </a:txBody>
                  <a:tcPr marL="6349" marR="6349" marT="6349" marB="0" anchor="ctr">
                    <a:solidFill>
                      <a:schemeClr val="accent4">
                        <a:lumMod val="20000"/>
                        <a:lumOff val="80000"/>
                      </a:schemeClr>
                    </a:solidFill>
                  </a:tcPr>
                </a:tc>
                <a:extLst>
                  <a:ext uri="{0D108BD9-81ED-4DB2-BD59-A6C34878D82A}">
                    <a16:rowId xmlns:a16="http://schemas.microsoft.com/office/drawing/2014/main" val="3815092857"/>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nvGraphicFramePr>
        <p:xfrm>
          <a:off x="2416786" y="554329"/>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SET</a:t>
                      </a:r>
                      <a:endParaRPr lang="es-ES_tradnl" sz="1000" noProof="0" dirty="0">
                        <a:latin typeface="ABeZeh"/>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DES</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GEN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MAIG</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pic>
        <p:nvPicPr>
          <p:cNvPr id="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0965782" y="6368937"/>
            <a:ext cx="804656" cy="227691"/>
          </a:xfrm>
          <a:prstGeom prst="rect">
            <a:avLst/>
          </a:prstGeom>
        </p:spPr>
      </p:pic>
      <p:sp>
        <p:nvSpPr>
          <p:cNvPr id="9" name="Ondertitel 2">
            <a:extLst>
              <a:ext uri="{FF2B5EF4-FFF2-40B4-BE49-F238E27FC236}">
                <a16:creationId xmlns:a16="http://schemas.microsoft.com/office/drawing/2014/main" id="{2520139A-6A55-E672-2D73-D9ED726BFEAF}"/>
              </a:ext>
            </a:extLst>
          </p:cNvPr>
          <p:cNvSpPr txBox="1">
            <a:spLocks/>
          </p:cNvSpPr>
          <p:nvPr/>
        </p:nvSpPr>
        <p:spPr>
          <a:xfrm>
            <a:off x="841635"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457200">
              <a:lnSpc>
                <a:spcPct val="100000"/>
              </a:lnSpc>
              <a:spcBef>
                <a:spcPts val="0"/>
              </a:spcBef>
              <a:defRPr/>
            </a:pPr>
            <a:r>
              <a:rPr lang="ca-ES" sz="1800" b="1" dirty="0">
                <a:solidFill>
                  <a:srgbClr val="009ED0"/>
                </a:solidFill>
                <a:latin typeface="ABeZeh"/>
                <a:ea typeface="ABeZeh" pitchFamily="2" charset="0"/>
              </a:rPr>
              <a:t>1r Pr</a:t>
            </a:r>
            <a:r>
              <a:rPr lang="ca-ES" sz="1800" b="1" dirty="0">
                <a:solidFill>
                  <a:srgbClr val="00B0F0"/>
                </a:solidFill>
                <a:latin typeface="ABeZeh"/>
                <a:ea typeface="ABeZeh" pitchFamily="2" charset="0"/>
              </a:rPr>
              <a:t>og</a:t>
            </a:r>
            <a:r>
              <a:rPr lang="ca-ES" sz="1800" b="1" dirty="0">
                <a:solidFill>
                  <a:srgbClr val="009ED0"/>
                </a:solidFill>
                <a:latin typeface="ABeZeh"/>
                <a:ea typeface="ABeZeh" pitchFamily="2" charset="0"/>
              </a:rPr>
              <a:t>ramació </a:t>
            </a:r>
            <a:r>
              <a:rPr lang="ca-ES" sz="2400" b="1" dirty="0">
                <a:solidFill>
                  <a:srgbClr val="009ED0"/>
                </a:solidFill>
                <a:latin typeface="ABeZeh"/>
                <a:ea typeface="ABeZeh" pitchFamily="2" charset="0"/>
              </a:rPr>
              <a:t>			                     	</a:t>
            </a:r>
            <a:r>
              <a:rPr lang="ca-ES" sz="1800" b="1" dirty="0">
                <a:solidFill>
                  <a:srgbClr val="009ED0"/>
                </a:solidFill>
                <a:latin typeface="ABeZeh"/>
                <a:ea typeface="ABeZeh" pitchFamily="2" charset="0"/>
              </a:rPr>
              <a:t>Unitat 8 </a:t>
            </a:r>
            <a:r>
              <a:rPr lang="ca-ES" sz="2400" b="1" dirty="0">
                <a:solidFill>
                  <a:srgbClr val="009ED0"/>
                </a:solidFill>
                <a:latin typeface="ABeZeh"/>
                <a:ea typeface="ABeZeh" pitchFamily="2" charset="0"/>
              </a:rPr>
              <a:t>                                </a:t>
            </a:r>
            <a:r>
              <a:rPr lang="ca-ES" sz="1000" b="1" dirty="0">
                <a:solidFill>
                  <a:srgbClr val="009ED0"/>
                </a:solidFill>
                <a:latin typeface="ABeZeh"/>
              </a:rPr>
              <a:t>Duració: 9 - 11 sessions </a:t>
            </a:r>
          </a:p>
        </p:txBody>
      </p:sp>
    </p:spTree>
    <p:extLst>
      <p:ext uri="{BB962C8B-B14F-4D97-AF65-F5344CB8AC3E}">
        <p14:creationId xmlns:p14="http://schemas.microsoft.com/office/powerpoint/2010/main" val="31610068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0ce2327-97fb-4dfc-a980-285cacb0ad39" xsi:nil="true"/>
    <lcf76f155ced4ddcb4097134ff3c332f xmlns="4df41d69-8cf9-497b-ae8f-b424b063cd2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7EBB4031B73F4589B29962719C5DF5" ma:contentTypeVersion="16" ma:contentTypeDescription="Create a new document." ma:contentTypeScope="" ma:versionID="7acd16fd7bdfc2ab2b953c3898ca36a3">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f1a6e7a7c156e73a19cb184878ba6944"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lcf76f155ced4ddcb4097134ff3c332f" minOccurs="0"/>
                <xsd:element ref="ns2:TaxCatchAll"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9386b66-05f6-4b58-b0f9-d397fff95a06}" ma:internalName="TaxCatchAll" ma:showField="CatchAllData" ma:web="f0ce2327-97fb-4dfc-a980-285cacb0ad3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4c5036f-2e3b-404d-80b7-6eb4f916b1bd"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366D95-7B7B-4355-ACAF-FBE1A8BC2CDD}">
  <ds:schemaRefs>
    <ds:schemaRef ds:uri="http://schemas.microsoft.com/sharepoint/v3/contenttype/forms"/>
  </ds:schemaRefs>
</ds:datastoreItem>
</file>

<file path=customXml/itemProps2.xml><?xml version="1.0" encoding="utf-8"?>
<ds:datastoreItem xmlns:ds="http://schemas.openxmlformats.org/officeDocument/2006/customXml" ds:itemID="{F2A0E2A9-91CA-44B9-B651-B8B22A192F1E}">
  <ds:schemaRefs>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http://purl.org/dc/dcmitype/"/>
    <ds:schemaRef ds:uri="http://purl.org/dc/terms/"/>
    <ds:schemaRef ds:uri="4df41d69-8cf9-497b-ae8f-b424b063cd22"/>
    <ds:schemaRef ds:uri="f0ce2327-97fb-4dfc-a980-285cacb0ad39"/>
    <ds:schemaRef ds:uri="http://purl.org/dc/elements/1.1/"/>
  </ds:schemaRefs>
</ds:datastoreItem>
</file>

<file path=customXml/itemProps3.xml><?xml version="1.0" encoding="utf-8"?>
<ds:datastoreItem xmlns:ds="http://schemas.openxmlformats.org/officeDocument/2006/customXml" ds:itemID="{965E195C-DFEA-458A-A886-35FB95C509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e2327-97fb-4dfc-a980-285cacb0ad39"/>
    <ds:schemaRef ds:uri="4df41d69-8cf9-497b-ae8f-b424b063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2140</TotalTime>
  <Words>1476</Words>
  <Application>Microsoft Office PowerPoint</Application>
  <PresentationFormat>Panorámica</PresentationFormat>
  <Paragraphs>267</Paragraphs>
  <Slides>5</Slides>
  <Notes>3</Notes>
  <HiddenSlides>0</HiddenSlides>
  <MMClips>0</MMClips>
  <ScaleCrop>false</ScaleCrop>
  <HeadingPairs>
    <vt:vector size="4" baseType="variant">
      <vt:variant>
        <vt:lpstr>Tema</vt:lpstr>
      </vt:variant>
      <vt:variant>
        <vt:i4>1</vt:i4>
      </vt:variant>
      <vt:variant>
        <vt:lpstr>Títulos de diapositiva</vt:lpstr>
      </vt:variant>
      <vt:variant>
        <vt:i4>5</vt:i4>
      </vt:variant>
    </vt:vector>
  </HeadingPairs>
  <TitlesOfParts>
    <vt:vector size="6" baseType="lpstr">
      <vt:lpstr>Tema de Office</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Javier Elizaga MaÃ±as</dc:creator>
  <cp:lastModifiedBy>Viviana Saavedra</cp:lastModifiedBy>
  <cp:revision>650</cp:revision>
  <dcterms:created xsi:type="dcterms:W3CDTF">2022-06-17T12:01:50Z</dcterms:created>
  <dcterms:modified xsi:type="dcterms:W3CDTF">2022-10-09T12:30:26Z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y fmtid="{D5CDD505-2E9C-101B-9397-08002B2CF9AE}" pid="3" name="MediaServiceImageTags">
    <vt:lpwstr/>
  </property>
</Properties>
</file>