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8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1A445-DE97-F29A-EE29-E8D86D7CF4F3}" v="734" dt="2022-09-27T18:10:59.744"/>
    <p1510:client id="{8C54EB7B-FF0E-BF7A-1182-663E033E4EF4}" v="3430" dt="2022-09-11T18:53:18.136"/>
    <p1510:client id="{B562BA8E-0C22-D061-6137-CE1E592EBE88}" v="47" dt="2022-10-09T12:34:06.616"/>
    <p1510:client id="{BA22636E-4563-ADB8-98B4-DB0E7D379A0E}" v="28" dt="2022-08-01T09:08:07.191"/>
    <p1510:client id="{F6E1A5BC-C406-F2CF-3CF9-048B77C0F657}" v="8" dt="2022-09-07T18:41:32.5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132" y="84"/>
      </p:cViewPr>
      <p:guideLst>
        <p:guide orient="horz" pos="527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BA22636E-4563-ADB8-98B4-DB0E7D379A0E}"/>
    <pc:docChg chg="modSld">
      <pc:chgData name="Viviana Saavedra" userId="S::viviana.saavedra@snappet.org::aa95fd6c-3033-4ac3-a8a2-8731ac2a924c" providerId="AD" clId="Web-{BA22636E-4563-ADB8-98B4-DB0E7D379A0E}" dt="2022-08-01T09:08:03.238" v="23"/>
      <pc:docMkLst>
        <pc:docMk/>
      </pc:docMkLst>
      <pc:sldChg chg="modSp">
        <pc:chgData name="Viviana Saavedra" userId="S::viviana.saavedra@snappet.org::aa95fd6c-3033-4ac3-a8a2-8731ac2a924c" providerId="AD" clId="Web-{BA22636E-4563-ADB8-98B4-DB0E7D379A0E}" dt="2022-08-01T09:08:03.238" v="2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BA22636E-4563-ADB8-98B4-DB0E7D379A0E}" dt="2022-08-01T09:08:03.238" v="2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C54EB7B-FF0E-BF7A-1182-663E033E4EF4}"/>
    <pc:docChg chg="modSld">
      <pc:chgData name="Teresa Bosca" userId="S::teresa.bosca@snappet.org::5f2d2708-5ab7-4bb7-9244-a66e173aa037" providerId="AD" clId="Web-{8C54EB7B-FF0E-BF7A-1182-663E033E4EF4}" dt="2022-09-11T18:51:44.219" v="3127"/>
      <pc:docMkLst>
        <pc:docMk/>
      </pc:docMkLst>
      <pc:sldChg chg="modSp">
        <pc:chgData name="Teresa Bosca" userId="S::teresa.bosca@snappet.org::5f2d2708-5ab7-4bb7-9244-a66e173aa037" providerId="AD" clId="Web-{8C54EB7B-FF0E-BF7A-1182-663E033E4EF4}" dt="2022-09-11T18:30:40.239" v="1698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8C54EB7B-FF0E-BF7A-1182-663E033E4EF4}" dt="2022-09-11T18:25:57.036" v="1090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8C54EB7B-FF0E-BF7A-1182-663E033E4EF4}" dt="2022-09-11T18:30:40.239" v="169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addSp delSp modSp">
        <pc:chgData name="Teresa Bosca" userId="S::teresa.bosca@snappet.org::5f2d2708-5ab7-4bb7-9244-a66e173aa037" providerId="AD" clId="Web-{8C54EB7B-FF0E-BF7A-1182-663E033E4EF4}" dt="2022-09-11T18:25:19.472" v="1066"/>
        <pc:sldMkLst>
          <pc:docMk/>
          <pc:sldMk cId="1333967645" sldId="259"/>
        </pc:sldMkLst>
        <pc:spChg chg="add del mod">
          <ac:chgData name="Teresa Bosca" userId="S::teresa.bosca@snappet.org::5f2d2708-5ab7-4bb7-9244-a66e173aa037" providerId="AD" clId="Web-{8C54EB7B-FF0E-BF7A-1182-663E033E4EF4}" dt="2022-09-11T18:18:15.427" v="330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C54EB7B-FF0E-BF7A-1182-663E033E4EF4}" dt="2022-09-11T18:25:19.472" v="10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C54EB7B-FF0E-BF7A-1182-663E033E4EF4}" dt="2022-09-11T18:14:33.369" v="115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C54EB7B-FF0E-BF7A-1182-663E033E4EF4}" dt="2022-09-11T18:14:33.369" v="115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C54EB7B-FF0E-BF7A-1182-663E033E4EF4}" dt="2022-09-11T18:10:47.846" v="3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C54EB7B-FF0E-BF7A-1182-663E033E4EF4}" dt="2022-09-11T18:51:44.219" v="312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C54EB7B-FF0E-BF7A-1182-663E033E4EF4}" dt="2022-09-11T18:31:05.037" v="1706" actId="20577"/>
          <ac:spMkLst>
            <pc:docMk/>
            <pc:sldMk cId="1802548540" sldId="264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C54EB7B-FF0E-BF7A-1182-663E033E4EF4}" dt="2022-09-11T18:51:44.219" v="312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8C54EB7B-FF0E-BF7A-1182-663E033E4EF4}" dt="2022-09-11T18:31:24.256" v="1724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addSp delSp modSp">
        <pc:chgData name="Teresa Bosca" userId="S::teresa.bosca@snappet.org::5f2d2708-5ab7-4bb7-9244-a66e173aa037" providerId="AD" clId="Web-{8C54EB7B-FF0E-BF7A-1182-663E033E4EF4}" dt="2022-09-11T18:16:52.893" v="304"/>
        <pc:sldMkLst>
          <pc:docMk/>
          <pc:sldMk cId="3074679794" sldId="267"/>
        </pc:sldMkLst>
        <pc:spChg chg="add del mod">
          <ac:chgData name="Teresa Bosca" userId="S::teresa.bosca@snappet.org::5f2d2708-5ab7-4bb7-9244-a66e173aa037" providerId="AD" clId="Web-{8C54EB7B-FF0E-BF7A-1182-663E033E4EF4}" dt="2022-09-11T18:15:00.151" v="12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C54EB7B-FF0E-BF7A-1182-663E033E4EF4}" dt="2022-09-11T18:15:03.229" v="127" actId="20577"/>
          <ac:spMkLst>
            <pc:docMk/>
            <pc:sldMk cId="3074679794" sldId="267"/>
            <ac:spMk id="18" creationId="{21B1A867-8993-6D94-EF2D-A573ABD6C0B6}"/>
          </ac:spMkLst>
        </pc:spChg>
        <pc:spChg chg="mod">
          <ac:chgData name="Teresa Bosca" userId="S::teresa.bosca@snappet.org::5f2d2708-5ab7-4bb7-9244-a66e173aa037" providerId="AD" clId="Web-{8C54EB7B-FF0E-BF7A-1182-663E033E4EF4}" dt="2022-09-11T18:15:53.282" v="220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8C54EB7B-FF0E-BF7A-1182-663E033E4EF4}" dt="2022-09-11T18:16:02.829" v="224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8C54EB7B-FF0E-BF7A-1182-663E033E4EF4}" dt="2022-09-11T18:15:54.157" v="22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8C54EB7B-FF0E-BF7A-1182-663E033E4EF4}" dt="2022-09-11T18:15:55.376" v="22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8C54EB7B-FF0E-BF7A-1182-663E033E4EF4}" dt="2022-09-11T18:15:51.547" v="218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C54EB7B-FF0E-BF7A-1182-663E033E4EF4}" dt="2022-09-11T18:16:52.893" v="304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  <pc:docChgLst>
    <pc:chgData name="Teresa Bosca" userId="S::teresa.bosca@snappet.org::5f2d2708-5ab7-4bb7-9244-a66e173aa037" providerId="AD" clId="Web-{04C1A445-DE97-F29A-EE29-E8D86D7CF4F3}"/>
    <pc:docChg chg="addSld delSld modSld">
      <pc:chgData name="Teresa Bosca" userId="S::teresa.bosca@snappet.org::5f2d2708-5ab7-4bb7-9244-a66e173aa037" providerId="AD" clId="Web-{04C1A445-DE97-F29A-EE29-E8D86D7CF4F3}" dt="2022-09-27T18:10:59.744" v="511"/>
      <pc:docMkLst>
        <pc:docMk/>
      </pc:docMkLst>
      <pc:sldChg chg="del">
        <pc:chgData name="Teresa Bosca" userId="S::teresa.bosca@snappet.org::5f2d2708-5ab7-4bb7-9244-a66e173aa037" providerId="AD" clId="Web-{04C1A445-DE97-F29A-EE29-E8D86D7CF4F3}" dt="2022-09-27T17:46:52.830" v="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04C1A445-DE97-F29A-EE29-E8D86D7CF4F3}" dt="2022-09-27T18:09:28.287" v="49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04C1A445-DE97-F29A-EE29-E8D86D7CF4F3}" dt="2022-09-27T17:48:11.192" v="50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04C1A445-DE97-F29A-EE29-E8D86D7CF4F3}" dt="2022-09-27T18:09:28.287" v="49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4C1A445-DE97-F29A-EE29-E8D86D7CF4F3}" dt="2022-09-27T17:46:47.658" v="5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04C1A445-DE97-F29A-EE29-E8D86D7CF4F3}" dt="2022-09-27T17:46:47.658" v="5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04C1A445-DE97-F29A-EE29-E8D86D7CF4F3}" dt="2022-09-27T17:46:42.517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04C1A445-DE97-F29A-EE29-E8D86D7CF4F3}" dt="2022-09-27T18:10:59.744" v="51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04C1A445-DE97-F29A-EE29-E8D86D7CF4F3}" dt="2022-09-27T18:03:38.148" v="42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04C1A445-DE97-F29A-EE29-E8D86D7CF4F3}" dt="2022-09-27T17:47:46.222" v="46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04C1A445-DE97-F29A-EE29-E8D86D7CF4F3}" dt="2022-09-27T17:47:46.222" v="4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04C1A445-DE97-F29A-EE29-E8D86D7CF4F3}" dt="2022-09-27T17:47:27.784" v="36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04C1A445-DE97-F29A-EE29-E8D86D7CF4F3}" dt="2022-09-27T17:47:38.503" v="44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04C1A445-DE97-F29A-EE29-E8D86D7CF4F3}" dt="2022-09-27T17:47:30.425" v="4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04C1A445-DE97-F29A-EE29-E8D86D7CF4F3}" dt="2022-09-27T17:47:31.003" v="4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04C1A445-DE97-F29A-EE29-E8D86D7CF4F3}" dt="2022-09-27T17:47:25.862" v="34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04C1A445-DE97-F29A-EE29-E8D86D7CF4F3}" dt="2022-09-27T17:47:16.049" v="32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 add">
        <pc:chgData name="Teresa Bosca" userId="S::teresa.bosca@snappet.org::5f2d2708-5ab7-4bb7-9244-a66e173aa037" providerId="AD" clId="Web-{04C1A445-DE97-F29A-EE29-E8D86D7CF4F3}" dt="2022-09-27T18:10:42.197" v="510"/>
        <pc:sldMkLst>
          <pc:docMk/>
          <pc:sldMk cId="4116768950" sldId="268"/>
        </pc:sldMkLst>
        <pc:spChg chg="mod">
          <ac:chgData name="Teresa Bosca" userId="S::teresa.bosca@snappet.org::5f2d2708-5ab7-4bb7-9244-a66e173aa037" providerId="AD" clId="Web-{04C1A445-DE97-F29A-EE29-E8D86D7CF4F3}" dt="2022-09-27T18:00:40.673" v="275" actId="20577"/>
          <ac:spMkLst>
            <pc:docMk/>
            <pc:sldMk cId="4116768950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04C1A445-DE97-F29A-EE29-E8D86D7CF4F3}" dt="2022-09-27T18:10:42.197" v="510"/>
          <ac:graphicFrameMkLst>
            <pc:docMk/>
            <pc:sldMk cId="4116768950" sldId="268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04C1A445-DE97-F29A-EE29-E8D86D7CF4F3}" dt="2022-09-27T18:00:51.705" v="276"/>
          <ac:graphicFrameMkLst>
            <pc:docMk/>
            <pc:sldMk cId="4116768950" sldId="268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B562BA8E-0C22-D061-6137-CE1E592EBE88}"/>
    <pc:docChg chg="modSld">
      <pc:chgData name="Teresa Bosca" userId="S::teresa.bosca@snappet.org::5f2d2708-5ab7-4bb7-9244-a66e173aa037" providerId="AD" clId="Web-{B562BA8E-0C22-D061-6137-CE1E592EBE88}" dt="2022-10-09T12:33:55.147" v="41"/>
      <pc:docMkLst>
        <pc:docMk/>
      </pc:docMkLst>
      <pc:sldChg chg="modSp">
        <pc:chgData name="Teresa Bosca" userId="S::teresa.bosca@snappet.org::5f2d2708-5ab7-4bb7-9244-a66e173aa037" providerId="AD" clId="Web-{B562BA8E-0C22-D061-6137-CE1E592EBE88}" dt="2022-10-09T12:33:55.147" v="41"/>
        <pc:sldMkLst>
          <pc:docMk/>
          <pc:sldMk cId="4116768950" sldId="268"/>
        </pc:sldMkLst>
        <pc:graphicFrameChg chg="mod modGraphic">
          <ac:chgData name="Teresa Bosca" userId="S::teresa.bosca@snappet.org::5f2d2708-5ab7-4bb7-9244-a66e173aa037" providerId="AD" clId="Web-{B562BA8E-0C22-D061-6137-CE1E592EBE88}" dt="2022-10-09T12:33:55.147" v="41"/>
          <ac:graphicFrameMkLst>
            <pc:docMk/>
            <pc:sldMk cId="4116768950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6E1A5BC-C406-F2CF-3CF9-048B77C0F657}"/>
    <pc:docChg chg="modSld">
      <pc:chgData name="Maria Del Mar Mañas Martinez" userId="S::maria.manas@snappet.org::67f3acc2-0360-426e-ba56-ef4e224d080b" providerId="AD" clId="Web-{F6E1A5BC-C406-F2CF-3CF9-048B77C0F657}" dt="2022-09-07T18:40:40.524" v="5"/>
      <pc:docMkLst>
        <pc:docMk/>
      </pc:docMkLst>
      <pc:sldChg chg="modSp">
        <pc:chgData name="Maria Del Mar Mañas Martinez" userId="S::maria.manas@snappet.org::67f3acc2-0360-426e-ba56-ef4e224d080b" providerId="AD" clId="Web-{F6E1A5BC-C406-F2CF-3CF9-048B77C0F657}" dt="2022-09-07T18:40:40.524" v="5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F6E1A5BC-C406-F2CF-3CF9-048B77C0F657}" dt="2022-09-07T18:40:40.524" v="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39280"/>
            <a:ext cx="10161270" cy="5533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 unitat està composta de 7 lliçons que tenen com a propòsit desenvolupar habilitats per a comprendre i apreciar els aspectes geomètrics del mó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n.</a:t>
            </a:r>
            <a:endParaRPr lang="ca-ES" dirty="0"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Times New Roman" panose="02020603050405020304" pitchFamily="18" charset="0"/>
                <a:cs typeface="Calibri"/>
              </a:rPr>
              <a:t>manipulatius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 i l'ús d'elements de la vida quotidiana que permeten resoldre situacions que impliquen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la identificació, representació i classificació de las formes.</a:t>
            </a:r>
            <a:endParaRPr lang="ca-ES" dirty="0"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FF0000"/>
              </a:solidFill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7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1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dels criteris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br>
              <a:rPr lang="ca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ca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Figures geomètriques en paper.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(PDA).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lliçó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unitat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i 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competencial trimestral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76157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9</a:t>
            </a:r>
            <a:endParaRPr lang="ca-ES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79" y="710790"/>
            <a:ext cx="6312945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813358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lvl="0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(contingut matemàtic)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algn="l"/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trimestral</a:t>
                      </a:r>
                      <a:endParaRPr lang="ca-ES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728894" y="350341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ECA09F-3FB6-85DA-28AC-5335B747871B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B1A867-8993-6D94-EF2D-A573ABD6C0B6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739725"/>
              </p:ext>
            </p:extLst>
          </p:nvPr>
        </p:nvGraphicFramePr>
        <p:xfrm>
          <a:off x="613764" y="1205813"/>
          <a:ext cx="10721958" cy="3796824"/>
        </p:xfrm>
        <a:graphic>
          <a:graphicData uri="http://schemas.openxmlformats.org/drawingml/2006/table">
            <a:tbl>
              <a:tblPr firstRow="1" firstCol="1" bandRow="1"/>
              <a:tblGrid>
                <a:gridCol w="3354916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59242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bàsics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174750">
                <a:tc rowSpan="3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Bloc 3. </a:t>
                      </a:r>
                      <a:r>
                        <a:rPr lang="ca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Sentit espacial i geomètric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En aquesta etapa, aquest sentit està associat a la capacitat d'identificar i analitzar els elements bàsics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de formes i figures, utilitzant el vocabulari adequat. També́ es relaciona amb la capacitat de raonar a partir d'aquests elements geomètrics bàsics, de transformar-los o de realitzar càlculs sobre les seues mesures. 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Abordar aquest bloc de continguts permet que l'alumnat </a:t>
                      </a:r>
                      <a:r>
                        <a:rPr lang="ca-ES" sz="1100" b="0" i="0" u="none" strike="noStrike" kern="1200" noProof="0" dirty="0" err="1">
                          <a:effectLst/>
                        </a:rPr>
                        <a:t>puga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 explorar, classificar, representar i descriure l'entorn físic des d'una perspectiva matemàtica i gradualment més formal, amb la possibilitat d'iniciar- lo en la manipulació i l’ús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d’eines tecnològiques. 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Bloc 3. 1. 1. 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Localització i visualització d'objectes. Orientació bàsica en l'espai (dreta, esquerra, davant, darrere, dalt, baix, etc.) </a:t>
                      </a:r>
                      <a:endParaRPr lang="ca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117475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3.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Elements bàsics: vèrtexs i costats. Polígons regulars.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717560"/>
                  </a:ext>
                </a:extLst>
              </a:tr>
              <a:tr h="117475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3. 1. 7.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Identificació i descripció de diferents polígons. Composició i descomposició.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85890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04239" y="420897"/>
            <a:ext cx="910115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 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571216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9.1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Esquerra, dreta, a prop, lluny, damunt i davall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600.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Utilitzar esquerra, dreta, davant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i darrere.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1.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Localització i visualització d'objectes. Orientació bàsica en l'espai (dreta, esquerra, davant, darrere, dalt, baix, etc.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9.2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Utilitzar conceptes espacials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601.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Utilitzar diferents conceptes espacials</a:t>
                      </a:r>
                      <a:endParaRPr lang="es-ES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senzills.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1. Localització i visualització d'objectes. Orientació bàsica en l'espai (dreta, esquerra, davant, darrere, dalt, baix, etc.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9.3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Distingir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figures planes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252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els noms de les figures planes.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3. Elements bàsics: vèrtexs i costats. Polígons regulars.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9.4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Descriure quadrats i rectangles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916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Distingir entre quadrat i rectangle.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7. Identificació i descripció de diferents polígons. Composició i descomposició.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9.5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Identificar formes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l'entorn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252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e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ls noms de les figures planes.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3. Elements bàsics: vèrtexs i costats. Polígons regulars.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9.6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Distingir entre objectes de 2 i 3 dimensions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609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 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Distingir entre figures de dues i tres dimensions.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7. Identificació i descripció de diferents polígons. Composició i descomposició.</a:t>
                      </a:r>
                      <a:endParaRPr lang="ca-ES" dirty="0"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9.7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figures planes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610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Identificar vèrtexs i costats en polígons.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3. Elements bàsics: vèrtexs i costats. Polígons regulars. </a:t>
                      </a:r>
                      <a:endParaRPr lang="ca-ES" dirty="0"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328236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9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7 - 9 sessions </a:t>
            </a:r>
          </a:p>
        </p:txBody>
      </p:sp>
    </p:spTree>
    <p:extLst>
      <p:ext uri="{BB962C8B-B14F-4D97-AF65-F5344CB8AC3E}">
        <p14:creationId xmlns:p14="http://schemas.microsoft.com/office/powerpoint/2010/main" val="41167689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366D95-7B7B-4355-ACAF-FBE1A8BC2C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A0E2A9-91CA-44B9-B651-B8B22A192F1E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f0ce2327-97fb-4dfc-a980-285cacb0ad39"/>
    <ds:schemaRef ds:uri="http://schemas.microsoft.com/office/infopath/2007/PartnerControls"/>
    <ds:schemaRef ds:uri="4df41d69-8cf9-497b-ae8f-b424b063cd22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AC74C9D-52F3-4C9A-8909-A48E6050F2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1087</Words>
  <Application>Microsoft Office PowerPoint</Application>
  <PresentationFormat>Panorámica</PresentationFormat>
  <Paragraphs>200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471</cp:revision>
  <dcterms:created xsi:type="dcterms:W3CDTF">2022-06-17T12:01:50Z</dcterms:created>
  <dcterms:modified xsi:type="dcterms:W3CDTF">2022-10-09T12:34:07Z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