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4"/>
  </p:sldMasterIdLst>
  <p:notesMasterIdLst>
    <p:notesMasterId r:id="rId9"/>
  </p:notesMasterIdLst>
  <p:sldIdLst>
    <p:sldId id="260" r:id="rId5"/>
    <p:sldId id="267" r:id="rId6"/>
    <p:sldId id="259" r:id="rId7"/>
    <p:sldId id="264" r:id="rId8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27" userDrawn="1">
          <p15:clr>
            <a:srgbClr val="A4A3A4"/>
          </p15:clr>
        </p15:guide>
        <p15:guide id="2" pos="7378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a Saavedra" initials="AS" lastIdx="1" clrIdx="0">
    <p:extLst>
      <p:ext uri="{19B8F6BF-5375-455C-9EA6-DF929625EA0E}">
        <p15:presenceInfo xmlns:p15="http://schemas.microsoft.com/office/powerpoint/2012/main" userId="Andrea Saavedr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BF5"/>
    <a:srgbClr val="E3F3F9"/>
    <a:srgbClr val="FFFFFF"/>
    <a:srgbClr val="E7F5FA"/>
    <a:srgbClr val="F2A998"/>
    <a:srgbClr val="FFCCFF"/>
    <a:srgbClr val="F7CBC1"/>
    <a:srgbClr val="FCECE8"/>
    <a:srgbClr val="F513AA"/>
    <a:srgbClr val="DEE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6DF2F5-AF3F-C806-A8BE-DA98F36E2F33}" v="18" dt="2022-09-23T14:00:21.892"/>
    <p1510:client id="{2C33B7A5-25F5-13BA-3E48-043A679C6C61}" v="60" dt="2022-08-01T09:14:07.048"/>
    <p1510:client id="{3223DFB3-D473-9CCB-2EE0-C1A52B741131}" v="67" dt="2022-10-09T16:08:37.085"/>
    <p1510:client id="{5116E8AC-F942-0E45-DA76-5EA35261F348}" v="35" dt="2022-09-15T17:40:48.636"/>
    <p1510:client id="{51988AB1-615B-2FE1-13DC-BB65DC1C8BEE}" v="27" dt="2022-09-23T14:03:59.369"/>
    <p1510:client id="{5295A498-D177-7EA7-A2C0-F1FF15ACC106}" v="4716" dt="2022-09-12T18:17:56.590"/>
    <p1510:client id="{534E836A-DAEE-8C59-5429-1D0E0641654F}" v="80" dt="2022-09-06T10:48:41.678"/>
    <p1510:client id="{71DEA884-AA6C-07F1-98CD-C5AC83E8B226}" v="102" dt="2022-09-23T14:12:02.787"/>
    <p1510:client id="{780781FA-EBBE-4C76-A045-2EEAA747C400}" v="4" dt="2022-09-13T11:44:18.799"/>
    <p1510:client id="{8C8D83CA-76FB-243B-B48E-D6DC53C7824E}" v="110" dt="2022-09-16T18:46:26.781"/>
    <p1510:client id="{92D7FBF7-02DF-6422-7CEB-C138DD9D660C}" v="41" dt="2022-09-07T18:49:04.848"/>
    <p1510:client id="{9DE8920E-B4C2-EF2C-F886-2109D60DC4AB}" v="24" dt="2022-09-26T18:56:49.404"/>
    <p1510:client id="{9FCE2D9E-5F7A-441B-914A-EBC54A8FF3D8}" v="1602" dt="2022-09-23T13:56:46.205"/>
    <p1510:client id="{A6840B3D-E9B2-45E7-F2AB-7ED1753CCF77}" v="18" dt="2022-09-23T13:59:15.430"/>
    <p1510:client id="{A9B5432A-3CB2-499F-1310-8B911B93A5C0}" v="36" dt="2022-10-10T17:06:21.359"/>
    <p1510:client id="{AA0BCACB-8E4D-AB0C-F363-0EC78E2FCA05}" v="18" dt="2022-09-26T19:09:18.561"/>
    <p1510:client id="{C90E7039-184E-1469-D074-F4AF98748952}" v="425" dt="2022-09-24T16:11:40.07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527"/>
        <p:guide pos="7378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 Del Mar Mañas Martinez" userId="S::maria.manas@snappet.org::67f3acc2-0360-426e-ba56-ef4e224d080b" providerId="AD" clId="Web-{92D7FBF7-02DF-6422-7CEB-C138DD9D660C}"/>
    <pc:docChg chg="modSld">
      <pc:chgData name="Maria Del Mar Mañas Martinez" userId="S::maria.manas@snappet.org::67f3acc2-0360-426e-ba56-ef4e224d080b" providerId="AD" clId="Web-{92D7FBF7-02DF-6422-7CEB-C138DD9D660C}" dt="2022-09-07T18:48:53.801" v="31"/>
      <pc:docMkLst>
        <pc:docMk/>
      </pc:docMkLst>
      <pc:sldChg chg="modSp">
        <pc:chgData name="Maria Del Mar Mañas Martinez" userId="S::maria.manas@snappet.org::67f3acc2-0360-426e-ba56-ef4e224d080b" providerId="AD" clId="Web-{92D7FBF7-02DF-6422-7CEB-C138DD9D660C}" dt="2022-09-07T18:48:30.753" v="27"/>
        <pc:sldMkLst>
          <pc:docMk/>
          <pc:sldMk cId="1333967645" sldId="259"/>
        </pc:sldMkLst>
        <pc:graphicFrameChg chg="mod modGraphic">
          <ac:chgData name="Maria Del Mar Mañas Martinez" userId="S::maria.manas@snappet.org::67f3acc2-0360-426e-ba56-ef4e224d080b" providerId="AD" clId="Web-{92D7FBF7-02DF-6422-7CEB-C138DD9D660C}" dt="2022-09-07T18:48:30.753" v="27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Maria Del Mar Mañas Martinez" userId="S::maria.manas@snappet.org::67f3acc2-0360-426e-ba56-ef4e224d080b" providerId="AD" clId="Web-{92D7FBF7-02DF-6422-7CEB-C138DD9D660C}" dt="2022-09-07T18:48:53.801" v="31"/>
        <pc:sldMkLst>
          <pc:docMk/>
          <pc:sldMk cId="4246496678" sldId="268"/>
        </pc:sldMkLst>
        <pc:graphicFrameChg chg="mod modGraphic">
          <ac:chgData name="Maria Del Mar Mañas Martinez" userId="S::maria.manas@snappet.org::67f3acc2-0360-426e-ba56-ef4e224d080b" providerId="AD" clId="Web-{92D7FBF7-02DF-6422-7CEB-C138DD9D660C}" dt="2022-09-07T18:48:53.801" v="31"/>
          <ac:graphicFrameMkLst>
            <pc:docMk/>
            <pc:sldMk cId="4246496678" sldId="268"/>
            <ac:graphicFrameMk id="2" creationId="{B081A45C-1D03-8586-4416-5C083A96082A}"/>
          </ac:graphicFrameMkLst>
        </pc:graphicFrameChg>
      </pc:sldChg>
    </pc:docChg>
  </pc:docChgLst>
  <pc:docChgLst>
    <pc:chgData name="Teresa Bosca" userId="S::teresa.bosca@snappet.org::5f2d2708-5ab7-4bb7-9244-a66e173aa037" providerId="AD" clId="Web-{A6840B3D-E9B2-45E7-F2AB-7ED1753CCF77}"/>
    <pc:docChg chg="modSld">
      <pc:chgData name="Teresa Bosca" userId="S::teresa.bosca@snappet.org::5f2d2708-5ab7-4bb7-9244-a66e173aa037" providerId="AD" clId="Web-{A6840B3D-E9B2-45E7-F2AB-7ED1753CCF77}" dt="2022-09-23T13:58:59.054" v="10" actId="20577"/>
      <pc:docMkLst>
        <pc:docMk/>
      </pc:docMkLst>
      <pc:sldChg chg="modSp">
        <pc:chgData name="Teresa Bosca" userId="S::teresa.bosca@snappet.org::5f2d2708-5ab7-4bb7-9244-a66e173aa037" providerId="AD" clId="Web-{A6840B3D-E9B2-45E7-F2AB-7ED1753CCF77}" dt="2022-09-23T13:58:59.054" v="10" actId="20577"/>
        <pc:sldMkLst>
          <pc:docMk/>
          <pc:sldMk cId="1333967645" sldId="259"/>
        </pc:sldMkLst>
        <pc:spChg chg="mod">
          <ac:chgData name="Teresa Bosca" userId="S::teresa.bosca@snappet.org::5f2d2708-5ab7-4bb7-9244-a66e173aa037" providerId="AD" clId="Web-{A6840B3D-E9B2-45E7-F2AB-7ED1753CCF77}" dt="2022-09-23T13:58:59.054" v="10" actId="20577"/>
          <ac:spMkLst>
            <pc:docMk/>
            <pc:sldMk cId="1333967645" sldId="259"/>
            <ac:spMk id="3" creationId="{3F917AA6-B1C6-0CBB-A0FE-0890A5895134}"/>
          </ac:spMkLst>
        </pc:spChg>
      </pc:sldChg>
      <pc:sldChg chg="modSp">
        <pc:chgData name="Teresa Bosca" userId="S::teresa.bosca@snappet.org::5f2d2708-5ab7-4bb7-9244-a66e173aa037" providerId="AD" clId="Web-{A6840B3D-E9B2-45E7-F2AB-7ED1753CCF77}" dt="2022-09-23T13:57:58.521" v="5" actId="1076"/>
        <pc:sldMkLst>
          <pc:docMk/>
          <pc:sldMk cId="301724074" sldId="260"/>
        </pc:sldMkLst>
        <pc:spChg chg="mod">
          <ac:chgData name="Teresa Bosca" userId="S::teresa.bosca@snappet.org::5f2d2708-5ab7-4bb7-9244-a66e173aa037" providerId="AD" clId="Web-{A6840B3D-E9B2-45E7-F2AB-7ED1753CCF77}" dt="2022-09-23T13:57:58.521" v="5" actId="1076"/>
          <ac:spMkLst>
            <pc:docMk/>
            <pc:sldMk cId="301724074" sldId="260"/>
            <ac:spMk id="3" creationId="{F72825F4-0806-D946-E23E-2BDAC9FE7E75}"/>
          </ac:spMkLst>
        </pc:spChg>
        <pc:spChg chg="mod">
          <ac:chgData name="Teresa Bosca" userId="S::teresa.bosca@snappet.org::5f2d2708-5ab7-4bb7-9244-a66e173aa037" providerId="AD" clId="Web-{A6840B3D-E9B2-45E7-F2AB-7ED1753CCF77}" dt="2022-09-23T13:57:49.724" v="4" actId="1076"/>
          <ac:spMkLst>
            <pc:docMk/>
            <pc:sldMk cId="301724074" sldId="260"/>
            <ac:spMk id="5" creationId="{9177A636-6BBA-4A24-1D3E-583429DD4AA1}"/>
          </ac:spMkLst>
        </pc:spChg>
      </pc:sldChg>
    </pc:docChg>
  </pc:docChgLst>
  <pc:docChgLst>
    <pc:chgData name="Teresa Bosca" userId="S::teresa.bosca@snappet.org::5f2d2708-5ab7-4bb7-9244-a66e173aa037" providerId="AD" clId="Web-{8C8D83CA-76FB-243B-B48E-D6DC53C7824E}"/>
    <pc:docChg chg="modSld">
      <pc:chgData name="Teresa Bosca" userId="S::teresa.bosca@snappet.org::5f2d2708-5ab7-4bb7-9244-a66e173aa037" providerId="AD" clId="Web-{8C8D83CA-76FB-243B-B48E-D6DC53C7824E}" dt="2022-09-16T18:44:11.636" v="71"/>
      <pc:docMkLst>
        <pc:docMk/>
      </pc:docMkLst>
      <pc:sldChg chg="modSp">
        <pc:chgData name="Teresa Bosca" userId="S::teresa.bosca@snappet.org::5f2d2708-5ab7-4bb7-9244-a66e173aa037" providerId="AD" clId="Web-{8C8D83CA-76FB-243B-B48E-D6DC53C7824E}" dt="2022-09-16T17:32:05.949" v="63"/>
        <pc:sldMkLst>
          <pc:docMk/>
          <pc:sldMk cId="990749142" sldId="257"/>
        </pc:sldMkLst>
        <pc:graphicFrameChg chg="mod modGraphic">
          <ac:chgData name="Teresa Bosca" userId="S::teresa.bosca@snappet.org::5f2d2708-5ab7-4bb7-9244-a66e173aa037" providerId="AD" clId="Web-{8C8D83CA-76FB-243B-B48E-D6DC53C7824E}" dt="2022-09-16T17:32:05.949" v="63"/>
          <ac:graphicFrameMkLst>
            <pc:docMk/>
            <pc:sldMk cId="990749142" sldId="257"/>
            <ac:graphicFrameMk id="4" creationId="{F170D892-6EA2-6E9E-694E-D83208D7369B}"/>
          </ac:graphicFrameMkLst>
        </pc:graphicFrameChg>
      </pc:sldChg>
      <pc:sldChg chg="modSp">
        <pc:chgData name="Teresa Bosca" userId="S::teresa.bosca@snappet.org::5f2d2708-5ab7-4bb7-9244-a66e173aa037" providerId="AD" clId="Web-{8C8D83CA-76FB-243B-B48E-D6DC53C7824E}" dt="2022-09-16T18:42:04.273" v="69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8C8D83CA-76FB-243B-B48E-D6DC53C7824E}" dt="2022-09-16T18:42:04.273" v="69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  <pc:sldChg chg="modSp">
        <pc:chgData name="Teresa Bosca" userId="S::teresa.bosca@snappet.org::5f2d2708-5ab7-4bb7-9244-a66e173aa037" providerId="AD" clId="Web-{8C8D83CA-76FB-243B-B48E-D6DC53C7824E}" dt="2022-09-16T18:44:11.636" v="71"/>
        <pc:sldMkLst>
          <pc:docMk/>
          <pc:sldMk cId="4246496678" sldId="268"/>
        </pc:sldMkLst>
        <pc:graphicFrameChg chg="mod modGraphic">
          <ac:chgData name="Teresa Bosca" userId="S::teresa.bosca@snappet.org::5f2d2708-5ab7-4bb7-9244-a66e173aa037" providerId="AD" clId="Web-{8C8D83CA-76FB-243B-B48E-D6DC53C7824E}" dt="2022-09-16T18:44:11.636" v="71"/>
          <ac:graphicFrameMkLst>
            <pc:docMk/>
            <pc:sldMk cId="4246496678" sldId="268"/>
            <ac:graphicFrameMk id="2" creationId="{B081A45C-1D03-8586-4416-5C083A96082A}"/>
          </ac:graphicFrameMkLst>
        </pc:graphicFrameChg>
      </pc:sldChg>
    </pc:docChg>
  </pc:docChgLst>
  <pc:docChgLst>
    <pc:chgData name="Viviana Saavedra" userId="S::viviana.saavedra@snappet.org::aa95fd6c-3033-4ac3-a8a2-8731ac2a924c" providerId="AD" clId="Web-{534E836A-DAEE-8C59-5429-1D0E0641654F}"/>
    <pc:docChg chg="modSld">
      <pc:chgData name="Viviana Saavedra" userId="S::viviana.saavedra@snappet.org::aa95fd6c-3033-4ac3-a8a2-8731ac2a924c" providerId="AD" clId="Web-{534E836A-DAEE-8C59-5429-1D0E0641654F}" dt="2022-09-06T10:48:40.256" v="75"/>
      <pc:docMkLst>
        <pc:docMk/>
      </pc:docMkLst>
      <pc:sldChg chg="modSp">
        <pc:chgData name="Viviana Saavedra" userId="S::viviana.saavedra@snappet.org::aa95fd6c-3033-4ac3-a8a2-8731ac2a924c" providerId="AD" clId="Web-{534E836A-DAEE-8C59-5429-1D0E0641654F}" dt="2022-09-06T10:48:40.256" v="75"/>
        <pc:sldMkLst>
          <pc:docMk/>
          <pc:sldMk cId="4246496678" sldId="268"/>
        </pc:sldMkLst>
        <pc:graphicFrameChg chg="mod modGraphic">
          <ac:chgData name="Viviana Saavedra" userId="S::viviana.saavedra@snappet.org::aa95fd6c-3033-4ac3-a8a2-8731ac2a924c" providerId="AD" clId="Web-{534E836A-DAEE-8C59-5429-1D0E0641654F}" dt="2022-09-06T10:48:40.256" v="75"/>
          <ac:graphicFrameMkLst>
            <pc:docMk/>
            <pc:sldMk cId="4246496678" sldId="268"/>
            <ac:graphicFrameMk id="2" creationId="{B081A45C-1D03-8586-4416-5C083A96082A}"/>
          </ac:graphicFrameMkLst>
        </pc:graphicFrameChg>
      </pc:sldChg>
    </pc:docChg>
  </pc:docChgLst>
  <pc:docChgLst>
    <pc:chgData name="Teresa Bosca" userId="S::teresa.bosca@snappet.org::5f2d2708-5ab7-4bb7-9244-a66e173aa037" providerId="AD" clId="Web-{046DF2F5-AF3F-C806-A8BE-DA98F36E2F33}"/>
    <pc:docChg chg="modSld">
      <pc:chgData name="Teresa Bosca" userId="S::teresa.bosca@snappet.org::5f2d2708-5ab7-4bb7-9244-a66e173aa037" providerId="AD" clId="Web-{046DF2F5-AF3F-C806-A8BE-DA98F36E2F33}" dt="2022-09-23T13:59:56.610" v="9"/>
      <pc:docMkLst>
        <pc:docMk/>
      </pc:docMkLst>
      <pc:sldChg chg="modSp">
        <pc:chgData name="Teresa Bosca" userId="S::teresa.bosca@snappet.org::5f2d2708-5ab7-4bb7-9244-a66e173aa037" providerId="AD" clId="Web-{046DF2F5-AF3F-C806-A8BE-DA98F36E2F33}" dt="2022-09-23T13:59:56.610" v="9"/>
        <pc:sldMkLst>
          <pc:docMk/>
          <pc:sldMk cId="1333967645" sldId="259"/>
        </pc:sldMkLst>
        <pc:graphicFrameChg chg="mod modGraphic">
          <ac:chgData name="Teresa Bosca" userId="S::teresa.bosca@snappet.org::5f2d2708-5ab7-4bb7-9244-a66e173aa037" providerId="AD" clId="Web-{046DF2F5-AF3F-C806-A8BE-DA98F36E2F33}" dt="2022-09-23T13:59:56.610" v="9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Viviana Saavedra" userId="S::viviana.saavedra@snappet.org::aa95fd6c-3033-4ac3-a8a2-8731ac2a924c" providerId="AD" clId="Web-{2C33B7A5-25F5-13BA-3E48-043A679C6C61}"/>
    <pc:docChg chg="modSld">
      <pc:chgData name="Viviana Saavedra" userId="S::viviana.saavedra@snappet.org::aa95fd6c-3033-4ac3-a8a2-8731ac2a924c" providerId="AD" clId="Web-{2C33B7A5-25F5-13BA-3E48-043A679C6C61}" dt="2022-08-01T09:14:05.064" v="55"/>
      <pc:docMkLst>
        <pc:docMk/>
      </pc:docMkLst>
      <pc:sldChg chg="modSp">
        <pc:chgData name="Viviana Saavedra" userId="S::viviana.saavedra@snappet.org::aa95fd6c-3033-4ac3-a8a2-8731ac2a924c" providerId="AD" clId="Web-{2C33B7A5-25F5-13BA-3E48-043A679C6C61}" dt="2022-08-01T09:14:05.064" v="55"/>
        <pc:sldMkLst>
          <pc:docMk/>
          <pc:sldMk cId="1333967645" sldId="259"/>
        </pc:sldMkLst>
        <pc:graphicFrameChg chg="mod modGraphic">
          <ac:chgData name="Viviana Saavedra" userId="S::viviana.saavedra@snappet.org::aa95fd6c-3033-4ac3-a8a2-8731ac2a924c" providerId="AD" clId="Web-{2C33B7A5-25F5-13BA-3E48-043A679C6C61}" dt="2022-08-01T09:14:05.064" v="55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Teresa Bosca" userId="S::teresa.bosca@snappet.org::5f2d2708-5ab7-4bb7-9244-a66e173aa037" providerId="AD" clId="Web-{3223DFB3-D473-9CCB-2EE0-C1A52B741131}"/>
    <pc:docChg chg="modSld">
      <pc:chgData name="Teresa Bosca" userId="S::teresa.bosca@snappet.org::5f2d2708-5ab7-4bb7-9244-a66e173aa037" providerId="AD" clId="Web-{3223DFB3-D473-9CCB-2EE0-C1A52B741131}" dt="2022-10-09T16:08:26.631" v="55"/>
      <pc:docMkLst>
        <pc:docMk/>
      </pc:docMkLst>
      <pc:sldChg chg="modSp">
        <pc:chgData name="Teresa Bosca" userId="S::teresa.bosca@snappet.org::5f2d2708-5ab7-4bb7-9244-a66e173aa037" providerId="AD" clId="Web-{3223DFB3-D473-9CCB-2EE0-C1A52B741131}" dt="2022-10-09T16:08:26.631" v="55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3223DFB3-D473-9CCB-2EE0-C1A52B741131}" dt="2022-10-09T16:08:26.631" v="55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71DEA884-AA6C-07F1-98CD-C5AC83E8B226}"/>
    <pc:docChg chg="modSld">
      <pc:chgData name="Teresa Bosca" userId="S::teresa.bosca@snappet.org::5f2d2708-5ab7-4bb7-9244-a66e173aa037" providerId="AD" clId="Web-{71DEA884-AA6C-07F1-98CD-C5AC83E8B226}" dt="2022-09-23T14:11:50.755" v="73"/>
      <pc:docMkLst>
        <pc:docMk/>
      </pc:docMkLst>
      <pc:sldChg chg="modSp">
        <pc:chgData name="Teresa Bosca" userId="S::teresa.bosca@snappet.org::5f2d2708-5ab7-4bb7-9244-a66e173aa037" providerId="AD" clId="Web-{71DEA884-AA6C-07F1-98CD-C5AC83E8B226}" dt="2022-09-23T14:11:50.755" v="73"/>
        <pc:sldMkLst>
          <pc:docMk/>
          <pc:sldMk cId="1333967645" sldId="259"/>
        </pc:sldMkLst>
        <pc:graphicFrameChg chg="mod modGraphic">
          <ac:chgData name="Teresa Bosca" userId="S::teresa.bosca@snappet.org::5f2d2708-5ab7-4bb7-9244-a66e173aa037" providerId="AD" clId="Web-{71DEA884-AA6C-07F1-98CD-C5AC83E8B226}" dt="2022-09-23T14:11:50.755" v="73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71DEA884-AA6C-07F1-98CD-C5AC83E8B226}" dt="2022-09-23T14:05:38.258" v="2"/>
        <pc:sldMkLst>
          <pc:docMk/>
          <pc:sldMk cId="1802548540" sldId="264"/>
        </pc:sldMkLst>
        <pc:graphicFrameChg chg="modGraphic">
          <ac:chgData name="Teresa Bosca" userId="S::teresa.bosca@snappet.org::5f2d2708-5ab7-4bb7-9244-a66e173aa037" providerId="AD" clId="Web-{71DEA884-AA6C-07F1-98CD-C5AC83E8B226}" dt="2022-09-23T14:05:38.258" v="2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51988AB1-615B-2FE1-13DC-BB65DC1C8BEE}"/>
    <pc:docChg chg="modSld">
      <pc:chgData name="Teresa Bosca" userId="S::teresa.bosca@snappet.org::5f2d2708-5ab7-4bb7-9244-a66e173aa037" providerId="AD" clId="Web-{51988AB1-615B-2FE1-13DC-BB65DC1C8BEE}" dt="2022-09-23T14:03:59.369" v="18"/>
      <pc:docMkLst>
        <pc:docMk/>
      </pc:docMkLst>
      <pc:sldChg chg="modSp">
        <pc:chgData name="Teresa Bosca" userId="S::teresa.bosca@snappet.org::5f2d2708-5ab7-4bb7-9244-a66e173aa037" providerId="AD" clId="Web-{51988AB1-615B-2FE1-13DC-BB65DC1C8BEE}" dt="2022-09-23T14:03:59.369" v="18"/>
        <pc:sldMkLst>
          <pc:docMk/>
          <pc:sldMk cId="1333967645" sldId="259"/>
        </pc:sldMkLst>
        <pc:graphicFrameChg chg="mod modGraphic">
          <ac:chgData name="Teresa Bosca" userId="S::teresa.bosca@snappet.org::5f2d2708-5ab7-4bb7-9244-a66e173aa037" providerId="AD" clId="Web-{51988AB1-615B-2FE1-13DC-BB65DC1C8BEE}" dt="2022-09-23T14:03:59.369" v="18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Teresa Bosca" userId="S::teresa.bosca@snappet.org::5f2d2708-5ab7-4bb7-9244-a66e173aa037" providerId="AD" clId="Web-{9DE8920E-B4C2-EF2C-F886-2109D60DC4AB}"/>
    <pc:docChg chg="modSld">
      <pc:chgData name="Teresa Bosca" userId="S::teresa.bosca@snappet.org::5f2d2708-5ab7-4bb7-9244-a66e173aa037" providerId="AD" clId="Web-{9DE8920E-B4C2-EF2C-F886-2109D60DC4AB}" dt="2022-09-26T18:56:46.826" v="17"/>
      <pc:docMkLst>
        <pc:docMk/>
      </pc:docMkLst>
      <pc:sldChg chg="addSp delSp modSp">
        <pc:chgData name="Teresa Bosca" userId="S::teresa.bosca@snappet.org::5f2d2708-5ab7-4bb7-9244-a66e173aa037" providerId="AD" clId="Web-{9DE8920E-B4C2-EF2C-F886-2109D60DC4AB}" dt="2022-09-26T18:56:46.826" v="17"/>
        <pc:sldMkLst>
          <pc:docMk/>
          <pc:sldMk cId="1802548540" sldId="264"/>
        </pc:sldMkLst>
        <pc:graphicFrameChg chg="add del mod">
          <ac:chgData name="Teresa Bosca" userId="S::teresa.bosca@snappet.org::5f2d2708-5ab7-4bb7-9244-a66e173aa037" providerId="AD" clId="Web-{9DE8920E-B4C2-EF2C-F886-2109D60DC4AB}" dt="2022-09-26T18:48:18.933" v="6"/>
          <ac:graphicFrameMkLst>
            <pc:docMk/>
            <pc:sldMk cId="1802548540" sldId="264"/>
            <ac:graphicFrameMk id="3" creationId="{2385D352-07DB-7DCB-3AB9-5E1307308820}"/>
          </ac:graphicFrameMkLst>
        </pc:graphicFrameChg>
        <pc:graphicFrameChg chg="mod modGraphic">
          <ac:chgData name="Teresa Bosca" userId="S::teresa.bosca@snappet.org::5f2d2708-5ab7-4bb7-9244-a66e173aa037" providerId="AD" clId="Web-{9DE8920E-B4C2-EF2C-F886-2109D60DC4AB}" dt="2022-09-26T18:56:46.826" v="17"/>
          <ac:graphicFrameMkLst>
            <pc:docMk/>
            <pc:sldMk cId="1802548540" sldId="264"/>
            <ac:graphicFrameMk id="4" creationId="{DDA80BDB-E941-C2AB-612D-B90ABDF40270}"/>
          </ac:graphicFrameMkLst>
        </pc:graphicFrameChg>
        <pc:graphicFrameChg chg="add del mod">
          <ac:chgData name="Teresa Bosca" userId="S::teresa.bosca@snappet.org::5f2d2708-5ab7-4bb7-9244-a66e173aa037" providerId="AD" clId="Web-{9DE8920E-B4C2-EF2C-F886-2109D60DC4AB}" dt="2022-09-26T18:48:44.418" v="8"/>
          <ac:graphicFrameMkLst>
            <pc:docMk/>
            <pc:sldMk cId="1802548540" sldId="264"/>
            <ac:graphicFrameMk id="7" creationId="{ABD9BEBA-08A2-BF63-8A61-AC53069AAFE6}"/>
          </ac:graphicFrameMkLst>
        </pc:graphicFrameChg>
      </pc:sldChg>
    </pc:docChg>
  </pc:docChgLst>
  <pc:docChgLst>
    <pc:chgData name="Teresa Bosca" userId="S::teresa.bosca@snappet.org::5f2d2708-5ab7-4bb7-9244-a66e173aa037" providerId="AD" clId="Web-{5295A498-D177-7EA7-A2C0-F1FF15ACC106}"/>
    <pc:docChg chg="modSld">
      <pc:chgData name="Teresa Bosca" userId="S::teresa.bosca@snappet.org::5f2d2708-5ab7-4bb7-9244-a66e173aa037" providerId="AD" clId="Web-{5295A498-D177-7EA7-A2C0-F1FF15ACC106}" dt="2022-09-12T18:17:40.855" v="4238"/>
      <pc:docMkLst>
        <pc:docMk/>
      </pc:docMkLst>
      <pc:sldChg chg="modSp">
        <pc:chgData name="Teresa Bosca" userId="S::teresa.bosca@snappet.org::5f2d2708-5ab7-4bb7-9244-a66e173aa037" providerId="AD" clId="Web-{5295A498-D177-7EA7-A2C0-F1FF15ACC106}" dt="2022-09-12T18:17:40.855" v="4238"/>
        <pc:sldMkLst>
          <pc:docMk/>
          <pc:sldMk cId="990749142" sldId="257"/>
        </pc:sldMkLst>
        <pc:spChg chg="mod">
          <ac:chgData name="Teresa Bosca" userId="S::teresa.bosca@snappet.org::5f2d2708-5ab7-4bb7-9244-a66e173aa037" providerId="AD" clId="Web-{5295A498-D177-7EA7-A2C0-F1FF15ACC106}" dt="2022-09-12T17:44:43.641" v="1519" actId="20577"/>
          <ac:spMkLst>
            <pc:docMk/>
            <pc:sldMk cId="990749142" sldId="257"/>
            <ac:spMk id="5" creationId="{7F895394-2AA3-9C13-86AA-287E9F9263A3}"/>
          </ac:spMkLst>
        </pc:spChg>
        <pc:graphicFrameChg chg="mod modGraphic">
          <ac:chgData name="Teresa Bosca" userId="S::teresa.bosca@snappet.org::5f2d2708-5ab7-4bb7-9244-a66e173aa037" providerId="AD" clId="Web-{5295A498-D177-7EA7-A2C0-F1FF15ACC106}" dt="2022-09-12T18:17:40.855" v="4238"/>
          <ac:graphicFrameMkLst>
            <pc:docMk/>
            <pc:sldMk cId="990749142" sldId="257"/>
            <ac:graphicFrameMk id="4" creationId="{F170D892-6EA2-6E9E-694E-D83208D7369B}"/>
          </ac:graphicFrameMkLst>
        </pc:graphicFrameChg>
      </pc:sldChg>
      <pc:sldChg chg="modSp">
        <pc:chgData name="Teresa Bosca" userId="S::teresa.bosca@snappet.org::5f2d2708-5ab7-4bb7-9244-a66e173aa037" providerId="AD" clId="Web-{5295A498-D177-7EA7-A2C0-F1FF15ACC106}" dt="2022-09-12T17:44:05.123" v="1500"/>
        <pc:sldMkLst>
          <pc:docMk/>
          <pc:sldMk cId="1333967645" sldId="259"/>
        </pc:sldMkLst>
        <pc:spChg chg="mod">
          <ac:chgData name="Teresa Bosca" userId="S::teresa.bosca@snappet.org::5f2d2708-5ab7-4bb7-9244-a66e173aa037" providerId="AD" clId="Web-{5295A498-D177-7EA7-A2C0-F1FF15ACC106}" dt="2022-09-12T17:26:54.061" v="432" actId="20577"/>
          <ac:spMkLst>
            <pc:docMk/>
            <pc:sldMk cId="1333967645" sldId="259"/>
            <ac:spMk id="3" creationId="{3F917AA6-B1C6-0CBB-A0FE-0890A5895134}"/>
          </ac:spMkLst>
        </pc:spChg>
        <pc:graphicFrameChg chg="mod modGraphic">
          <ac:chgData name="Teresa Bosca" userId="S::teresa.bosca@snappet.org::5f2d2708-5ab7-4bb7-9244-a66e173aa037" providerId="AD" clId="Web-{5295A498-D177-7EA7-A2C0-F1FF15ACC106}" dt="2022-09-12T17:44:05.123" v="1500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5295A498-D177-7EA7-A2C0-F1FF15ACC106}" dt="2022-09-12T17:22:44.895" v="206" actId="20577"/>
        <pc:sldMkLst>
          <pc:docMk/>
          <pc:sldMk cId="301724074" sldId="260"/>
        </pc:sldMkLst>
        <pc:spChg chg="mod">
          <ac:chgData name="Teresa Bosca" userId="S::teresa.bosca@snappet.org::5f2d2708-5ab7-4bb7-9244-a66e173aa037" providerId="AD" clId="Web-{5295A498-D177-7EA7-A2C0-F1FF15ACC106}" dt="2022-09-12T17:22:44.895" v="206" actId="20577"/>
          <ac:spMkLst>
            <pc:docMk/>
            <pc:sldMk cId="301724074" sldId="260"/>
            <ac:spMk id="3" creationId="{F72825F4-0806-D946-E23E-2BDAC9FE7E75}"/>
          </ac:spMkLst>
        </pc:spChg>
        <pc:spChg chg="mod">
          <ac:chgData name="Teresa Bosca" userId="S::teresa.bosca@snappet.org::5f2d2708-5ab7-4bb7-9244-a66e173aa037" providerId="AD" clId="Web-{5295A498-D177-7EA7-A2C0-F1FF15ACC106}" dt="2022-09-12T17:17:24.695" v="4" actId="20577"/>
          <ac:spMkLst>
            <pc:docMk/>
            <pc:sldMk cId="301724074" sldId="260"/>
            <ac:spMk id="5" creationId="{9177A636-6BBA-4A24-1D3E-583429DD4AA1}"/>
          </ac:spMkLst>
        </pc:spChg>
      </pc:sldChg>
      <pc:sldChg chg="modSp">
        <pc:chgData name="Teresa Bosca" userId="S::teresa.bosca@snappet.org::5f2d2708-5ab7-4bb7-9244-a66e173aa037" providerId="AD" clId="Web-{5295A498-D177-7EA7-A2C0-F1FF15ACC106}" dt="2022-09-12T18:01:33.160" v="3351"/>
        <pc:sldMkLst>
          <pc:docMk/>
          <pc:sldMk cId="1802548540" sldId="264"/>
        </pc:sldMkLst>
        <pc:spChg chg="mod">
          <ac:chgData name="Teresa Bosca" userId="S::teresa.bosca@snappet.org::5f2d2708-5ab7-4bb7-9244-a66e173aa037" providerId="AD" clId="Web-{5295A498-D177-7EA7-A2C0-F1FF15ACC106}" dt="2022-09-12T17:53:11.671" v="2462" actId="20577"/>
          <ac:spMkLst>
            <pc:docMk/>
            <pc:sldMk cId="1802548540" sldId="264"/>
            <ac:spMk id="9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5295A498-D177-7EA7-A2C0-F1FF15ACC106}" dt="2022-09-12T18:01:33.160" v="3351"/>
          <ac:graphicFrameMkLst>
            <pc:docMk/>
            <pc:sldMk cId="1802548540" sldId="264"/>
            <ac:graphicFrameMk id="4" creationId="{DDA80BDB-E941-C2AB-612D-B90ABDF40270}"/>
          </ac:graphicFrameMkLst>
        </pc:graphicFrameChg>
        <pc:graphicFrameChg chg="mod modGraphic">
          <ac:chgData name="Teresa Bosca" userId="S::teresa.bosca@snappet.org::5f2d2708-5ab7-4bb7-9244-a66e173aa037" providerId="AD" clId="Web-{5295A498-D177-7EA7-A2C0-F1FF15ACC106}" dt="2022-09-12T17:53:23.296" v="2482"/>
          <ac:graphicFrameMkLst>
            <pc:docMk/>
            <pc:sldMk cId="1802548540" sldId="264"/>
            <ac:graphicFrameMk id="5" creationId="{EB937D6F-86AD-60BE-4387-D4CBC8E9EE74}"/>
          </ac:graphicFrameMkLst>
        </pc:graphicFrameChg>
      </pc:sldChg>
      <pc:sldChg chg="modSp">
        <pc:chgData name="Teresa Bosca" userId="S::teresa.bosca@snappet.org::5f2d2708-5ab7-4bb7-9244-a66e173aa037" providerId="AD" clId="Web-{5295A498-D177-7EA7-A2C0-F1FF15ACC106}" dt="2022-09-12T17:26:18.451" v="407"/>
        <pc:sldMkLst>
          <pc:docMk/>
          <pc:sldMk cId="3074679794" sldId="267"/>
        </pc:sldMkLst>
        <pc:spChg chg="mod">
          <ac:chgData name="Teresa Bosca" userId="S::teresa.bosca@snappet.org::5f2d2708-5ab7-4bb7-9244-a66e173aa037" providerId="AD" clId="Web-{5295A498-D177-7EA7-A2C0-F1FF15ACC106}" dt="2022-09-12T17:22:56.302" v="210" actId="20577"/>
          <ac:spMkLst>
            <pc:docMk/>
            <pc:sldMk cId="3074679794" sldId="267"/>
            <ac:spMk id="4" creationId="{4667B676-7D12-ABAB-6A91-E83B30FF1B1F}"/>
          </ac:spMkLst>
        </pc:spChg>
        <pc:spChg chg="mod">
          <ac:chgData name="Teresa Bosca" userId="S::teresa.bosca@snappet.org::5f2d2708-5ab7-4bb7-9244-a66e173aa037" providerId="AD" clId="Web-{5295A498-D177-7EA7-A2C0-F1FF15ACC106}" dt="2022-09-12T17:23:01.240" v="212" actId="20577"/>
          <ac:spMkLst>
            <pc:docMk/>
            <pc:sldMk cId="3074679794" sldId="267"/>
            <ac:spMk id="19" creationId="{F26C2201-C94F-A22F-6538-116D9F17395C}"/>
          </ac:spMkLst>
        </pc:spChg>
        <pc:spChg chg="mod">
          <ac:chgData name="Teresa Bosca" userId="S::teresa.bosca@snappet.org::5f2d2708-5ab7-4bb7-9244-a66e173aa037" providerId="AD" clId="Web-{5295A498-D177-7EA7-A2C0-F1FF15ACC106}" dt="2022-09-12T17:24:09.836" v="289" actId="20577"/>
          <ac:spMkLst>
            <pc:docMk/>
            <pc:sldMk cId="3074679794" sldId="267"/>
            <ac:spMk id="55" creationId="{4F0B6A22-94EB-6825-1345-34712B7202A4}"/>
          </ac:spMkLst>
        </pc:spChg>
        <pc:spChg chg="mod">
          <ac:chgData name="Teresa Bosca" userId="S::teresa.bosca@snappet.org::5f2d2708-5ab7-4bb7-9244-a66e173aa037" providerId="AD" clId="Web-{5295A498-D177-7EA7-A2C0-F1FF15ACC106}" dt="2022-09-12T17:24:50.056" v="291" actId="20577"/>
          <ac:spMkLst>
            <pc:docMk/>
            <pc:sldMk cId="3074679794" sldId="267"/>
            <ac:spMk id="58" creationId="{A4B47265-3D80-FD44-0A13-38469DF21F39}"/>
          </ac:spMkLst>
        </pc:spChg>
        <pc:spChg chg="mod">
          <ac:chgData name="Teresa Bosca" userId="S::teresa.bosca@snappet.org::5f2d2708-5ab7-4bb7-9244-a66e173aa037" providerId="AD" clId="Web-{5295A498-D177-7EA7-A2C0-F1FF15ACC106}" dt="2022-09-12T17:24:02.633" v="287" actId="20577"/>
          <ac:spMkLst>
            <pc:docMk/>
            <pc:sldMk cId="3074679794" sldId="267"/>
            <ac:spMk id="69" creationId="{84CB3D08-F737-98AC-9EB9-82D024075EB3}"/>
          </ac:spMkLst>
        </pc:spChg>
        <pc:spChg chg="mod">
          <ac:chgData name="Teresa Bosca" userId="S::teresa.bosca@snappet.org::5f2d2708-5ab7-4bb7-9244-a66e173aa037" providerId="AD" clId="Web-{5295A498-D177-7EA7-A2C0-F1FF15ACC106}" dt="2022-09-12T17:24:06.680" v="288" actId="20577"/>
          <ac:spMkLst>
            <pc:docMk/>
            <pc:sldMk cId="3074679794" sldId="267"/>
            <ac:spMk id="70" creationId="{ED12CD3A-EAC7-528F-E6D6-2C4AEEDDA776}"/>
          </ac:spMkLst>
        </pc:spChg>
        <pc:spChg chg="mod">
          <ac:chgData name="Teresa Bosca" userId="S::teresa.bosca@snappet.org::5f2d2708-5ab7-4bb7-9244-a66e173aa037" providerId="AD" clId="Web-{5295A498-D177-7EA7-A2C0-F1FF15ACC106}" dt="2022-09-12T17:23:54.164" v="286" actId="20577"/>
          <ac:spMkLst>
            <pc:docMk/>
            <pc:sldMk cId="3074679794" sldId="267"/>
            <ac:spMk id="71" creationId="{6E252E08-F9C1-7D7B-583A-936238E2C03E}"/>
          </ac:spMkLst>
        </pc:spChg>
        <pc:graphicFrameChg chg="mod modGraphic">
          <ac:chgData name="Teresa Bosca" userId="S::teresa.bosca@snappet.org::5f2d2708-5ab7-4bb7-9244-a66e173aa037" providerId="AD" clId="Web-{5295A498-D177-7EA7-A2C0-F1FF15ACC106}" dt="2022-09-12T17:26:18.451" v="407"/>
          <ac:graphicFrameMkLst>
            <pc:docMk/>
            <pc:sldMk cId="3074679794" sldId="267"/>
            <ac:graphicFrameMk id="39" creationId="{2657EB9E-2406-FA68-7308-7933EB5F1BE3}"/>
          </ac:graphicFrameMkLst>
        </pc:graphicFrameChg>
      </pc:sldChg>
      <pc:sldChg chg="modSp">
        <pc:chgData name="Teresa Bosca" userId="S::teresa.bosca@snappet.org::5f2d2708-5ab7-4bb7-9244-a66e173aa037" providerId="AD" clId="Web-{5295A498-D177-7EA7-A2C0-F1FF15ACC106}" dt="2022-09-12T18:12:21.405" v="4232"/>
        <pc:sldMkLst>
          <pc:docMk/>
          <pc:sldMk cId="4246496678" sldId="268"/>
        </pc:sldMkLst>
        <pc:spChg chg="mod">
          <ac:chgData name="Teresa Bosca" userId="S::teresa.bosca@snappet.org::5f2d2708-5ab7-4bb7-9244-a66e173aa037" providerId="AD" clId="Web-{5295A498-D177-7EA7-A2C0-F1FF15ACC106}" dt="2022-09-12T18:01:54.879" v="3358" actId="20577"/>
          <ac:spMkLst>
            <pc:docMk/>
            <pc:sldMk cId="4246496678" sldId="268"/>
            <ac:spMk id="9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5295A498-D177-7EA7-A2C0-F1FF15ACC106}" dt="2022-09-12T18:12:21.405" v="4232"/>
          <ac:graphicFrameMkLst>
            <pc:docMk/>
            <pc:sldMk cId="4246496678" sldId="268"/>
            <ac:graphicFrameMk id="2" creationId="{B081A45C-1D03-8586-4416-5C083A96082A}"/>
          </ac:graphicFrameMkLst>
        </pc:graphicFrameChg>
        <pc:graphicFrameChg chg="mod modGraphic">
          <ac:chgData name="Teresa Bosca" userId="S::teresa.bosca@snappet.org::5f2d2708-5ab7-4bb7-9244-a66e173aa037" providerId="AD" clId="Web-{5295A498-D177-7EA7-A2C0-F1FF15ACC106}" dt="2022-09-12T18:02:07.286" v="3378"/>
          <ac:graphicFrameMkLst>
            <pc:docMk/>
            <pc:sldMk cId="4246496678" sldId="268"/>
            <ac:graphicFrameMk id="4" creationId="{2C85F843-0955-E753-6483-E5C98A65714E}"/>
          </ac:graphicFrameMkLst>
        </pc:graphicFrameChg>
      </pc:sldChg>
    </pc:docChg>
  </pc:docChgLst>
  <pc:docChgLst>
    <pc:chgData name="Teresa Bosca" userId="S::teresa.bosca@snappet.org::5f2d2708-5ab7-4bb7-9244-a66e173aa037" providerId="AD" clId="Web-{C90E7039-184E-1469-D074-F4AF98748952}"/>
    <pc:docChg chg="modSld">
      <pc:chgData name="Teresa Bosca" userId="S::teresa.bosca@snappet.org::5f2d2708-5ab7-4bb7-9244-a66e173aa037" providerId="AD" clId="Web-{C90E7039-184E-1469-D074-F4AF98748952}" dt="2022-09-24T16:09:50.523" v="316"/>
      <pc:docMkLst>
        <pc:docMk/>
      </pc:docMkLst>
      <pc:sldChg chg="modSp">
        <pc:chgData name="Teresa Bosca" userId="S::teresa.bosca@snappet.org::5f2d2708-5ab7-4bb7-9244-a66e173aa037" providerId="AD" clId="Web-{C90E7039-184E-1469-D074-F4AF98748952}" dt="2022-09-24T16:09:50.523" v="316"/>
        <pc:sldMkLst>
          <pc:docMk/>
          <pc:sldMk cId="1333967645" sldId="259"/>
        </pc:sldMkLst>
        <pc:graphicFrameChg chg="mod modGraphic">
          <ac:chgData name="Teresa Bosca" userId="S::teresa.bosca@snappet.org::5f2d2708-5ab7-4bb7-9244-a66e173aa037" providerId="AD" clId="Web-{C90E7039-184E-1469-D074-F4AF98748952}" dt="2022-09-24T16:09:50.523" v="316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C90E7039-184E-1469-D074-F4AF98748952}" dt="2022-09-24T16:06:46.454" v="266"/>
        <pc:sldMkLst>
          <pc:docMk/>
          <pc:sldMk cId="1802548540" sldId="264"/>
        </pc:sldMkLst>
        <pc:spChg chg="mod">
          <ac:chgData name="Teresa Bosca" userId="S::teresa.bosca@snappet.org::5f2d2708-5ab7-4bb7-9244-a66e173aa037" providerId="AD" clId="Web-{C90E7039-184E-1469-D074-F4AF98748952}" dt="2022-09-24T14:40:06.532" v="234" actId="20577"/>
          <ac:spMkLst>
            <pc:docMk/>
            <pc:sldMk cId="1802548540" sldId="264"/>
            <ac:spMk id="9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C90E7039-184E-1469-D074-F4AF98748952}" dt="2022-09-24T16:06:46.454" v="266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  <pc:sldChg chg="modSp">
        <pc:chgData name="Teresa Bosca" userId="S::teresa.bosca@snappet.org::5f2d2708-5ab7-4bb7-9244-a66e173aa037" providerId="AD" clId="Web-{C90E7039-184E-1469-D074-F4AF98748952}" dt="2022-09-24T12:13:14.752" v="231" actId="20577"/>
        <pc:sldMkLst>
          <pc:docMk/>
          <pc:sldMk cId="3074679794" sldId="267"/>
        </pc:sldMkLst>
        <pc:spChg chg="mod">
          <ac:chgData name="Teresa Bosca" userId="S::teresa.bosca@snappet.org::5f2d2708-5ab7-4bb7-9244-a66e173aa037" providerId="AD" clId="Web-{C90E7039-184E-1469-D074-F4AF98748952}" dt="2022-09-24T12:13:14.752" v="231" actId="20577"/>
          <ac:spMkLst>
            <pc:docMk/>
            <pc:sldMk cId="3074679794" sldId="267"/>
            <ac:spMk id="19" creationId="{F26C2201-C94F-A22F-6538-116D9F17395C}"/>
          </ac:spMkLst>
        </pc:spChg>
        <pc:spChg chg="mod">
          <ac:chgData name="Teresa Bosca" userId="S::teresa.bosca@snappet.org::5f2d2708-5ab7-4bb7-9244-a66e173aa037" providerId="AD" clId="Web-{C90E7039-184E-1469-D074-F4AF98748952}" dt="2022-09-24T12:12:11.041" v="221" actId="20577"/>
          <ac:spMkLst>
            <pc:docMk/>
            <pc:sldMk cId="3074679794" sldId="267"/>
            <ac:spMk id="55" creationId="{4F0B6A22-94EB-6825-1345-34712B7202A4}"/>
          </ac:spMkLst>
        </pc:spChg>
        <pc:spChg chg="mod">
          <ac:chgData name="Teresa Bosca" userId="S::teresa.bosca@snappet.org::5f2d2708-5ab7-4bb7-9244-a66e173aa037" providerId="AD" clId="Web-{C90E7039-184E-1469-D074-F4AF98748952}" dt="2022-09-24T12:13:08.721" v="227" actId="20577"/>
          <ac:spMkLst>
            <pc:docMk/>
            <pc:sldMk cId="3074679794" sldId="267"/>
            <ac:spMk id="58" creationId="{A4B47265-3D80-FD44-0A13-38469DF21F39}"/>
          </ac:spMkLst>
        </pc:spChg>
        <pc:spChg chg="mod">
          <ac:chgData name="Teresa Bosca" userId="S::teresa.bosca@snappet.org::5f2d2708-5ab7-4bb7-9244-a66e173aa037" providerId="AD" clId="Web-{C90E7039-184E-1469-D074-F4AF98748952}" dt="2022-09-24T12:12:11.182" v="223" actId="20577"/>
          <ac:spMkLst>
            <pc:docMk/>
            <pc:sldMk cId="3074679794" sldId="267"/>
            <ac:spMk id="69" creationId="{84CB3D08-F737-98AC-9EB9-82D024075EB3}"/>
          </ac:spMkLst>
        </pc:spChg>
        <pc:spChg chg="mod">
          <ac:chgData name="Teresa Bosca" userId="S::teresa.bosca@snappet.org::5f2d2708-5ab7-4bb7-9244-a66e173aa037" providerId="AD" clId="Web-{C90E7039-184E-1469-D074-F4AF98748952}" dt="2022-09-24T12:13:02.955" v="225" actId="20577"/>
          <ac:spMkLst>
            <pc:docMk/>
            <pc:sldMk cId="3074679794" sldId="267"/>
            <ac:spMk id="70" creationId="{ED12CD3A-EAC7-528F-E6D6-2C4AEEDDA776}"/>
          </ac:spMkLst>
        </pc:spChg>
        <pc:spChg chg="mod">
          <ac:chgData name="Teresa Bosca" userId="S::teresa.bosca@snappet.org::5f2d2708-5ab7-4bb7-9244-a66e173aa037" providerId="AD" clId="Web-{C90E7039-184E-1469-D074-F4AF98748952}" dt="2022-09-24T12:12:04.557" v="219" actId="20577"/>
          <ac:spMkLst>
            <pc:docMk/>
            <pc:sldMk cId="3074679794" sldId="267"/>
            <ac:spMk id="71" creationId="{6E252E08-F9C1-7D7B-583A-936238E2C03E}"/>
          </ac:spMkLst>
        </pc:spChg>
        <pc:graphicFrameChg chg="mod modGraphic">
          <ac:chgData name="Teresa Bosca" userId="S::teresa.bosca@snappet.org::5f2d2708-5ab7-4bb7-9244-a66e173aa037" providerId="AD" clId="Web-{C90E7039-184E-1469-D074-F4AF98748952}" dt="2022-09-24T12:11:51.650" v="217"/>
          <ac:graphicFrameMkLst>
            <pc:docMk/>
            <pc:sldMk cId="3074679794" sldId="267"/>
            <ac:graphicFrameMk id="39" creationId="{2657EB9E-2406-FA68-7308-7933EB5F1BE3}"/>
          </ac:graphicFrameMkLst>
        </pc:graphicFrameChg>
      </pc:sldChg>
    </pc:docChg>
  </pc:docChgLst>
  <pc:docChgLst>
    <pc:chgData name="Teresa Bosca" userId="S::teresa.bosca@snappet.org::5f2d2708-5ab7-4bb7-9244-a66e173aa037" providerId="AD" clId="Web-{AA0BCACB-8E4D-AB0C-F363-0EC78E2FCA05}"/>
    <pc:docChg chg="modSld">
      <pc:chgData name="Teresa Bosca" userId="S::teresa.bosca@snappet.org::5f2d2708-5ab7-4bb7-9244-a66e173aa037" providerId="AD" clId="Web-{AA0BCACB-8E4D-AB0C-F363-0EC78E2FCA05}" dt="2022-09-26T19:02:25.233" v="9"/>
      <pc:docMkLst>
        <pc:docMk/>
      </pc:docMkLst>
      <pc:sldChg chg="modSp">
        <pc:chgData name="Teresa Bosca" userId="S::teresa.bosca@snappet.org::5f2d2708-5ab7-4bb7-9244-a66e173aa037" providerId="AD" clId="Web-{AA0BCACB-8E4D-AB0C-F363-0EC78E2FCA05}" dt="2022-09-26T19:02:08.248" v="1"/>
        <pc:sldMkLst>
          <pc:docMk/>
          <pc:sldMk cId="1333967645" sldId="259"/>
        </pc:sldMkLst>
        <pc:graphicFrameChg chg="mod modGraphic">
          <ac:chgData name="Teresa Bosca" userId="S::teresa.bosca@snappet.org::5f2d2708-5ab7-4bb7-9244-a66e173aa037" providerId="AD" clId="Web-{AA0BCACB-8E4D-AB0C-F363-0EC78E2FCA05}" dt="2022-09-26T19:02:08.248" v="1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AA0BCACB-8E4D-AB0C-F363-0EC78E2FCA05}" dt="2022-09-26T19:02:25.233" v="9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AA0BCACB-8E4D-AB0C-F363-0EC78E2FCA05}" dt="2022-09-26T19:02:25.233" v="9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9FCE2D9E-5F7A-441B-914A-EBC54A8FF3D8}"/>
    <pc:docChg chg="delSld modSld">
      <pc:chgData name="Teresa Bosca" userId="S::teresa.bosca@snappet.org::5f2d2708-5ab7-4bb7-9244-a66e173aa037" providerId="AD" clId="Web-{9FCE2D9E-5F7A-441B-914A-EBC54A8FF3D8}" dt="2022-09-23T13:56:38.846" v="1418"/>
      <pc:docMkLst>
        <pc:docMk/>
      </pc:docMkLst>
      <pc:sldChg chg="del">
        <pc:chgData name="Teresa Bosca" userId="S::teresa.bosca@snappet.org::5f2d2708-5ab7-4bb7-9244-a66e173aa037" providerId="AD" clId="Web-{9FCE2D9E-5F7A-441B-914A-EBC54A8FF3D8}" dt="2022-09-23T13:32:12.780" v="1197"/>
        <pc:sldMkLst>
          <pc:docMk/>
          <pc:sldMk cId="990749142" sldId="257"/>
        </pc:sldMkLst>
      </pc:sldChg>
      <pc:sldChg chg="modSp">
        <pc:chgData name="Teresa Bosca" userId="S::teresa.bosca@snappet.org::5f2d2708-5ab7-4bb7-9244-a66e173aa037" providerId="AD" clId="Web-{9FCE2D9E-5F7A-441B-914A-EBC54A8FF3D8}" dt="2022-09-23T13:56:38.846" v="1418"/>
        <pc:sldMkLst>
          <pc:docMk/>
          <pc:sldMk cId="1333967645" sldId="259"/>
        </pc:sldMkLst>
        <pc:graphicFrameChg chg="mod modGraphic">
          <ac:chgData name="Teresa Bosca" userId="S::teresa.bosca@snappet.org::5f2d2708-5ab7-4bb7-9244-a66e173aa037" providerId="AD" clId="Web-{9FCE2D9E-5F7A-441B-914A-EBC54A8FF3D8}" dt="2022-09-23T13:56:38.846" v="1418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9FCE2D9E-5F7A-441B-914A-EBC54A8FF3D8}" dt="2022-09-23T13:35:40.271" v="1222"/>
        <pc:sldMkLst>
          <pc:docMk/>
          <pc:sldMk cId="1802548540" sldId="264"/>
        </pc:sldMkLst>
        <pc:spChg chg="mod">
          <ac:chgData name="Teresa Bosca" userId="S::teresa.bosca@snappet.org::5f2d2708-5ab7-4bb7-9244-a66e173aa037" providerId="AD" clId="Web-{9FCE2D9E-5F7A-441B-914A-EBC54A8FF3D8}" dt="2022-09-23T12:00:22.992" v="413" actId="20577"/>
          <ac:spMkLst>
            <pc:docMk/>
            <pc:sldMk cId="1802548540" sldId="264"/>
            <ac:spMk id="9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9FCE2D9E-5F7A-441B-914A-EBC54A8FF3D8}" dt="2022-09-23T13:35:40.271" v="1222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  <pc:sldChg chg="modSp">
        <pc:chgData name="Teresa Bosca" userId="S::teresa.bosca@snappet.org::5f2d2708-5ab7-4bb7-9244-a66e173aa037" providerId="AD" clId="Web-{9FCE2D9E-5F7A-441B-914A-EBC54A8FF3D8}" dt="2022-09-23T11:06:01.497" v="1" actId="20577"/>
        <pc:sldMkLst>
          <pc:docMk/>
          <pc:sldMk cId="3074679794" sldId="267"/>
        </pc:sldMkLst>
        <pc:spChg chg="mod">
          <ac:chgData name="Teresa Bosca" userId="S::teresa.bosca@snappet.org::5f2d2708-5ab7-4bb7-9244-a66e173aa037" providerId="AD" clId="Web-{9FCE2D9E-5F7A-441B-914A-EBC54A8FF3D8}" dt="2022-09-23T11:06:01.497" v="1" actId="20577"/>
          <ac:spMkLst>
            <pc:docMk/>
            <pc:sldMk cId="3074679794" sldId="267"/>
            <ac:spMk id="4" creationId="{4667B676-7D12-ABAB-6A91-E83B30FF1B1F}"/>
          </ac:spMkLst>
        </pc:spChg>
      </pc:sldChg>
      <pc:sldChg chg="del">
        <pc:chgData name="Teresa Bosca" userId="S::teresa.bosca@snappet.org::5f2d2708-5ab7-4bb7-9244-a66e173aa037" providerId="AD" clId="Web-{9FCE2D9E-5F7A-441B-914A-EBC54A8FF3D8}" dt="2022-09-23T13:32:23.858" v="1198"/>
        <pc:sldMkLst>
          <pc:docMk/>
          <pc:sldMk cId="4246496678" sldId="268"/>
        </pc:sldMkLst>
      </pc:sldChg>
    </pc:docChg>
  </pc:docChgLst>
  <pc:docChgLst>
    <pc:chgData name="Teresa Bosca" userId="S::teresa.bosca@snappet.org::5f2d2708-5ab7-4bb7-9244-a66e173aa037" providerId="AD" clId="Web-{A9B5432A-3CB2-499F-1310-8B911B93A5C0}"/>
    <pc:docChg chg="modSld">
      <pc:chgData name="Teresa Bosca" userId="S::teresa.bosca@snappet.org::5f2d2708-5ab7-4bb7-9244-a66e173aa037" providerId="AD" clId="Web-{A9B5432A-3CB2-499F-1310-8B911B93A5C0}" dt="2022-10-10T17:06:09.983" v="31"/>
      <pc:docMkLst>
        <pc:docMk/>
      </pc:docMkLst>
      <pc:sldChg chg="modSp">
        <pc:chgData name="Teresa Bosca" userId="S::teresa.bosca@snappet.org::5f2d2708-5ab7-4bb7-9244-a66e173aa037" providerId="AD" clId="Web-{A9B5432A-3CB2-499F-1310-8B911B93A5C0}" dt="2022-10-10T17:06:09.983" v="31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A9B5432A-3CB2-499F-1310-8B911B93A5C0}" dt="2022-10-10T17:06:09.983" v="31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5116E8AC-F942-0E45-DA76-5EA35261F348}"/>
    <pc:docChg chg="modSld">
      <pc:chgData name="Teresa Bosca" userId="S::teresa.bosca@snappet.org::5f2d2708-5ab7-4bb7-9244-a66e173aa037" providerId="AD" clId="Web-{5116E8AC-F942-0E45-DA76-5EA35261F348}" dt="2022-09-15T17:40:43.714" v="15"/>
      <pc:docMkLst>
        <pc:docMk/>
      </pc:docMkLst>
      <pc:sldChg chg="modSp">
        <pc:chgData name="Teresa Bosca" userId="S::teresa.bosca@snappet.org::5f2d2708-5ab7-4bb7-9244-a66e173aa037" providerId="AD" clId="Web-{5116E8AC-F942-0E45-DA76-5EA35261F348}" dt="2022-09-15T17:40:25.807" v="7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5116E8AC-F942-0E45-DA76-5EA35261F348}" dt="2022-09-15T17:40:25.807" v="7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  <pc:sldChg chg="modSp">
        <pc:chgData name="Teresa Bosca" userId="S::teresa.bosca@snappet.org::5f2d2708-5ab7-4bb7-9244-a66e173aa037" providerId="AD" clId="Web-{5116E8AC-F942-0E45-DA76-5EA35261F348}" dt="2022-09-15T17:40:43.714" v="15"/>
        <pc:sldMkLst>
          <pc:docMk/>
          <pc:sldMk cId="4246496678" sldId="268"/>
        </pc:sldMkLst>
        <pc:graphicFrameChg chg="mod modGraphic">
          <ac:chgData name="Teresa Bosca" userId="S::teresa.bosca@snappet.org::5f2d2708-5ab7-4bb7-9244-a66e173aa037" providerId="AD" clId="Web-{5116E8AC-F942-0E45-DA76-5EA35261F348}" dt="2022-09-15T17:40:43.714" v="15"/>
          <ac:graphicFrameMkLst>
            <pc:docMk/>
            <pc:sldMk cId="4246496678" sldId="268"/>
            <ac:graphicFrameMk id="2" creationId="{B081A45C-1D03-8586-4416-5C083A96082A}"/>
          </ac:graphicFrameMkLst>
        </pc:graphicFrameChg>
      </pc:sldChg>
    </pc:docChg>
  </pc:docChgLst>
  <pc:docChgLst>
    <pc:chgData name="Teresa Bosca" userId="S::teresa.bosca@snappet.org::5f2d2708-5ab7-4bb7-9244-a66e173aa037" providerId="AD" clId="Web-{780781FA-EBBE-4C76-A045-2EEAA747C400}"/>
    <pc:docChg chg="modSld">
      <pc:chgData name="Teresa Bosca" userId="S::teresa.bosca@snappet.org::5f2d2708-5ab7-4bb7-9244-a66e173aa037" providerId="AD" clId="Web-{780781FA-EBBE-4C76-A045-2EEAA747C400}" dt="2022-09-13T11:44:18.799" v="1" actId="20577"/>
      <pc:docMkLst>
        <pc:docMk/>
      </pc:docMkLst>
      <pc:sldChg chg="modSp">
        <pc:chgData name="Teresa Bosca" userId="S::teresa.bosca@snappet.org::5f2d2708-5ab7-4bb7-9244-a66e173aa037" providerId="AD" clId="Web-{780781FA-EBBE-4C76-A045-2EEAA747C400}" dt="2022-09-13T11:44:18.799" v="1" actId="20577"/>
        <pc:sldMkLst>
          <pc:docMk/>
          <pc:sldMk cId="301724074" sldId="260"/>
        </pc:sldMkLst>
        <pc:spChg chg="mod">
          <ac:chgData name="Teresa Bosca" userId="S::teresa.bosca@snappet.org::5f2d2708-5ab7-4bb7-9244-a66e173aa037" providerId="AD" clId="Web-{780781FA-EBBE-4C76-A045-2EEAA747C400}" dt="2022-09-13T11:44:18.799" v="1" actId="20577"/>
          <ac:spMkLst>
            <pc:docMk/>
            <pc:sldMk cId="301724074" sldId="260"/>
            <ac:spMk id="3" creationId="{F72825F4-0806-D946-E23E-2BDAC9FE7E75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C30E22-D56C-41A7-9D38-4C519B159C9D}" type="datetimeFigureOut">
              <a:rPr lang="es-ES" smtClean="0"/>
              <a:t>10/10/2022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5D998-D497-4EE0-82E8-66AE2FA3709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0289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6274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43005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BC2E56-9E10-9731-3C97-6A7333113D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0939F0E-29B9-7931-0B98-DDFA3D81C2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8EA451F-0968-16CB-07DC-7EEBF8101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B7C29C-0E43-401C-BB41-CBC54F203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D4FF359-DB59-FD44-39BC-F62EB1912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227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C43BD1-7EFB-AE7F-4BDE-F97BC56C7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988FE6B-B088-6714-D534-E8EC076F5F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E4B8D89-20BE-94C9-501C-CFB173D10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F2AD9EA-81B9-E2FA-9747-EDE2A739B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F44B21A-49C0-9DCE-A480-50422680D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3191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B1AC14-3C32-7A59-7E4A-BE0E078A5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A84F499-D031-4362-7A96-7B6477C17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6312797-1A45-F994-2E3E-0F2C0BFC0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5FEB1B-D579-EE8E-BACF-BBC2DD9D1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F920A06-9137-A4E0-0DCD-5CD151DC0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1527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0637EA-91B1-F384-CEDB-C1133495B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F7A6429-A8DF-DA6C-6DF8-D87FBF43E2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54F0636-A64C-6CD4-A0EB-E4F9EDEFD0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D37D0FC-C1EB-3914-91B6-0992B60C5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56D6ECA-61C5-F443-A01E-01755D3EF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E1867-2143-7639-769F-789F9E1BA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8010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0E300D-5AA0-54AD-24F8-EF3285466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36BF078-F66F-D0E3-689B-8DB019216D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368AC4F-5836-6676-83BF-E459376BBF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2129C7C-6433-5B53-7D3F-F56EC66669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21D385E-3EF1-6B35-3903-706FAD42C0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DD40D83-8C8B-37AF-9EE1-2454F089A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10/10/2022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2869EA6-5FC4-547A-F07B-01F973E40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25CF6A9-26AC-DDD8-0213-170DC3A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5771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679091-71F1-92F5-436A-29D15B07B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BDC8C2B-B518-B810-474F-4A2FF90C2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10/10/2022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F208FC1-F9B4-96DF-0BF0-7F2A30F72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376BC1C-5AC9-750C-A2CF-FB7E2612E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5358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76F901A-23E3-1D8E-EDBD-6483A0A68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10/10/2022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52D2E49-2618-F1B0-2883-13C2FD423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6325B9E-C98A-D068-D3E5-3F53154C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4965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287F5C-007D-B6A3-0803-4E04764B2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A8C1C89-64B1-AADD-C24A-1DFF53E4B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A69A9DC-D769-A87A-46DF-7067B0046F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37FBE81-B526-0BCA-217B-389DE49CA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4587483-8A39-43E4-9DC3-D2B505910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CBD7D71-3006-EC6F-54C9-93D10295E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9308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594662-91AB-9C8A-CE79-0AC93521A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29CAC69-B7E5-65C5-BAC2-D35309A5EE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703018C-6F0F-8BFC-70B5-B44C987478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9FDFAA5-BF31-393E-E5EC-BF796E78D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4BC3A1B-4C15-0DCA-40F0-79FFB562E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FDB6DB0-EB70-7399-DFCE-EEBB79A9C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3802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6B05D3-A542-BCA1-11C2-D56607A56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4DB8996-9232-7929-AC4A-7FE001BCFF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F9EE813-A70B-877F-0901-92404ADF2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419F763-E146-DBF5-DC80-1C740D4ED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147FF9C-044D-5DB8-EA75-C0F7ABB8A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5338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8660ADE-E541-274C-05A1-5DB7804410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0CD1EEB-4EE0-B335-795F-452148F98B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8C07F-1D32-24A0-7EF4-7B01F89F0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3C1AC8-DF62-9D87-0A72-835C5989D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FF14061-500B-F8D0-6201-8BA07A38A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8307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80B6F8E-0ECD-4594-2645-20C4F00EE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88957BE-5A71-3115-7950-C89702798E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8B5C43-C2D7-CABD-2897-1EC2F3AAD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05701-BE03-4ABB-BAF8-2155FB4D3D31}" type="datetimeFigureOut">
              <a:rPr lang="es-ES" smtClean="0"/>
              <a:t>10/10/2022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18D079-42B6-F668-76CF-97F8249333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DCE10F-8B78-3BAC-B011-97E300BA05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3618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72825F4-0806-D946-E23E-2BDAC9FE7E75}"/>
              </a:ext>
            </a:extLst>
          </p:cNvPr>
          <p:cNvSpPr txBox="1"/>
          <p:nvPr/>
        </p:nvSpPr>
        <p:spPr>
          <a:xfrm>
            <a:off x="772127" y="584366"/>
            <a:ext cx="10161270" cy="549541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s-ES" sz="110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ca-ES" b="1">
                <a:solidFill>
                  <a:srgbClr val="009ED0"/>
                </a:solidFill>
                <a:latin typeface="ABeZeh"/>
              </a:rPr>
              <a:t>Característiques generals de la unitat</a:t>
            </a:r>
            <a:endParaRPr lang="ca-ES" sz="1100" strike="sngStrike">
              <a:effectLst/>
              <a:latin typeface="ABeZeh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sz="1100">
                <a:ea typeface="Times New Roman" panose="02020603050405020304" pitchFamily="18" charset="0"/>
                <a:cs typeface="Arial"/>
              </a:rPr>
              <a:t>Aquesta unitat està composta per 8 lliçons que tenen com a propòsit desenvolupar habilitats i maneres de pensar basats en la comprensió, la representació i l'ús flexible dels nombres i les operacions. </a:t>
            </a:r>
            <a:endParaRPr lang="ca-ES" sz="1100">
              <a:solidFill>
                <a:srgbClr val="FF0000"/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6670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sz="1100">
                <a:ea typeface="MS Mincho"/>
                <a:cs typeface="Calibri"/>
              </a:rPr>
              <a:t>Proposem al llarg de les lliçons la utilització de materials </a:t>
            </a:r>
            <a:r>
              <a:rPr lang="ca-ES" sz="1100" err="1">
                <a:ea typeface="MS Mincho"/>
                <a:cs typeface="Calibri"/>
              </a:rPr>
              <a:t>manipulatius</a:t>
            </a:r>
            <a:r>
              <a:rPr lang="ca-ES" sz="1100">
                <a:ea typeface="MS Mincho"/>
                <a:cs typeface="Calibri"/>
              </a:rPr>
              <a:t> i l'ús d'elements de la vida quotidiana que permeten resoldre situacions </a:t>
            </a:r>
            <a:r>
              <a:rPr lang="ca-ES" sz="1100">
                <a:ea typeface="+mn-lt"/>
                <a:cs typeface="+mn-lt"/>
              </a:rPr>
              <a:t>que impliquen</a:t>
            </a:r>
            <a:r>
              <a:rPr lang="ca-ES" sz="1100"/>
              <a:t> la construcció del significat i l'ús dels nombres.</a:t>
            </a:r>
            <a:endParaRPr lang="ca-ES" altLang="es-ES" sz="1100"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26670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sz="1100">
                <a:ea typeface="MS Mincho"/>
                <a:cs typeface="Calibri"/>
              </a:rPr>
              <a:t>En la guia didàctica de cada lliçó oferim activitats complementàries i suggeriments per abordar les possibles dificultats que </a:t>
            </a:r>
            <a:r>
              <a:rPr lang="ca-ES" sz="1100" err="1">
                <a:ea typeface="MS Mincho"/>
                <a:cs typeface="Calibri"/>
              </a:rPr>
              <a:t>presente</a:t>
            </a:r>
            <a:r>
              <a:rPr lang="ca-ES" sz="1100">
                <a:ea typeface="MS Mincho"/>
                <a:cs typeface="Calibri"/>
              </a:rPr>
              <a:t> l'alumnat</a:t>
            </a:r>
            <a:r>
              <a:rPr lang="ca-ES" altLang="es-ES" sz="1100">
                <a:ea typeface="MS Mincho"/>
                <a:cs typeface="Arial"/>
              </a:rPr>
              <a:t>.</a:t>
            </a:r>
            <a:endParaRPr lang="ca-ES">
              <a:ea typeface="MS Mincho"/>
              <a:cs typeface="Arial"/>
            </a:endParaRP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endParaRPr lang="ca-ES" altLang="es-ES" sz="1100">
              <a:solidFill>
                <a:srgbClr val="000000"/>
              </a:solidFill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>
              <a:lnSpc>
                <a:spcPts val="1500"/>
              </a:lnSpc>
              <a:spcBef>
                <a:spcPts val="1000"/>
              </a:spcBef>
              <a:spcAft>
                <a:spcPts val="800"/>
              </a:spcAft>
            </a:pPr>
            <a:r>
              <a:rPr lang="ca-ES" b="1">
                <a:solidFill>
                  <a:srgbClr val="009ED0"/>
                </a:solidFill>
                <a:latin typeface="ABeZeh"/>
              </a:rPr>
              <a:t>Materials curriculars i altres recursos didàctics</a:t>
            </a:r>
          </a:p>
          <a:p>
            <a:pPr algn="just">
              <a:lnSpc>
                <a:spcPts val="1300"/>
              </a:lnSpc>
              <a:spcBef>
                <a:spcPts val="1000"/>
              </a:spcBef>
              <a:spcAft>
                <a:spcPts val="800"/>
              </a:spcAft>
            </a:pPr>
            <a:r>
              <a:rPr lang="ca-ES" sz="1200" b="1">
                <a:solidFill>
                  <a:srgbClr val="00B0F0"/>
                </a:solidFill>
                <a:effectLst/>
                <a:latin typeface="Arial"/>
                <a:ea typeface="Calibri" panose="020F0502020204030204" pitchFamily="34" charset="0"/>
                <a:cs typeface="Arial"/>
              </a:rPr>
              <a:t>Material </a:t>
            </a:r>
            <a:r>
              <a:rPr lang="ca-ES" sz="1200" b="1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de l'alumne</a:t>
            </a:r>
            <a:endParaRPr lang="ca-ES" sz="1100">
              <a:solidFill>
                <a:srgbClr val="00B0F0"/>
              </a:solidFill>
              <a:effectLst/>
              <a:latin typeface="Arial"/>
              <a:ea typeface="Calibri" panose="020F0502020204030204" pitchFamily="34" charset="0"/>
              <a:cs typeface="Arial"/>
            </a:endParaRP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>
                <a:effectLst/>
                <a:ea typeface="Times New Roman" panose="02020603050405020304" pitchFamily="18" charset="0"/>
                <a:cs typeface="Arial"/>
              </a:rPr>
              <a:t>8 </a:t>
            </a:r>
            <a:r>
              <a:rPr lang="ca-ES" sz="1100">
                <a:ea typeface="Times New Roman" panose="02020603050405020304" pitchFamily="18" charset="0"/>
                <a:cs typeface="Arial"/>
              </a:rPr>
              <a:t>lliçons</a:t>
            </a:r>
            <a:r>
              <a:rPr lang="ca-ES" sz="110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>
                <a:ea typeface="Times New Roman" panose="02020603050405020304" pitchFamily="18" charset="0"/>
                <a:cs typeface="Arial"/>
              </a:rPr>
              <a:t>curriculars</a:t>
            </a:r>
            <a:endParaRPr lang="ca-ES" sz="1100">
              <a:effectLst/>
              <a:ea typeface="Times New Roman" panose="02020603050405020304" pitchFamily="18" charset="0"/>
              <a:cs typeface="Arial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Exercici </a:t>
            </a:r>
            <a:r>
              <a:rPr lang="ca-ES" sz="110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1</a:t>
            </a:r>
            <a:r>
              <a:rPr lang="ca-ES" sz="110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 i</a:t>
            </a:r>
            <a:r>
              <a:rPr lang="ca-ES" sz="110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2 (</a:t>
            </a:r>
            <a:r>
              <a:rPr lang="ca-ES" sz="110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exposició</a:t>
            </a:r>
            <a:r>
              <a:rPr lang="ca-ES" sz="110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de la </a:t>
            </a:r>
            <a:r>
              <a:rPr lang="ca-ES" sz="110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lliçó i</a:t>
            </a:r>
            <a:r>
              <a:rPr lang="ca-ES" sz="110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110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pràctica</a:t>
            </a:r>
            <a:r>
              <a:rPr lang="ca-ES" sz="110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)</a:t>
            </a:r>
            <a:endParaRPr lang="ca-ES" sz="1100">
              <a:effectLst/>
              <a:ea typeface="Times New Roman" panose="02020603050405020304" pitchFamily="18" charset="0"/>
              <a:cs typeface="Times New Roman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Exercici</a:t>
            </a:r>
            <a:r>
              <a:rPr lang="ca-ES" sz="110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3 (</a:t>
            </a:r>
            <a:r>
              <a:rPr lang="ca-ES" sz="110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pràctica</a:t>
            </a:r>
            <a:r>
              <a:rPr lang="ca-ES" sz="110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competencial a partir </a:t>
            </a:r>
            <a:r>
              <a:rPr lang="ca-ES" sz="110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dels</a:t>
            </a:r>
            <a:r>
              <a:rPr lang="ca-ES" sz="110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110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criteris</a:t>
            </a:r>
            <a:r>
              <a:rPr lang="ca-ES" sz="110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110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d'avaluació</a:t>
            </a:r>
            <a:r>
              <a:rPr lang="ca-ES" sz="110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LOMLOE)</a:t>
            </a:r>
            <a:endParaRPr lang="ca-ES" sz="1100">
              <a:effectLst/>
              <a:ea typeface="Times New Roman" panose="02020603050405020304" pitchFamily="18" charset="0"/>
              <a:cs typeface="Times New Roman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Adaptatiu</a:t>
            </a:r>
            <a:endParaRPr lang="ca-ES" sz="1100">
              <a:solidFill>
                <a:srgbClr val="00000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Resums</a:t>
            </a:r>
            <a:endParaRPr lang="ca-ES" sz="110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>
                <a:ea typeface="Times New Roman" panose="02020603050405020304" pitchFamily="18" charset="0"/>
                <a:cs typeface="Arial"/>
              </a:rPr>
              <a:t>Unitat de problemes al final del bloc.</a:t>
            </a: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r>
              <a:rPr lang="ca-ES" sz="1200" b="1">
                <a:solidFill>
                  <a:srgbClr val="00B0F0"/>
                </a:solidFill>
                <a:latin typeface="Arial"/>
                <a:ea typeface="Times New Roman" panose="02020603050405020304" pitchFamily="18" charset="0"/>
                <a:cs typeface="Arial"/>
              </a:rPr>
              <a:t>Materials</a:t>
            </a:r>
            <a:r>
              <a:rPr lang="ca-ES" sz="1200" b="1">
                <a:solidFill>
                  <a:srgbClr val="00B0F0"/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200" b="1">
                <a:solidFill>
                  <a:srgbClr val="00B0F0"/>
                </a:solidFill>
                <a:latin typeface="Arial"/>
                <a:ea typeface="Times New Roman" panose="02020603050405020304" pitchFamily="18" charset="0"/>
                <a:cs typeface="Arial"/>
              </a:rPr>
              <a:t>d'aula</a:t>
            </a:r>
            <a:endParaRPr lang="ca-ES" sz="1200" b="1">
              <a:solidFill>
                <a:srgbClr val="00B0F0"/>
              </a:solidFill>
              <a:effectLst/>
              <a:latin typeface="Arial"/>
              <a:ea typeface="Times New Roman" panose="02020603050405020304" pitchFamily="18" charset="0"/>
              <a:cs typeface="Arial"/>
            </a:endParaRP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r>
              <a:rPr lang="ca-ES" sz="1100">
                <a:ea typeface="Times New Roman" panose="02020603050405020304" pitchFamily="18" charset="0"/>
                <a:cs typeface="Arial"/>
              </a:rPr>
              <a:t>Blocs de base 10, paper, gràfics de valor posicional, pissarra blanca, retoladors de pissarra blanca , daus i diners ficticis.</a:t>
            </a:r>
          </a:p>
          <a:p>
            <a:pPr marR="111760" lvl="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</a:pPr>
            <a:r>
              <a:rPr lang="ca-ES" sz="1200" b="1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Material </a:t>
            </a:r>
            <a:r>
              <a:rPr lang="ca-ES" sz="1200" b="1">
                <a:solidFill>
                  <a:srgbClr val="00B0F0"/>
                </a:solidFill>
                <a:effectLst/>
                <a:latin typeface="Arial"/>
                <a:ea typeface="Calibri" panose="020F0502020204030204" pitchFamily="34" charset="0"/>
                <a:cs typeface="Arial"/>
              </a:rPr>
              <a:t>del </a:t>
            </a:r>
            <a:r>
              <a:rPr lang="ca-ES" sz="1200" b="1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professorat</a:t>
            </a:r>
            <a:endParaRPr lang="ca-ES" sz="1100">
              <a:solidFill>
                <a:srgbClr val="00B0F0"/>
              </a:solidFill>
              <a:effectLst/>
              <a:latin typeface="Calibri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111760" indent="-342900">
              <a:lnSpc>
                <a:spcPts val="1200"/>
              </a:lnSpc>
              <a:spcAft>
                <a:spcPts val="50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Programació</a:t>
            </a:r>
            <a:r>
              <a:rPr lang="ca-ES" sz="110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>
                <a:ea typeface="Times New Roman" panose="02020603050405020304" pitchFamily="18" charset="0"/>
                <a:cs typeface="Arial"/>
              </a:rPr>
              <a:t>Didàctica</a:t>
            </a:r>
            <a:r>
              <a:rPr lang="ca-ES" sz="110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>
                <a:ea typeface="Times New Roman" panose="02020603050405020304" pitchFamily="18" charset="0"/>
                <a:cs typeface="Arial"/>
              </a:rPr>
              <a:t>d'Aula</a:t>
            </a:r>
            <a:r>
              <a:rPr lang="ca-ES" sz="110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>
                <a:ea typeface="Times New Roman" panose="02020603050405020304" pitchFamily="18" charset="0"/>
                <a:cs typeface="Arial"/>
              </a:rPr>
              <a:t>i</a:t>
            </a:r>
            <a:r>
              <a:rPr lang="ca-ES" sz="110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>
                <a:ea typeface="Times New Roman" panose="02020603050405020304" pitchFamily="18" charset="0"/>
                <a:cs typeface="Arial"/>
              </a:rPr>
              <a:t>instruments per a</a:t>
            </a:r>
            <a:r>
              <a:rPr lang="ca-ES" sz="110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>
                <a:ea typeface="Times New Roman" panose="02020603050405020304" pitchFamily="18" charset="0"/>
                <a:cs typeface="Arial"/>
              </a:rPr>
              <a:t>l'avaluació</a:t>
            </a:r>
            <a:r>
              <a:rPr lang="ca-ES" sz="1100">
                <a:effectLst/>
                <a:ea typeface="Times New Roman" panose="02020603050405020304" pitchFamily="18" charset="0"/>
                <a:cs typeface="Arial"/>
              </a:rPr>
              <a:t> (PDA).</a:t>
            </a: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Guia</a:t>
            </a:r>
            <a:r>
              <a:rPr lang="ca-ES" sz="110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didàctica</a:t>
            </a:r>
            <a:r>
              <a:rPr lang="ca-ES" sz="110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en cada </a:t>
            </a:r>
            <a:r>
              <a:rPr lang="ca-ES" sz="110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lliçó</a:t>
            </a:r>
            <a:r>
              <a:rPr lang="ca-ES" sz="110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.</a:t>
            </a:r>
            <a:endParaRPr lang="ca-ES" sz="1100">
              <a:effectLst/>
              <a:ea typeface="Times New Roman" panose="02020603050405020304" pitchFamily="18" charset="0"/>
              <a:cs typeface="Arial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>
                <a:ea typeface="Times New Roman" panose="02020603050405020304" pitchFamily="18" charset="0"/>
                <a:cs typeface="Arial"/>
              </a:rPr>
              <a:t>Prova</a:t>
            </a:r>
            <a:r>
              <a:rPr lang="ca-ES" sz="1100">
                <a:effectLst/>
                <a:ea typeface="Times New Roman" panose="02020603050405020304" pitchFamily="18" charset="0"/>
                <a:cs typeface="Arial"/>
              </a:rPr>
              <a:t> de la </a:t>
            </a:r>
            <a:r>
              <a:rPr lang="ca-ES" sz="1100">
                <a:ea typeface="Times New Roman" panose="02020603050405020304" pitchFamily="18" charset="0"/>
                <a:cs typeface="Arial"/>
              </a:rPr>
              <a:t>unitat i </a:t>
            </a:r>
            <a:r>
              <a:rPr lang="ca-ES" sz="110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Prova</a:t>
            </a:r>
            <a:r>
              <a:rPr lang="ca-ES" sz="110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competencial trimestral.</a:t>
            </a:r>
            <a:endParaRPr lang="ca-ES" sz="1100">
              <a:effectLst/>
              <a:ea typeface="Times New Roman" panose="02020603050405020304" pitchFamily="18" charset="0"/>
              <a:cs typeface="Arial"/>
            </a:endParaRPr>
          </a:p>
        </p:txBody>
      </p:sp>
      <p:pic>
        <p:nvPicPr>
          <p:cNvPr id="4" name="Afbeelding 16">
            <a:extLst>
              <a:ext uri="{FF2B5EF4-FFF2-40B4-BE49-F238E27FC236}">
                <a16:creationId xmlns:a16="http://schemas.microsoft.com/office/drawing/2014/main" id="{8D22B8E4-AB80-A6B5-C8DE-7868A4111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5" name="Ondertitel 2">
            <a:extLst>
              <a:ext uri="{FF2B5EF4-FFF2-40B4-BE49-F238E27FC236}">
                <a16:creationId xmlns:a16="http://schemas.microsoft.com/office/drawing/2014/main" id="{9177A636-6BBA-4A24-1D3E-583429DD4AA1}"/>
              </a:ext>
            </a:extLst>
          </p:cNvPr>
          <p:cNvSpPr txBox="1">
            <a:spLocks/>
          </p:cNvSpPr>
          <p:nvPr/>
        </p:nvSpPr>
        <p:spPr>
          <a:xfrm>
            <a:off x="605526" y="239216"/>
            <a:ext cx="11406365" cy="453571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ca-ES" sz="2200" b="1">
                <a:solidFill>
                  <a:srgbClr val="009ED0"/>
                </a:solidFill>
                <a:latin typeface="ABeZeh"/>
                <a:ea typeface="ABeZeh" pitchFamily="2" charset="0"/>
              </a:rPr>
              <a:t>Programació Unitat 1</a:t>
            </a:r>
            <a:r>
              <a:rPr lang="es-ES_tradnl" sz="2200" b="1">
                <a:solidFill>
                  <a:srgbClr val="009ED0"/>
                </a:solidFill>
                <a:latin typeface="ABeZeh"/>
                <a:ea typeface="ABeZeh" pitchFamily="2" charset="0"/>
              </a:rPr>
              <a:t> </a:t>
            </a:r>
            <a:endParaRPr lang="es-ES_tradnl" sz="2200">
              <a:solidFill>
                <a:srgbClr val="FF0000"/>
              </a:solidFill>
              <a:latin typeface="ABeZeh"/>
              <a:ea typeface="ABeZe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724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6">
            <a:extLst>
              <a:ext uri="{FF2B5EF4-FFF2-40B4-BE49-F238E27FC236}">
                <a16:creationId xmlns:a16="http://schemas.microsoft.com/office/drawing/2014/main" id="{FD300E64-457A-04AB-4494-DCF1D1A28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667B676-7D12-ABAB-6A91-E83B30FF1B1F}"/>
              </a:ext>
            </a:extLst>
          </p:cNvPr>
          <p:cNvSpPr txBox="1"/>
          <p:nvPr/>
        </p:nvSpPr>
        <p:spPr>
          <a:xfrm>
            <a:off x="1112080" y="710790"/>
            <a:ext cx="3717096" cy="29751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ES" b="1">
                <a:solidFill>
                  <a:srgbClr val="009ED0"/>
                </a:solidFill>
                <a:latin typeface="ABeZeh"/>
              </a:rPr>
              <a:t>Recursos per avaluar </a:t>
            </a:r>
            <a:r>
              <a:rPr lang="ca-ES" b="1">
                <a:solidFill>
                  <a:srgbClr val="009ED0"/>
                </a:solidFill>
                <a:latin typeface="ABeZeh"/>
              </a:rPr>
              <a:t>la unitat</a:t>
            </a:r>
            <a:endParaRPr lang="ca-ES" sz="1100" strike="sngStrike">
              <a:effectLst/>
              <a:latin typeface="ABeZeh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39" name="Tabla 39">
            <a:extLst>
              <a:ext uri="{FF2B5EF4-FFF2-40B4-BE49-F238E27FC236}">
                <a16:creationId xmlns:a16="http://schemas.microsoft.com/office/drawing/2014/main" id="{2657EB9E-2406-FA68-7308-7933EB5F1B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978631"/>
              </p:ext>
            </p:extLst>
          </p:nvPr>
        </p:nvGraphicFramePr>
        <p:xfrm>
          <a:off x="1142106" y="1324575"/>
          <a:ext cx="9542032" cy="379476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280159">
                  <a:extLst>
                    <a:ext uri="{9D8B030D-6E8A-4147-A177-3AD203B41FA5}">
                      <a16:colId xmlns:a16="http://schemas.microsoft.com/office/drawing/2014/main" val="1424075902"/>
                    </a:ext>
                  </a:extLst>
                </a:gridCol>
                <a:gridCol w="1108038">
                  <a:extLst>
                    <a:ext uri="{9D8B030D-6E8A-4147-A177-3AD203B41FA5}">
                      <a16:colId xmlns:a16="http://schemas.microsoft.com/office/drawing/2014/main" val="639743299"/>
                    </a:ext>
                  </a:extLst>
                </a:gridCol>
                <a:gridCol w="935915">
                  <a:extLst>
                    <a:ext uri="{9D8B030D-6E8A-4147-A177-3AD203B41FA5}">
                      <a16:colId xmlns:a16="http://schemas.microsoft.com/office/drawing/2014/main" val="1749262954"/>
                    </a:ext>
                  </a:extLst>
                </a:gridCol>
                <a:gridCol w="2732443">
                  <a:extLst>
                    <a:ext uri="{9D8B030D-6E8A-4147-A177-3AD203B41FA5}">
                      <a16:colId xmlns:a16="http://schemas.microsoft.com/office/drawing/2014/main" val="1603898898"/>
                    </a:ext>
                  </a:extLst>
                </a:gridCol>
                <a:gridCol w="1021976">
                  <a:extLst>
                    <a:ext uri="{9D8B030D-6E8A-4147-A177-3AD203B41FA5}">
                      <a16:colId xmlns:a16="http://schemas.microsoft.com/office/drawing/2014/main" val="709012006"/>
                    </a:ext>
                  </a:extLst>
                </a:gridCol>
                <a:gridCol w="2463501">
                  <a:extLst>
                    <a:ext uri="{9D8B030D-6E8A-4147-A177-3AD203B41FA5}">
                      <a16:colId xmlns:a16="http://schemas.microsoft.com/office/drawing/2014/main" val="1997496281"/>
                    </a:ext>
                  </a:extLst>
                </a:gridCol>
              </a:tblGrid>
              <a:tr h="0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</a:txBody>
                  <a:tcPr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b="1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6050391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Per lliçó</a:t>
                      </a:r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0" noProof="0" dirty="0"/>
                        <a:t>Exercicis 1 i 2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noProof="0" dirty="0"/>
                        <a:t>     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ca-ES" sz="1200" noProof="0" dirty="0"/>
                    </a:p>
                    <a:p>
                      <a:pPr marL="0" marR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0" noProof="0" dirty="0"/>
                        <a:t>Objectiu d'aprenentatge </a:t>
                      </a:r>
                      <a:r>
                        <a:rPr lang="ca-ES" sz="1200" b="0" noProof="0" dirty="0" err="1"/>
                        <a:t>Snappet</a:t>
                      </a:r>
                      <a:r>
                        <a:rPr lang="ca-ES" sz="1200" b="0" noProof="0" dirty="0"/>
                        <a:t> (contingut matemàtic)</a:t>
                      </a:r>
                    </a:p>
                    <a:p>
                      <a:endParaRPr lang="ca-ES" sz="1200" b="0" noProof="0" dirty="0"/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ca-ES" sz="1200" b="1" noProof="0" dirty="0"/>
                        <a:t>   </a:t>
                      </a: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b="1" noProof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900" b="1" noProof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b="1" noProof="0" dirty="0" err="1"/>
                        <a:t>Subsaber</a:t>
                      </a:r>
                      <a:r>
                        <a:rPr lang="ca-ES" sz="1200" b="1" noProof="0" dirty="0"/>
                        <a:t> de la Llei</a:t>
                      </a:r>
                      <a:endParaRPr lang="ca-ES" sz="1200" noProof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291365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/>
                        <a:t>Por unidad</a:t>
                      </a:r>
                    </a:p>
                    <a:p>
                      <a:endParaRPr lang="es-E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Adaptatiu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/>
                        <a:t>evalúa</a:t>
                      </a:r>
                    </a:p>
                    <a:p>
                      <a:endParaRPr lang="es-ES" sz="120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r>
                        <a:rPr lang="es-ES" sz="1200"/>
                        <a:t>Objetivo de aprendizaje </a:t>
                      </a:r>
                      <a:r>
                        <a:rPr lang="es-ES" sz="1200" err="1"/>
                        <a:t>Snappet</a:t>
                      </a:r>
                      <a:r>
                        <a:rPr lang="es-ES" sz="1200"/>
                        <a:t> </a:t>
                      </a:r>
                    </a:p>
                    <a:p>
                      <a:r>
                        <a:rPr lang="es-ES" sz="1200"/>
                        <a:t>(contenido matemático)</a:t>
                      </a:r>
                    </a:p>
                    <a:p>
                      <a:endParaRPr lang="es-ES" sz="120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err="1"/>
                        <a:t>Subsaber</a:t>
                      </a:r>
                      <a:r>
                        <a:rPr lang="es-ES" sz="1200" b="1"/>
                        <a:t> de la Ley</a:t>
                      </a:r>
                    </a:p>
                    <a:p>
                      <a:endParaRPr lang="es-E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40253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ca-ES" sz="1200" noProof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Exercici 3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kern="1200" noProof="0" dirty="0">
                          <a:solidFill>
                            <a:schemeClr val="dk1"/>
                          </a:solidFill>
                        </a:rPr>
                        <a:t>       </a:t>
                      </a:r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kern="1200" noProof="0" dirty="0">
                          <a:solidFill>
                            <a:schemeClr val="dk1"/>
                          </a:solidFill>
                        </a:rPr>
                        <a:t>     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ca-ES" sz="900" b="1" noProof="0" dirty="0"/>
                    </a:p>
                    <a:p>
                      <a:pPr lvl="0" algn="l">
                        <a:buNone/>
                      </a:pPr>
                      <a:r>
                        <a:rPr lang="ca-ES" sz="1200" b="0" i="0" u="none" strike="noStrike" noProof="0" dirty="0">
                          <a:latin typeface="Calibri"/>
                        </a:rPr>
                        <a:t>Objectiu d'aprenentatge</a:t>
                      </a:r>
                      <a:r>
                        <a:rPr lang="ca-ES" sz="1200" b="0" noProof="0" dirty="0"/>
                        <a:t> </a:t>
                      </a:r>
                      <a:r>
                        <a:rPr lang="ca-ES" sz="1200" b="0" noProof="0" dirty="0" err="1"/>
                        <a:t>Snappet</a:t>
                      </a:r>
                      <a:r>
                        <a:rPr lang="ca-ES" sz="1200" b="0" noProof="0" dirty="0"/>
                        <a:t> </a:t>
                      </a:r>
                      <a:endParaRPr lang="ca-ES" noProof="0" dirty="0"/>
                    </a:p>
                    <a:p>
                      <a:r>
                        <a:rPr lang="ca-ES" sz="1200" b="0" noProof="0" dirty="0"/>
                        <a:t>(a partir de criteris d'avaluació)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ca-ES" sz="1200" noProof="0" dirty="0"/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b="1" noProof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b="1" noProof="0" dirty="0"/>
                        <a:t>Criteris d'avaluació de la Llei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56154003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ca-ES" sz="900" noProof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tc rowSpan="5" gridSpan="2">
                  <a:txBody>
                    <a:bodyPr/>
                    <a:lstStyle/>
                    <a:p>
                      <a:endParaRPr lang="es-ES" sz="120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5395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Per unitat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noProof="0" dirty="0"/>
                        <a:t>Prova d'unitat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ca-ES" sz="1200" noProof="0" dirty="0"/>
                    </a:p>
                    <a:p>
                      <a:endParaRPr lang="ca-ES" sz="1200" noProof="0" dirty="0"/>
                    </a:p>
                    <a:p>
                      <a:endParaRPr lang="ca-ES" sz="1200" noProof="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781951"/>
                  </a:ext>
                </a:extLst>
              </a:tr>
              <a:tr h="217271">
                <a:tc gridSpan="4">
                  <a:txBody>
                    <a:bodyPr/>
                    <a:lstStyle/>
                    <a:p>
                      <a:endParaRPr lang="ca-ES" sz="1200" noProof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3954605"/>
                  </a:ext>
                </a:extLst>
              </a:tr>
              <a:tr h="23941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Per trimestre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Prova competencial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ca-ES" sz="1200" b="0" noProof="0" dirty="0"/>
                    </a:p>
                    <a:p>
                      <a:r>
                        <a:rPr lang="ca-ES" sz="1200" b="1" noProof="0" dirty="0"/>
                        <a:t>Criteri d'avaluació de la Llei</a:t>
                      </a:r>
                    </a:p>
                    <a:p>
                      <a:endParaRPr lang="ca-ES" sz="1200" noProof="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R w="12700" cmpd="sng">
                      <a:noFill/>
                    </a:ln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3055977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</a:tcPr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4515404"/>
                  </a:ext>
                </a:extLst>
              </a:tr>
            </a:tbl>
          </a:graphicData>
        </a:graphic>
      </p:graphicFrame>
      <p:sp>
        <p:nvSpPr>
          <p:cNvPr id="46" name="Flecha: a la derecha 45">
            <a:extLst>
              <a:ext uri="{FF2B5EF4-FFF2-40B4-BE49-F238E27FC236}">
                <a16:creationId xmlns:a16="http://schemas.microsoft.com/office/drawing/2014/main" id="{B7CFB59B-4BFE-A73D-D993-C62E7055669F}"/>
              </a:ext>
            </a:extLst>
          </p:cNvPr>
          <p:cNvSpPr/>
          <p:nvPr/>
        </p:nvSpPr>
        <p:spPr>
          <a:xfrm>
            <a:off x="7333265" y="1959065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2" name="Flecha: a la derecha 51">
            <a:extLst>
              <a:ext uri="{FF2B5EF4-FFF2-40B4-BE49-F238E27FC236}">
                <a16:creationId xmlns:a16="http://schemas.microsoft.com/office/drawing/2014/main" id="{94E296BE-447F-9A71-AAB2-6DF3C7E2BC21}"/>
              </a:ext>
            </a:extLst>
          </p:cNvPr>
          <p:cNvSpPr/>
          <p:nvPr/>
        </p:nvSpPr>
        <p:spPr>
          <a:xfrm>
            <a:off x="7333265" y="2661859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4" name="Flecha: a la derecha 53">
            <a:extLst>
              <a:ext uri="{FF2B5EF4-FFF2-40B4-BE49-F238E27FC236}">
                <a16:creationId xmlns:a16="http://schemas.microsoft.com/office/drawing/2014/main" id="{ED8588E9-DE5B-B4B4-56FC-7C5AD93D3964}"/>
              </a:ext>
            </a:extLst>
          </p:cNvPr>
          <p:cNvSpPr/>
          <p:nvPr/>
        </p:nvSpPr>
        <p:spPr>
          <a:xfrm>
            <a:off x="3647689" y="358472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5" name="CuadroTexto 54">
            <a:extLst>
              <a:ext uri="{FF2B5EF4-FFF2-40B4-BE49-F238E27FC236}">
                <a16:creationId xmlns:a16="http://schemas.microsoft.com/office/drawing/2014/main" id="{4F0B6A22-94EB-6825-1345-34712B7202A4}"/>
              </a:ext>
            </a:extLst>
          </p:cNvPr>
          <p:cNvSpPr txBox="1"/>
          <p:nvPr/>
        </p:nvSpPr>
        <p:spPr>
          <a:xfrm>
            <a:off x="3651904" y="4295895"/>
            <a:ext cx="710873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a-ES" sz="1200" b="1" dirty="0">
                <a:ea typeface="+mn-lt"/>
                <a:cs typeface="+mn-lt"/>
              </a:rPr>
              <a:t>avalua</a:t>
            </a:r>
            <a:endParaRPr lang="es-ES" dirty="0">
              <a:ea typeface="+mn-lt"/>
              <a:cs typeface="+mn-lt"/>
            </a:endParaRPr>
          </a:p>
        </p:txBody>
      </p:sp>
      <p:sp>
        <p:nvSpPr>
          <p:cNvPr id="58" name="CuadroTexto 57">
            <a:extLst>
              <a:ext uri="{FF2B5EF4-FFF2-40B4-BE49-F238E27FC236}">
                <a16:creationId xmlns:a16="http://schemas.microsoft.com/office/drawing/2014/main" id="{A4B47265-3D80-FD44-0A13-38469DF21F39}"/>
              </a:ext>
            </a:extLst>
          </p:cNvPr>
          <p:cNvSpPr txBox="1"/>
          <p:nvPr/>
        </p:nvSpPr>
        <p:spPr>
          <a:xfrm>
            <a:off x="4452669" y="3524955"/>
            <a:ext cx="1367106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s-ES" sz="1200" b="1" dirty="0" err="1"/>
              <a:t>Subsaber</a:t>
            </a:r>
            <a:r>
              <a:rPr lang="es-ES" sz="1200" b="1" dirty="0"/>
              <a:t> de la </a:t>
            </a:r>
            <a:r>
              <a:rPr lang="ca-ES" sz="1200" b="1" dirty="0"/>
              <a:t>Llei</a:t>
            </a:r>
            <a:endParaRPr lang="ca-ES" sz="1200" b="1" dirty="0">
              <a:cs typeface="Calibri"/>
            </a:endParaRPr>
          </a:p>
        </p:txBody>
      </p:sp>
      <p:sp>
        <p:nvSpPr>
          <p:cNvPr id="63" name="Flecha: a la derecha 62">
            <a:extLst>
              <a:ext uri="{FF2B5EF4-FFF2-40B4-BE49-F238E27FC236}">
                <a16:creationId xmlns:a16="http://schemas.microsoft.com/office/drawing/2014/main" id="{E7B87983-8689-E1FA-9877-E0F3FC25CCA3}"/>
              </a:ext>
            </a:extLst>
          </p:cNvPr>
          <p:cNvSpPr/>
          <p:nvPr/>
        </p:nvSpPr>
        <p:spPr>
          <a:xfrm>
            <a:off x="3635319" y="2647845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9" name="CuadroTexto 68">
            <a:extLst>
              <a:ext uri="{FF2B5EF4-FFF2-40B4-BE49-F238E27FC236}">
                <a16:creationId xmlns:a16="http://schemas.microsoft.com/office/drawing/2014/main" id="{84CB3D08-F737-98AC-9EB9-82D024075EB3}"/>
              </a:ext>
            </a:extLst>
          </p:cNvPr>
          <p:cNvSpPr txBox="1"/>
          <p:nvPr/>
        </p:nvSpPr>
        <p:spPr>
          <a:xfrm>
            <a:off x="7333265" y="1772557"/>
            <a:ext cx="603242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 dirty="0">
                <a:ea typeface="+mn-lt"/>
                <a:cs typeface="+mn-lt"/>
              </a:rPr>
              <a:t>avalua</a:t>
            </a:r>
            <a:endParaRPr lang="es-ES" dirty="0">
              <a:ea typeface="+mn-lt"/>
              <a:cs typeface="+mn-lt"/>
            </a:endParaRPr>
          </a:p>
        </p:txBody>
      </p:sp>
      <p:sp>
        <p:nvSpPr>
          <p:cNvPr id="70" name="CuadroTexto 69">
            <a:extLst>
              <a:ext uri="{FF2B5EF4-FFF2-40B4-BE49-F238E27FC236}">
                <a16:creationId xmlns:a16="http://schemas.microsoft.com/office/drawing/2014/main" id="{ED12CD3A-EAC7-528F-E6D6-2C4AEEDDA776}"/>
              </a:ext>
            </a:extLst>
          </p:cNvPr>
          <p:cNvSpPr txBox="1"/>
          <p:nvPr/>
        </p:nvSpPr>
        <p:spPr>
          <a:xfrm>
            <a:off x="7333265" y="2470719"/>
            <a:ext cx="603242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 dirty="0">
                <a:ea typeface="+mn-lt"/>
                <a:cs typeface="+mn-lt"/>
              </a:rPr>
              <a:t>avalua</a:t>
            </a:r>
            <a:endParaRPr lang="ca-ES" dirty="0">
              <a:ea typeface="+mn-lt"/>
              <a:cs typeface="+mn-lt"/>
            </a:endParaRPr>
          </a:p>
        </p:txBody>
      </p:sp>
      <p:sp>
        <p:nvSpPr>
          <p:cNvPr id="71" name="CuadroTexto 70">
            <a:extLst>
              <a:ext uri="{FF2B5EF4-FFF2-40B4-BE49-F238E27FC236}">
                <a16:creationId xmlns:a16="http://schemas.microsoft.com/office/drawing/2014/main" id="{6E252E08-F9C1-7D7B-583A-936238E2C03E}"/>
              </a:ext>
            </a:extLst>
          </p:cNvPr>
          <p:cNvSpPr txBox="1"/>
          <p:nvPr/>
        </p:nvSpPr>
        <p:spPr>
          <a:xfrm>
            <a:off x="3658447" y="3386456"/>
            <a:ext cx="600229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 dirty="0"/>
              <a:t>avalua</a:t>
            </a:r>
            <a:endParaRPr lang="ca-ES" sz="1200" b="1" dirty="0">
              <a:cs typeface="Calibri"/>
            </a:endParaRPr>
          </a:p>
        </p:txBody>
      </p:sp>
      <p:sp>
        <p:nvSpPr>
          <p:cNvPr id="72" name="Flecha: a la derecha 71">
            <a:extLst>
              <a:ext uri="{FF2B5EF4-FFF2-40B4-BE49-F238E27FC236}">
                <a16:creationId xmlns:a16="http://schemas.microsoft.com/office/drawing/2014/main" id="{8D2FDE43-A9B0-1500-F624-C2B5E596BD2B}"/>
              </a:ext>
            </a:extLst>
          </p:cNvPr>
          <p:cNvSpPr/>
          <p:nvPr/>
        </p:nvSpPr>
        <p:spPr>
          <a:xfrm>
            <a:off x="3611494" y="448016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3" name="Flecha: a la derecha 82">
            <a:extLst>
              <a:ext uri="{FF2B5EF4-FFF2-40B4-BE49-F238E27FC236}">
                <a16:creationId xmlns:a16="http://schemas.microsoft.com/office/drawing/2014/main" id="{E7BD69A1-D382-4762-3E2B-3C68140FED13}"/>
              </a:ext>
            </a:extLst>
          </p:cNvPr>
          <p:cNvSpPr/>
          <p:nvPr/>
        </p:nvSpPr>
        <p:spPr>
          <a:xfrm>
            <a:off x="3647689" y="1929181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4048442B-D045-C969-1593-5D206B37D19A}"/>
              </a:ext>
            </a:extLst>
          </p:cNvPr>
          <p:cNvSpPr txBox="1"/>
          <p:nvPr/>
        </p:nvSpPr>
        <p:spPr>
          <a:xfrm>
            <a:off x="716358" y="1640679"/>
            <a:ext cx="461665" cy="1408462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/>
              <a:t>En plataforma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F26C2201-C94F-A22F-6538-116D9F17395C}"/>
              </a:ext>
            </a:extLst>
          </p:cNvPr>
          <p:cNvSpPr txBox="1"/>
          <p:nvPr/>
        </p:nvSpPr>
        <p:spPr>
          <a:xfrm>
            <a:off x="716358" y="3304354"/>
            <a:ext cx="461665" cy="1424814"/>
          </a:xfrm>
          <a:prstGeom prst="rect">
            <a:avLst/>
          </a:prstGeom>
          <a:noFill/>
        </p:spPr>
        <p:txBody>
          <a:bodyPr vert="vert270" wrap="none" lIns="91440" tIns="45720" rIns="91440" bIns="45720" rtlCol="0" anchor="t">
            <a:spAutoFit/>
          </a:bodyPr>
          <a:lstStyle/>
          <a:p>
            <a:r>
              <a:rPr lang="ca-ES" dirty="0" err="1"/>
              <a:t>Descarregable</a:t>
            </a:r>
            <a:endParaRPr lang="ca-ES" dirty="0" err="1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74679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457224D1-104C-F8A9-EB45-2067343875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1012035"/>
              </p:ext>
            </p:extLst>
          </p:nvPr>
        </p:nvGraphicFramePr>
        <p:xfrm>
          <a:off x="613764" y="1084464"/>
          <a:ext cx="10721954" cy="4899001"/>
        </p:xfrm>
        <a:graphic>
          <a:graphicData uri="http://schemas.openxmlformats.org/drawingml/2006/table">
            <a:tbl>
              <a:tblPr firstRow="1" firstCol="1" bandRow="1"/>
              <a:tblGrid>
                <a:gridCol w="3460750">
                  <a:extLst>
                    <a:ext uri="{9D8B030D-6E8A-4147-A177-3AD203B41FA5}">
                      <a16:colId xmlns:a16="http://schemas.microsoft.com/office/drawing/2014/main" val="849537277"/>
                    </a:ext>
                  </a:extLst>
                </a:gridCol>
                <a:gridCol w="2707821">
                  <a:extLst>
                    <a:ext uri="{9D8B030D-6E8A-4147-A177-3AD203B41FA5}">
                      <a16:colId xmlns:a16="http://schemas.microsoft.com/office/drawing/2014/main" val="1437013061"/>
                    </a:ext>
                  </a:extLst>
                </a:gridCol>
                <a:gridCol w="4553383">
                  <a:extLst>
                    <a:ext uri="{9D8B030D-6E8A-4147-A177-3AD203B41FA5}">
                      <a16:colId xmlns:a16="http://schemas.microsoft.com/office/drawing/2014/main" val="4005158673"/>
                    </a:ext>
                  </a:extLst>
                </a:gridCol>
              </a:tblGrid>
              <a:tr h="230512">
                <a:tc>
                  <a:txBody>
                    <a:bodyPr/>
                    <a:lstStyle/>
                    <a:p>
                      <a:pPr marL="0" lvl="0" algn="ctr" defTabSz="9144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Blocs</a:t>
                      </a: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kern="1200" baseline="0" noProof="0" dirty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Sabers generals</a:t>
                      </a: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011680" algn="ctr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          </a:t>
                      </a:r>
                      <a:r>
                        <a:rPr lang="ca-ES" sz="1100" b="1" i="0" u="none" strike="noStrike" kern="1200" baseline="0" noProof="0" dirty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Sabers específics</a:t>
                      </a:r>
                      <a:endParaRPr lang="ca-ES" sz="1100" noProof="0" dirty="0" err="1">
                        <a:latin typeface="ABeZeh"/>
                      </a:endParaRP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9224501"/>
                  </a:ext>
                </a:extLst>
              </a:tr>
              <a:tr h="884464">
                <a:tc rowSpan="5"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ca-ES" sz="1100" b="1" i="0" u="none" strike="noStrike" noProof="0" dirty="0">
                          <a:solidFill>
                            <a:schemeClr val="accent1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Bloc 1. </a:t>
                      </a:r>
                      <a:r>
                        <a:rPr lang="ca-ES" sz="11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Sentit numèric</a:t>
                      </a: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>
                          <a:effectLst/>
                        </a:rPr>
                        <a:t>El Sentit numèric i de les operacions fa referència als sabers bàsics relacionats amb la comprensió del</a:t>
                      </a:r>
                      <a:endParaRPr lang="ca-ES" noProof="0" dirty="0"/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>
                          <a:effectLst/>
                        </a:rPr>
                        <a:t>significat del concepte de nombre, la seua representació,  simbolització i magnitud, a més de l'ús adequat d’aquestes en les relacions, propietats i operacions bàsiques per a aquesta etapa. </a:t>
                      </a:r>
                      <a:endParaRPr lang="ca-ES" noProof="0"/>
                    </a:p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ca-ES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 panose="02020603050405020304" pitchFamily="18" charset="0"/>
                        <a:cs typeface="Calibri"/>
                      </a:endParaRPr>
                    </a:p>
                  </a:txBody>
                  <a:tcPr marL="93186" marR="93186" marT="46593" marB="46593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dirty="0">
                          <a:solidFill>
                            <a:schemeClr val="accent1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1. </a:t>
                      </a:r>
                      <a:r>
                        <a:rPr lang="ca-ES" sz="11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  <a:cs typeface="Calibri"/>
                        </a:rPr>
                        <a:t>Nombres naturals</a:t>
                      </a:r>
                      <a:endParaRPr lang="ca-ES" sz="1100" b="0" i="0" u="none" strike="noStrike" noProof="0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es-ES" sz="1100" b="0" i="0" u="none" strike="noStrike">
                        <a:effectLst/>
                        <a:latin typeface="Arial"/>
                      </a:endParaRPr>
                    </a:p>
                  </a:txBody>
                  <a:tcPr marL="93186" marR="93186" marT="46593" marB="46593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  <a:latin typeface="Calibri"/>
                        </a:rPr>
                        <a:t>Bloc 1. 1. 3. Descomposicions i estructura del nombre, patrons i regularitats (parell, senar).</a:t>
                      </a:r>
                    </a:p>
                  </a:txBody>
                  <a:tcPr marL="36000" marR="36000" marT="36000" marB="46593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2787423"/>
                  </a:ext>
                </a:extLst>
              </a:tr>
              <a:tr h="95250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v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es-ES" sz="1100" b="0" i="0" u="none" strike="noStrike">
                        <a:effectLst/>
                        <a:latin typeface="Arial"/>
                      </a:endParaRPr>
                    </a:p>
                  </a:txBody>
                  <a:tcPr marL="93185" marR="93185" marT="46593" marB="46593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  <a:latin typeface="Calibri"/>
                        </a:rPr>
                        <a:t>Bloc 1. 1. 4. Comprensió del sistema de numeració decimal: composició i descomposició en unitats, desenes i centenes.</a:t>
                      </a:r>
                      <a:endParaRPr lang="es-ES" dirty="0"/>
                    </a:p>
                  </a:txBody>
                  <a:tcPr marL="36000" marR="36000" marT="36000" marB="46593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5327821"/>
                  </a:ext>
                </a:extLst>
              </a:tr>
              <a:tr h="911678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v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es-ES" sz="1100" b="0" i="0" u="none" strike="noStrike">
                        <a:effectLst/>
                        <a:latin typeface="Arial"/>
                      </a:endParaRPr>
                    </a:p>
                  </a:txBody>
                  <a:tcPr marL="93186" marR="93186" marT="46593" marB="465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  <a:latin typeface="Calibri"/>
                        </a:rPr>
                        <a:t>Bloc 1. 1. 6. Estratègies de representació. Recta numèrica. Comparació i ordenació.</a:t>
                      </a:r>
                      <a:endParaRPr lang="es-ES" dirty="0"/>
                    </a:p>
                  </a:txBody>
                  <a:tcPr marL="36000" marR="36000" marT="36000" marB="46593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6063104"/>
                  </a:ext>
                </a:extLst>
              </a:tr>
              <a:tr h="898071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T w="12700" cmpd="sng">
                      <a:noFill/>
                      <a:prstDash val="solid"/>
                    </a:lnT>
                  </a:tcPr>
                </a:tc>
                <a:tc rowSpan="2"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ca-ES" sz="1100" b="1" i="0" u="none" strike="noStrike" kern="1200" noProof="0" dirty="0">
                          <a:solidFill>
                            <a:schemeClr val="accent1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2. </a:t>
                      </a:r>
                      <a:r>
                        <a:rPr lang="ca-ES" sz="11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Operacions amb naturals i les seues propietats</a:t>
                      </a:r>
                      <a:endParaRPr lang="ca-ES" sz="1100" b="0" i="0" u="none" strike="noStrike" kern="1200" baseline="0" noProof="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 panose="02020603050405020304" pitchFamily="18" charset="0"/>
                        <a:cs typeface="Calibri"/>
                      </a:endParaRPr>
                    </a:p>
                  </a:txBody>
                  <a:tcPr marL="93186" marR="93186" marT="46593" marB="46593" anchor="ctr"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  <a:latin typeface="Calibri"/>
                        </a:rPr>
                        <a:t>Bloc 1. 2. 1. Significats, estratègies i representacions per a la suma (afegir, combinar, comparar) i la resta (detracció, diferència, escala ascendent, escala descendent).</a:t>
                      </a:r>
                      <a:endParaRPr lang="es-ES" sz="1100" b="0" i="0" u="none" strike="noStrike" kern="1200" noProof="0" dirty="0">
                        <a:effectLst/>
                        <a:latin typeface="Calibri"/>
                      </a:endParaRPr>
                    </a:p>
                  </a:txBody>
                  <a:tcPr marL="36000" marR="36000" marT="360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0049054"/>
                  </a:ext>
                </a:extLst>
              </a:tr>
              <a:tr h="979714">
                <a:tc vMerge="1"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ca-ES" sz="1100" b="0" i="0" u="none" strike="noStrike" noProof="0">
                        <a:effectLst/>
                        <a:latin typeface="Calibri"/>
                        <a:cs typeface="Calibri"/>
                      </a:endParaRPr>
                    </a:p>
                  </a:txBody>
                  <a:tcPr marL="93186" marR="93186" marT="46593" marB="46593" anchor="ctr">
                    <a:lnL>
                      <a:noFill/>
                    </a:lnL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ca-ES" sz="1100" b="0" i="0" u="none" strike="noStrike" kern="1200" baseline="0" noProof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 panose="02020603050405020304" pitchFamily="18" charset="0"/>
                        <a:cs typeface="Calibri"/>
                      </a:endParaRPr>
                    </a:p>
                  </a:txBody>
                  <a:tcPr marL="93185" marR="93185" marT="46593" marB="46593"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  <a:latin typeface="Calibri"/>
                        </a:rPr>
                        <a:t>Bloc </a:t>
                      </a:r>
                      <a:r>
                        <a:rPr lang="es-ES" sz="1100" b="0" i="0" u="none" strike="noStrike" kern="1200" noProof="0" dirty="0">
                          <a:effectLst/>
                          <a:latin typeface="Calibri"/>
                        </a:rPr>
                        <a:t>1. 2. 7. </a:t>
                      </a:r>
                      <a:r>
                        <a:rPr lang="ca-ES" sz="1100" b="0" i="0" u="none" strike="noStrike" kern="1200" noProof="0" dirty="0">
                          <a:effectLst/>
                          <a:latin typeface="Calibri"/>
                        </a:rPr>
                        <a:t>Càlcul mental. Estimació i aproximació.</a:t>
                      </a:r>
                      <a:endParaRPr lang="es-ES" sz="1100" b="0" i="0" u="none" strike="noStrike" kern="1200" noProof="0" dirty="0">
                        <a:effectLst/>
                        <a:latin typeface="Calibri"/>
                      </a:endParaRPr>
                    </a:p>
                  </a:txBody>
                  <a:tcPr marL="36000" marR="36000" marT="3600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7225334"/>
                  </a:ext>
                </a:extLst>
              </a:tr>
            </a:tbl>
          </a:graphicData>
        </a:graphic>
      </p:graphicFrame>
      <p:pic>
        <p:nvPicPr>
          <p:cNvPr id="6" name="Afbeelding 16">
            <a:extLst>
              <a:ext uri="{FF2B5EF4-FFF2-40B4-BE49-F238E27FC236}">
                <a16:creationId xmlns:a16="http://schemas.microsoft.com/office/drawing/2014/main" id="{29ABD4BD-8A79-CDFF-C741-83632B8859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3F917AA6-B1C6-0CBB-A0FE-0890A5895134}"/>
              </a:ext>
            </a:extLst>
          </p:cNvPr>
          <p:cNvSpPr txBox="1"/>
          <p:nvPr/>
        </p:nvSpPr>
        <p:spPr>
          <a:xfrm>
            <a:off x="513122" y="382976"/>
            <a:ext cx="9144722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a-ES" b="1">
                <a:solidFill>
                  <a:srgbClr val="00B0F0"/>
                </a:solidFill>
                <a:latin typeface="ABeZeh"/>
              </a:rPr>
              <a:t>Relació entre Continguts i Sabers de la Llei LOMLOE que es treballen en la unitat</a:t>
            </a:r>
          </a:p>
        </p:txBody>
      </p:sp>
    </p:spTree>
    <p:extLst>
      <p:ext uri="{BB962C8B-B14F-4D97-AF65-F5344CB8AC3E}">
        <p14:creationId xmlns:p14="http://schemas.microsoft.com/office/powerpoint/2010/main" val="1333967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1827418"/>
              </p:ext>
            </p:extLst>
          </p:nvPr>
        </p:nvGraphicFramePr>
        <p:xfrm>
          <a:off x="629019" y="845177"/>
          <a:ext cx="11077684" cy="539146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3348">
                  <a:extLst>
                    <a:ext uri="{9D8B030D-6E8A-4147-A177-3AD203B41FA5}">
                      <a16:colId xmlns:a16="http://schemas.microsoft.com/office/drawing/2014/main" val="643910139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10319462"/>
                    </a:ext>
                  </a:extLst>
                </a:gridCol>
                <a:gridCol w="655048">
                  <a:extLst>
                    <a:ext uri="{9D8B030D-6E8A-4147-A177-3AD203B41FA5}">
                      <a16:colId xmlns:a16="http://schemas.microsoft.com/office/drawing/2014/main" val="2265605224"/>
                    </a:ext>
                  </a:extLst>
                </a:gridCol>
                <a:gridCol w="656388">
                  <a:extLst>
                    <a:ext uri="{9D8B030D-6E8A-4147-A177-3AD203B41FA5}">
                      <a16:colId xmlns:a16="http://schemas.microsoft.com/office/drawing/2014/main" val="3554211028"/>
                    </a:ext>
                  </a:extLst>
                </a:gridCol>
                <a:gridCol w="2275416">
                  <a:extLst>
                    <a:ext uri="{9D8B030D-6E8A-4147-A177-3AD203B41FA5}">
                      <a16:colId xmlns:a16="http://schemas.microsoft.com/office/drawing/2014/main" val="213387017"/>
                    </a:ext>
                  </a:extLst>
                </a:gridCol>
                <a:gridCol w="1830913">
                  <a:extLst>
                    <a:ext uri="{9D8B030D-6E8A-4147-A177-3AD203B41FA5}">
                      <a16:colId xmlns:a16="http://schemas.microsoft.com/office/drawing/2014/main" val="2405058283"/>
                    </a:ext>
                  </a:extLst>
                </a:gridCol>
                <a:gridCol w="4243571">
                  <a:extLst>
                    <a:ext uri="{9D8B030D-6E8A-4147-A177-3AD203B41FA5}">
                      <a16:colId xmlns:a16="http://schemas.microsoft.com/office/drawing/2014/main" val="2603641448"/>
                    </a:ext>
                  </a:extLst>
                </a:gridCol>
              </a:tblGrid>
              <a:tr h="371898"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Lloc de la 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Proves </a:t>
                      </a:r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</a:t>
                      </a:r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. aprenentatge de </a:t>
                      </a:r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buNone/>
                      </a:pPr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Bloc i 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específic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416478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1.1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Valor de les xifres d'un nombre fins a 1.000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 1 i 2</a:t>
                      </a:r>
                      <a:endParaRPr lang="ca-ES" b="0" i="0" noProof="0" dirty="0"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i adaptatiu</a:t>
                      </a:r>
                      <a:endParaRPr lang="ca-ES" b="0" i="0" noProof="0" dirty="0"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638</a:t>
                      </a: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. </a:t>
                      </a:r>
                      <a:r>
                        <a:rPr lang="ca-ES" sz="900" u="none" strike="noStrike" kern="1200" noProof="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Reconéixer</a:t>
                      </a:r>
                      <a:r>
                        <a:rPr lang="ca-ES" sz="900" u="none" strike="noStrike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la posició </a:t>
                      </a:r>
                      <a:r>
                        <a:rPr lang="ca-ES" sz="900" u="none" strike="noStrike" noProof="0" dirty="0">
                          <a:effectLst/>
                          <a:latin typeface="+mn-lt"/>
                        </a:rPr>
                        <a:t>de les xifres</a:t>
                      </a:r>
                      <a:endParaRPr lang="ca-ES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u="none" strike="noStrike" noProof="0" dirty="0">
                          <a:effectLst/>
                          <a:latin typeface="+mn-lt"/>
                        </a:rPr>
                        <a:t>d'un nombre fins a</a:t>
                      </a:r>
                      <a:r>
                        <a:rPr lang="ca-ES" sz="900" u="none" strike="noStrike" baseline="0" noProof="0" dirty="0">
                          <a:effectLst/>
                          <a:latin typeface="+mn-lt"/>
                        </a:rPr>
                        <a:t> 1.000.</a:t>
                      </a:r>
                      <a:endParaRPr lang="ca-ES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900" u="none" strike="noStrike" noProof="0" dirty="0">
                          <a:effectLst/>
                        </a:rPr>
                        <a:t>Bloc 1. 1. Nombres naturals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</a:t>
                      </a:r>
                      <a:r>
                        <a:rPr lang="ca-ES" sz="900" b="0" i="0" u="none" strike="noStrike" noProof="0" dirty="0">
                          <a:effectLst/>
                        </a:rPr>
                        <a:t>1. 1. 3. Descomposicions i estructura del nombre, patrons i regularitats (parell, senar).</a:t>
                      </a:r>
                      <a:endParaRPr lang="ca-ES" dirty="0"/>
                    </a:p>
                    <a:p>
                      <a:pPr lvl="0" algn="ctr">
                        <a:buNone/>
                      </a:pP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1379127"/>
                  </a:ext>
                </a:extLst>
              </a:tr>
              <a:tr h="687916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1.2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Compondre i</a:t>
                      </a:r>
                      <a:endParaRPr lang="ca-ES" noProof="0" dirty="0"/>
                    </a:p>
                    <a:p>
                      <a:pPr marL="0" lvl="0" algn="ctr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Descompondre</a:t>
                      </a:r>
                    </a:p>
                    <a:p>
                      <a:pPr marL="0" lvl="0" algn="ctr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nombres de tres xifres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 1 i 2</a:t>
                      </a:r>
                      <a:endParaRPr lang="ca-ES" dirty="0"/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i </a:t>
                      </a:r>
                      <a:r>
                        <a:rPr lang="ca-ES" sz="900" b="0" i="0" u="none" strike="noStrike" noProof="0" dirty="0">
                          <a:effectLst/>
                        </a:rPr>
                        <a:t>adaptatiu</a:t>
                      </a:r>
                      <a:endParaRPr lang="ca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139</a:t>
                      </a: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. </a:t>
                      </a:r>
                      <a:r>
                        <a:rPr lang="ca-ES" sz="900" u="none" strike="noStrike" noProof="0" dirty="0">
                          <a:effectLst/>
                          <a:latin typeface="+mn-lt"/>
                        </a:rPr>
                        <a:t>Compondre i descompondre nombres</a:t>
                      </a:r>
                      <a:endParaRPr lang="ca-ES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u="none" strike="noStrike" noProof="0" dirty="0">
                          <a:effectLst/>
                          <a:latin typeface="+mn-lt"/>
                        </a:rPr>
                        <a:t>fins a 1.000.</a:t>
                      </a:r>
                      <a:endParaRPr lang="ca-ES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</a:t>
                      </a:r>
                      <a:r>
                        <a:rPr lang="ca-ES" sz="900" b="0" i="0" u="none" strike="noStrike" noProof="0" dirty="0">
                          <a:effectLst/>
                        </a:rPr>
                        <a:t>1. 1. Nombres naturals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</a:t>
                      </a:r>
                      <a:r>
                        <a:rPr lang="ca-ES" sz="900" b="0" i="0" u="none" strike="noStrike" noProof="0" dirty="0">
                          <a:effectLst/>
                        </a:rPr>
                        <a:t>1. 1. 4. Comprensió del sistema de numeració decimal: composició i descomposició</a:t>
                      </a:r>
                      <a:endParaRPr lang="ca-ES" noProof="0" dirty="0"/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en unitats, desenes i centenes.</a:t>
                      </a:r>
                      <a:endParaRPr lang="ca-ES" dirty="0"/>
                    </a:p>
                    <a:p>
                      <a:pPr lvl="0" algn="ctr">
                        <a:buNone/>
                      </a:pP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7209407"/>
                  </a:ext>
                </a:extLst>
              </a:tr>
              <a:tr h="592666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1" u="none" strike="noStrike" dirty="0">
                          <a:solidFill>
                            <a:srgbClr val="00B0F0"/>
                          </a:solidFill>
                          <a:effectLst/>
                          <a:latin typeface="abezeh"/>
                        </a:rPr>
                        <a:t>1.3</a:t>
                      </a:r>
                      <a:endParaRPr lang="es-ES" sz="900" b="1" i="0" u="none" strike="noStrike" dirty="0">
                        <a:solidFill>
                          <a:srgbClr val="00B0F0"/>
                        </a:solidFill>
                        <a:effectLst/>
                        <a:latin typeface="abezeh"/>
                      </a:endParaRPr>
                    </a:p>
                  </a:txBody>
                  <a:tcPr marL="6349" marR="6349" marT="6349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Comptar fins a 1.000 amb salts de 10</a:t>
                      </a:r>
                    </a:p>
                  </a:txBody>
                  <a:tcPr marL="6349" marR="6349" marT="6349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 1 i 2</a:t>
                      </a:r>
                      <a:endParaRPr lang="ca-ES" dirty="0"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i adaptatiu</a:t>
                      </a:r>
                      <a:endParaRPr lang="ca-ES" dirty="0">
                        <a:latin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124. </a:t>
                      </a:r>
                      <a:r>
                        <a:rPr lang="ca-ES" sz="900" u="none" strike="noStrike" noProof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Comptar fins a 1.000 cap endavant i</a:t>
                      </a:r>
                      <a:endParaRPr lang="ca-ES" sz="900" b="0" i="0" u="none" strike="noStrike" noProof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u="none" strike="noStrike" noProof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cap endarrere, amb salts de 10.</a:t>
                      </a:r>
                      <a:endParaRPr lang="ca-ES" sz="900" b="0" i="0" u="none" strike="noStrike" noProof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</a:t>
                      </a:r>
                      <a:r>
                        <a:rPr lang="ca-ES" sz="900" b="0" i="0" u="none" strike="noStrike" noProof="0" dirty="0">
                          <a:effectLst/>
                        </a:rPr>
                        <a:t>1. 1. Nombres naturals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lvl="0" algn="ctr">
                        <a:buNone/>
                      </a:pP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</a:t>
                      </a:r>
                      <a:r>
                        <a:rPr lang="ca-ES" sz="900" b="0" i="0" u="none" strike="noStrike" noProof="0" dirty="0">
                          <a:effectLst/>
                        </a:rPr>
                        <a:t>1. 1..3. Descomposicions i estructura del nombre, patrons i regularitats (parell, senar).</a:t>
                      </a:r>
                      <a:endParaRPr lang="es-ES" sz="900" b="0" i="0" u="none" strike="noStrike" noProof="0" dirty="0">
                        <a:effectLst/>
                      </a:endParaRPr>
                    </a:p>
                    <a:p>
                      <a:pPr lvl="0" algn="ctr">
                        <a:buNone/>
                      </a:pP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8" marR="6348" marT="634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2758631"/>
                  </a:ext>
                </a:extLst>
              </a:tr>
              <a:tr h="560916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1" u="none" strike="noStrike" dirty="0">
                          <a:solidFill>
                            <a:srgbClr val="00B0F0"/>
                          </a:solidFill>
                          <a:effectLst/>
                          <a:latin typeface="abezeh"/>
                        </a:rPr>
                        <a:t>1.4</a:t>
                      </a:r>
                      <a:endParaRPr lang="es-ES" sz="900" b="1" i="0" u="none" strike="noStrike" dirty="0">
                        <a:solidFill>
                          <a:srgbClr val="00B0F0"/>
                        </a:solidFill>
                        <a:effectLst/>
                        <a:latin typeface="abezeh"/>
                      </a:endParaRPr>
                    </a:p>
                  </a:txBody>
                  <a:tcPr marL="3600" marR="3600" marT="3600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Comparar dos</a:t>
                      </a:r>
                      <a:endParaRPr lang="es-ES" dirty="0"/>
                    </a:p>
                    <a:p>
                      <a:pPr marL="0" lvl="0" algn="ctr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nombres fins a 1.000</a:t>
                      </a:r>
                      <a:endParaRPr lang="ca-ES" dirty="0"/>
                    </a:p>
                  </a:txBody>
                  <a:tcPr marL="6349" marR="6349" marT="6349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 </a:t>
                      </a:r>
                      <a:r>
                        <a:rPr lang="ca-ES" sz="900" u="none" strike="noStrike" noProof="0" dirty="0">
                          <a:effectLst/>
                          <a:latin typeface="+mn-lt"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</a:rPr>
                        <a:t>adaptatiu</a:t>
                      </a:r>
                      <a:endParaRPr lang="ca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126</a:t>
                      </a: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. </a:t>
                      </a:r>
                      <a:r>
                        <a:rPr lang="ca-ES" sz="900" u="none" strike="noStrike" noProof="0" dirty="0">
                          <a:effectLst/>
                          <a:latin typeface="+mn-lt"/>
                        </a:rPr>
                        <a:t>Ordenar nombres fins a 1.000.</a:t>
                      </a:r>
                      <a:endParaRPr lang="ca-ES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1. 1. Nombres naturals</a:t>
                      </a:r>
                      <a:endParaRPr lang="es-ES" dirty="0"/>
                    </a:p>
                  </a:txBody>
                  <a:tcPr marL="2583" marR="2583" marT="25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lvl="0" algn="ctr">
                        <a:buNone/>
                      </a:pP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1. 6.</a:t>
                      </a:r>
                      <a:r>
                        <a:rPr lang="ca-ES" sz="900" b="0" i="0" u="none" strike="noStrike" noProof="0" dirty="0">
                          <a:effectLst/>
                        </a:rPr>
                        <a:t> Estratègies de representació. Recta numèrica. Comparació i ordenació.</a:t>
                      </a:r>
                      <a:endParaRPr lang="ca-ES" dirty="0"/>
                    </a:p>
                    <a:p>
                      <a:pPr lvl="0" algn="ctr">
                        <a:buNone/>
                      </a:pP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8" marR="6348" marT="634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9840413"/>
                  </a:ext>
                </a:extLst>
              </a:tr>
              <a:tr h="613833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1" u="none" strike="noStrike">
                        <a:solidFill>
                          <a:srgbClr val="00B0F0"/>
                        </a:solidFill>
                        <a:effectLst/>
                        <a:latin typeface="abezeh"/>
                      </a:endParaRPr>
                    </a:p>
                    <a:p>
                      <a:pPr lvl="0" algn="ctr">
                        <a:buNone/>
                      </a:pPr>
                      <a:endParaRPr lang="es-ES" sz="900" b="1" u="none" strike="noStrike">
                        <a:solidFill>
                          <a:srgbClr val="00B0F0"/>
                        </a:solidFill>
                        <a:effectLst/>
                        <a:latin typeface="abezeh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1" u="none" strike="noStrike" dirty="0">
                          <a:solidFill>
                            <a:srgbClr val="00B0F0"/>
                          </a:solidFill>
                          <a:effectLst/>
                          <a:latin typeface="abezeh"/>
                        </a:rPr>
                        <a:t>1.5</a:t>
                      </a:r>
                      <a:endParaRPr lang="es-ES" sz="900" b="1" i="0" u="none" strike="noStrike" dirty="0">
                        <a:solidFill>
                          <a:srgbClr val="00B0F0"/>
                        </a:solidFill>
                        <a:effectLst/>
                        <a:latin typeface="abezeh"/>
                      </a:endParaRPr>
                    </a:p>
                  </a:txBody>
                  <a:tcPr marL="3600" marR="3600" marT="3600" marB="0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Ordenar nombres</a:t>
                      </a:r>
                      <a:endParaRPr lang="es-ES" dirty="0"/>
                    </a:p>
                    <a:p>
                      <a:pPr marL="0" lvl="0" algn="ctr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fins a 1.000</a:t>
                      </a:r>
                      <a:endParaRPr lang="es-ES" dirty="0"/>
                    </a:p>
                  </a:txBody>
                  <a:tcPr marL="6348" marR="6348" marT="6348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endParaRPr lang="es-ES" sz="900" b="0" i="0" u="none" strike="noStrike" noProof="0">
                        <a:effectLst/>
                      </a:endParaRPr>
                    </a:p>
                    <a:p>
                      <a:pPr lvl="0" algn="l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 1 i 2</a:t>
                      </a:r>
                      <a:endParaRPr lang="es-ES" dirty="0"/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i adaptatiu</a:t>
                      </a:r>
                      <a:endParaRPr lang="es-ES" dirty="0"/>
                    </a:p>
                  </a:txBody>
                  <a:tcPr marL="6348" marR="6348" marT="634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s-ES" sz="900" b="0" i="0" u="none" strike="noStrike" noProof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s-ES" sz="900" b="0" i="0" u="none" strike="noStrike" noProof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  <a:p>
                      <a:pPr lvl="0" algn="ctr">
                        <a:buNone/>
                      </a:pP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8" marR="6348" marT="634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u="none" strike="noStrike">
                        <a:effectLst/>
                        <a:latin typeface="+mn-lt"/>
                      </a:endParaRPr>
                    </a:p>
                    <a:p>
                      <a:pPr lvl="0" algn="ctr">
                        <a:buNone/>
                      </a:pPr>
                      <a:endParaRPr lang="es-ES" sz="900" u="none" strike="noStrike">
                        <a:effectLst/>
                        <a:latin typeface="+mn-lt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126. </a:t>
                      </a: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Ordenar nombres fins a 1.000.</a:t>
                      </a:r>
                      <a:endParaRPr lang="ca-ES" dirty="0"/>
                    </a:p>
                  </a:txBody>
                  <a:tcPr marL="6348" marR="6348" marT="6348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lvl="0" algn="ctr">
                        <a:buNone/>
                      </a:pP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</a:t>
                      </a:r>
                      <a:r>
                        <a:rPr lang="ca-ES" sz="900" b="0" i="0" u="none" strike="noStrike" noProof="0" dirty="0">
                          <a:effectLst/>
                        </a:rPr>
                        <a:t>1. 1. Nombres naturals</a:t>
                      </a:r>
                      <a:endParaRPr lang="es-ES" dirty="0"/>
                    </a:p>
                  </a:txBody>
                  <a:tcPr marL="2583" marR="2583" marT="25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u="none" strike="noStrike">
                        <a:effectLst/>
                        <a:latin typeface="+mn-lt"/>
                      </a:endParaRPr>
                    </a:p>
                    <a:p>
                      <a:pPr lvl="0" algn="ctr">
                        <a:buNone/>
                      </a:pPr>
                      <a:endParaRPr lang="es-ES" sz="900" u="none" strike="noStrike">
                        <a:effectLst/>
                        <a:latin typeface="+mn-lt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</a:t>
                      </a:r>
                      <a:r>
                        <a:rPr lang="ca-ES" sz="900" b="0" i="0" u="none" strike="noStrike" noProof="0" dirty="0">
                          <a:effectLst/>
                        </a:rPr>
                        <a:t>1. 1. 6. Estratègies de representació. Recta numèrica. Comparació i ordenació.</a:t>
                      </a:r>
                      <a:endParaRPr lang="es-ES" sz="900" b="0" i="0" u="none" strike="noStrike" noProof="0" dirty="0">
                        <a:effectLst/>
                      </a:endParaRPr>
                    </a:p>
                    <a:p>
                      <a:pPr lvl="0" algn="ctr">
                        <a:buNone/>
                      </a:pPr>
                      <a:endParaRPr lang="es-ES" sz="900" u="none" strike="noStrike">
                        <a:effectLst/>
                        <a:latin typeface="+mn-lt"/>
                      </a:endParaRPr>
                    </a:p>
                  </a:txBody>
                  <a:tcPr marL="6347" marR="6347" marT="6347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4572581"/>
                  </a:ext>
                </a:extLst>
              </a:tr>
              <a:tr h="624416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1" u="none" strike="noStrike">
                        <a:solidFill>
                          <a:srgbClr val="00B0F0"/>
                        </a:solidFill>
                        <a:effectLst/>
                        <a:latin typeface="abezeh"/>
                      </a:endParaRPr>
                    </a:p>
                    <a:p>
                      <a:pPr lvl="0" algn="ctr">
                        <a:buNone/>
                      </a:pPr>
                      <a:endParaRPr lang="es-ES" sz="900" b="1" u="none" strike="noStrike">
                        <a:solidFill>
                          <a:srgbClr val="00B0F0"/>
                        </a:solidFill>
                        <a:effectLst/>
                        <a:latin typeface="abezeh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1" u="none" strike="noStrike" dirty="0">
                          <a:solidFill>
                            <a:srgbClr val="00B0F0"/>
                          </a:solidFill>
                          <a:effectLst/>
                          <a:latin typeface="abezeh"/>
                        </a:rPr>
                        <a:t>1.6</a:t>
                      </a:r>
                      <a:endParaRPr lang="es-ES" sz="900" b="1" i="0" u="none" strike="noStrike" dirty="0">
                        <a:solidFill>
                          <a:srgbClr val="00B0F0"/>
                        </a:solidFill>
                        <a:effectLst/>
                        <a:latin typeface="abezeh"/>
                      </a:endParaRPr>
                    </a:p>
                  </a:txBody>
                  <a:tcPr marL="3600" marR="3600" marT="3600" marB="0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endParaRPr lang="ca-ES" sz="900" u="none" strike="noStrike" kern="1200" noProof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0" algn="ctr">
                        <a:buNone/>
                      </a:pPr>
                      <a:r>
                        <a:rPr lang="ca-ES" sz="900" b="0" i="0" u="none" strike="noStrike" kern="1200" noProof="0" dirty="0" err="1">
                          <a:solidFill>
                            <a:srgbClr val="00B0F0"/>
                          </a:solidFill>
                          <a:effectLst/>
                          <a:latin typeface="Calibri"/>
                        </a:rPr>
                        <a:t>Arredonir</a:t>
                      </a:r>
                      <a:r>
                        <a:rPr lang="ca-ES" sz="900" b="0" i="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Calibri"/>
                        </a:rPr>
                        <a:t> a la desena</a:t>
                      </a:r>
                      <a:endParaRPr lang="ca-ES" sz="900" noProof="0" dirty="0"/>
                    </a:p>
                    <a:p>
                      <a:pPr marL="0" lvl="0" algn="ctr"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Calibri"/>
                        </a:rPr>
                        <a:t>o a la centena</a:t>
                      </a:r>
                      <a:endParaRPr lang="ca-ES" sz="900" noProof="0" dirty="0"/>
                    </a:p>
                    <a:p>
                      <a:pPr marL="0" lvl="0" algn="ctr"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Calibri"/>
                        </a:rPr>
                        <a:t>més pròxima</a:t>
                      </a:r>
                      <a:endParaRPr lang="ca-ES" dirty="0"/>
                    </a:p>
                  </a:txBody>
                  <a:tcPr marL="6347" marR="6347" marT="6347" marB="0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b="0" i="0" u="none" strike="noStrike" noProof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 1 i 2</a:t>
                      </a:r>
                      <a:endParaRPr lang="es-ES" sz="900" b="0" i="0" u="none" strike="noStrike" noProof="0" dirty="0">
                        <a:effectLst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i adaptatiu</a:t>
                      </a:r>
                      <a:endParaRPr lang="ca-ES" dirty="0"/>
                    </a:p>
                  </a:txBody>
                  <a:tcPr marL="6347" marR="6347" marT="6347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lvl="0" algn="ctr">
                        <a:buNone/>
                      </a:pP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</a:p>
                  </a:txBody>
                  <a:tcPr marL="6347" marR="6347" marT="6347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b="0" i="0" u="none" strike="noStrike" noProof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221</a:t>
                      </a:r>
                      <a:r>
                        <a:rPr lang="es-ES" sz="9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 </a:t>
                      </a:r>
                      <a:r>
                        <a:rPr lang="ca-ES" sz="900" b="0" i="0" u="none" strike="noStrike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Arredonir</a:t>
                      </a:r>
                      <a:r>
                        <a:rPr lang="ca-ES" sz="9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nombres </a:t>
                      </a:r>
                      <a:r>
                        <a:rPr lang="ca-ES" sz="900" b="0" i="0" u="none" strike="noStrike" noProof="0" dirty="0">
                          <a:effectLst/>
                        </a:rPr>
                        <a:t>fins a </a:t>
                      </a:r>
                      <a:r>
                        <a:rPr lang="ca-ES" sz="9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1.000 a</a:t>
                      </a:r>
                      <a:endParaRPr lang="ca-ES" noProof="0" dirty="0"/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Desenes i centenes.</a:t>
                      </a:r>
                      <a:endParaRPr lang="ca-ES" dirty="0"/>
                    </a:p>
                  </a:txBody>
                  <a:tcPr marL="6347" marR="6347" marT="6347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b="0" i="0" u="none" strike="noStrike" noProof="0">
                        <a:effectLst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1. 2. Operacions i les seues propietats</a:t>
                      </a:r>
                      <a:endParaRPr lang="ca-ES" dirty="0"/>
                    </a:p>
                  </a:txBody>
                  <a:tcPr marL="2583" marR="2583" marT="25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u="none" strike="noStrike">
                        <a:effectLst/>
                        <a:latin typeface="+mn-lt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</a:t>
                      </a:r>
                      <a:r>
                        <a:rPr lang="es-ES" sz="900" b="0" i="0" u="none" strike="noStrike" noProof="0" dirty="0">
                          <a:effectLst/>
                        </a:rPr>
                        <a:t>1. 2. 7. </a:t>
                      </a:r>
                      <a:r>
                        <a:rPr lang="ca-ES" sz="900" b="0" i="0" u="none" strike="noStrike" noProof="0" dirty="0">
                          <a:effectLst/>
                        </a:rPr>
                        <a:t>Càlcul mental. Estimació i aproximació.</a:t>
                      </a:r>
                      <a:endParaRPr lang="ca-ES" dirty="0"/>
                    </a:p>
                    <a:p>
                      <a:pPr lvl="0" algn="ctr">
                        <a:buNone/>
                      </a:pPr>
                      <a:endParaRPr lang="es-ES" sz="900" u="none" strike="noStrike">
                        <a:effectLst/>
                        <a:latin typeface="+mn-lt"/>
                      </a:endParaRPr>
                    </a:p>
                  </a:txBody>
                  <a:tcPr marL="6347" marR="6347" marT="6347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0522631"/>
                  </a:ext>
                </a:extLst>
              </a:tr>
              <a:tr h="69850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1" u="none" strike="noStrike">
                        <a:solidFill>
                          <a:srgbClr val="00B0F0"/>
                        </a:solidFill>
                        <a:effectLst/>
                        <a:latin typeface="abezeh"/>
                      </a:endParaRPr>
                    </a:p>
                    <a:p>
                      <a:pPr lvl="0" algn="ctr">
                        <a:buNone/>
                      </a:pPr>
                      <a:endParaRPr lang="es-ES" sz="900" b="1" u="none" strike="noStrike">
                        <a:solidFill>
                          <a:srgbClr val="00B0F0"/>
                        </a:solidFill>
                        <a:effectLst/>
                        <a:latin typeface="abezeh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1" u="none" strike="noStrike" dirty="0">
                          <a:solidFill>
                            <a:srgbClr val="00B0F0"/>
                          </a:solidFill>
                          <a:effectLst/>
                          <a:latin typeface="abezeh"/>
                        </a:rPr>
                        <a:t>1.7</a:t>
                      </a:r>
                      <a:endParaRPr lang="es-ES" sz="900" b="1" i="0" u="none" strike="noStrike" dirty="0">
                        <a:solidFill>
                          <a:srgbClr val="00B0F0"/>
                        </a:solidFill>
                        <a:effectLst/>
                        <a:latin typeface="abezeh"/>
                      </a:endParaRPr>
                    </a:p>
                  </a:txBody>
                  <a:tcPr marL="3600" marR="3600" marT="3600" marB="0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endParaRPr lang="ca-ES" sz="900" u="none" strike="noStrike" kern="1200" noProof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0" algn="ctr">
                        <a:buNone/>
                      </a:pPr>
                      <a:endParaRPr lang="ca-ES" sz="900" u="none" strike="noStrike" kern="1200" noProof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0" algn="ctr"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Calibri"/>
                        </a:rPr>
                        <a:t>Sumar fins a 1.000</a:t>
                      </a:r>
                      <a:endParaRPr lang="ca-ES" noProof="0" dirty="0"/>
                    </a:p>
                    <a:p>
                      <a:pPr marL="0" lvl="0" algn="ctr"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Calibri"/>
                        </a:rPr>
                        <a:t>portant-ne</a:t>
                      </a:r>
                      <a:endParaRPr lang="ca-ES" dirty="0"/>
                    </a:p>
                  </a:txBody>
                  <a:tcPr marL="6347" marR="6347" marT="6347" marB="0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b="0" i="0" u="none" strike="noStrike" noProof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ca-ES" sz="900" b="0" i="0" u="none" strike="noStrike" noProof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 1 i 2</a:t>
                      </a:r>
                      <a:endParaRPr lang="es-ES" sz="900" b="0" i="0" u="none" strike="noStrike" noProof="0" dirty="0">
                        <a:effectLst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i adaptatiu</a:t>
                      </a:r>
                      <a:endParaRPr lang="ca-ES" dirty="0"/>
                    </a:p>
                  </a:txBody>
                  <a:tcPr marL="6347" marR="6347" marT="6347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lvl="0" algn="ctr">
                        <a:buNone/>
                      </a:pP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</a:p>
                  </a:txBody>
                  <a:tcPr marL="6347" marR="6347" marT="6347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b="0" i="0" u="none" strike="noStrike" noProof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263. Sumar </a:t>
                      </a:r>
                      <a:r>
                        <a:rPr lang="ca-ES" sz="900" b="0" i="0" u="none" strike="noStrike" noProof="0" dirty="0">
                          <a:effectLst/>
                        </a:rPr>
                        <a:t>fins a </a:t>
                      </a: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1.000 portant-ne</a:t>
                      </a:r>
                      <a:endParaRPr lang="ca-ES" dirty="0"/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(3 sumands).</a:t>
                      </a:r>
                      <a:endParaRPr lang="ca-ES" dirty="0"/>
                    </a:p>
                  </a:txBody>
                  <a:tcPr marL="6347" marR="6347" marT="6347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b="0" i="0" u="none" strike="noStrike" noProof="0">
                        <a:effectLst/>
                      </a:endParaRPr>
                    </a:p>
                    <a:p>
                      <a:pPr lvl="0" algn="ctr">
                        <a:buNone/>
                      </a:pPr>
                      <a:endParaRPr lang="ca-ES" sz="900" b="0" i="0" u="none" strike="noStrike" noProof="0">
                        <a:effectLst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1. 2. Operacions i les seues propietats</a:t>
                      </a:r>
                      <a:endParaRPr lang="ca-ES" dirty="0"/>
                    </a:p>
                  </a:txBody>
                  <a:tcPr marL="2583" marR="2583" marT="25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u="none" strike="noStrike">
                        <a:effectLst/>
                        <a:latin typeface="+mn-lt"/>
                      </a:endParaRPr>
                    </a:p>
                    <a:p>
                      <a:pPr lvl="0" algn="ctr">
                        <a:buNone/>
                      </a:pPr>
                      <a:endParaRPr lang="es-ES" sz="900" u="none" strike="noStrike">
                        <a:effectLst/>
                        <a:latin typeface="+mn-lt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</a:t>
                      </a:r>
                      <a:r>
                        <a:rPr lang="ca-ES" sz="900" b="0" i="0" u="none" strike="noStrike" noProof="0" dirty="0">
                          <a:effectLst/>
                        </a:rPr>
                        <a:t>1. 2. 1. Significats, estratègies i representacions per a la suma (afegir, combinar, comparar) i la resta (detracció, diferència, escala ascendent, escala descendent).</a:t>
                      </a:r>
                      <a:endParaRPr lang="ca-ES" dirty="0"/>
                    </a:p>
                    <a:p>
                      <a:pPr lvl="0" algn="ctr">
                        <a:buNone/>
                      </a:pPr>
                      <a:endParaRPr lang="es-ES" sz="900" u="none" strike="noStrike">
                        <a:effectLst/>
                        <a:latin typeface="+mn-lt"/>
                      </a:endParaRPr>
                    </a:p>
                  </a:txBody>
                  <a:tcPr marL="6347" marR="6347" marT="6347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8505386"/>
                  </a:ext>
                </a:extLst>
              </a:tr>
              <a:tr h="66675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1" u="none" strike="noStrike">
                        <a:solidFill>
                          <a:srgbClr val="00B0F0"/>
                        </a:solidFill>
                        <a:effectLst/>
                        <a:latin typeface="abezeh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1" u="none" strike="noStrike" dirty="0">
                          <a:solidFill>
                            <a:srgbClr val="00B0F0"/>
                          </a:solidFill>
                          <a:effectLst/>
                          <a:latin typeface="abezeh"/>
                        </a:rPr>
                        <a:t>1.8</a:t>
                      </a:r>
                      <a:endParaRPr lang="es-ES" sz="900" b="1" i="0" u="none" strike="noStrike" dirty="0">
                        <a:solidFill>
                          <a:srgbClr val="00B0F0"/>
                        </a:solidFill>
                        <a:effectLst/>
                        <a:latin typeface="abezeh"/>
                      </a:endParaRPr>
                    </a:p>
                  </a:txBody>
                  <a:tcPr marL="3600" marR="3600" marT="3600" marB="0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endParaRPr lang="ca-ES" sz="900" u="none" strike="noStrike" kern="1200" noProof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0" algn="ctr"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Calibri"/>
                        </a:rPr>
                        <a:t>Restar fins a 1.000 portant-ne en el minuend</a:t>
                      </a:r>
                      <a:endParaRPr lang="ca-ES" dirty="0"/>
                    </a:p>
                  </a:txBody>
                  <a:tcPr marL="6347" marR="6347" marT="6347" marB="0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b="0" i="0" u="none" strike="noStrike" noProof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 1 i 2</a:t>
                      </a:r>
                      <a:endParaRPr lang="es-ES" sz="900" b="0" i="0" u="none" strike="noStrike" noProof="0" dirty="0">
                        <a:effectLst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i adaptatiu</a:t>
                      </a:r>
                      <a:endParaRPr lang="ca-ES" dirty="0"/>
                    </a:p>
                  </a:txBody>
                  <a:tcPr marL="6347" marR="6347" marT="6347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</a:p>
                  </a:txBody>
                  <a:tcPr marL="6347" marR="6347" marT="6347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b="0" i="0" u="none" strike="noStrike" noProof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691. </a:t>
                      </a: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Restar </a:t>
                      </a:r>
                      <a:r>
                        <a:rPr lang="ca-ES" sz="900" b="0" i="0" u="none" strike="noStrike" noProof="0" dirty="0">
                          <a:effectLst/>
                        </a:rPr>
                        <a:t>fins a </a:t>
                      </a: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1.000 portant-ne en el</a:t>
                      </a:r>
                      <a:endParaRPr lang="ca-ES" sz="900" b="0" i="0" u="none" strike="noStrike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minuend.</a:t>
                      </a:r>
                      <a:endParaRPr lang="ca-ES" sz="900" b="0" i="0" u="none" strike="noStrike" noProof="0" dirty="0">
                        <a:effectLst/>
                      </a:endParaRPr>
                    </a:p>
                    <a:p>
                      <a:pPr lvl="0" algn="ctr">
                        <a:buNone/>
                      </a:pPr>
                      <a:endParaRPr lang="ca-ES" sz="900" b="0" i="0" u="none" strike="noStrike" noProof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347" marR="6347" marT="6347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b="0" i="0" u="none" strike="noStrike" noProof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1. 2. Operacions i les seues</a:t>
                      </a:r>
                      <a:endParaRPr lang="ca-ES" dirty="0"/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propietats</a:t>
                      </a:r>
                      <a:endParaRPr lang="ca-ES" dirty="0"/>
                    </a:p>
                  </a:txBody>
                  <a:tcPr marL="2583" marR="2583" marT="25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u="none" strike="noStrike">
                        <a:effectLst/>
                        <a:latin typeface="+mn-lt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</a:t>
                      </a:r>
                      <a:r>
                        <a:rPr lang="ca-ES" sz="900" b="0" i="0" u="none" strike="noStrike" noProof="0" dirty="0">
                          <a:effectLst/>
                        </a:rPr>
                        <a:t>1. 2. 1. Significats, estratègies i representacions per a la suma (afegir, combinar,</a:t>
                      </a:r>
                      <a:endParaRPr lang="es-ES" dirty="0"/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comparar) i la resta (detracció, diferència, escala ascendent, escala descendent).</a:t>
                      </a:r>
                      <a:endParaRPr lang="es-ES" dirty="0"/>
                    </a:p>
                  </a:txBody>
                  <a:tcPr marL="6347" marR="6347" marT="6347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9359342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2490118"/>
              </p:ext>
            </p:extLst>
          </p:nvPr>
        </p:nvGraphicFramePr>
        <p:xfrm>
          <a:off x="2397430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SET</a:t>
                      </a:r>
                      <a:endParaRPr lang="es-ES_tradnl" sz="1000" noProof="0">
                        <a:latin typeface="ABeZeh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DES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GEN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MAIG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961443"/>
                  </a:ext>
                </a:extLst>
              </a:tr>
            </a:tbl>
          </a:graphicData>
        </a:graphic>
      </p:graphicFrame>
      <p:sp>
        <p:nvSpPr>
          <p:cNvPr id="9" name="Ondertitel 2">
            <a:extLst>
              <a:ext uri="{FF2B5EF4-FFF2-40B4-BE49-F238E27FC236}">
                <a16:creationId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841635" y="35858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3r Pr</a:t>
            </a:r>
            <a:r>
              <a:rPr lang="ca-ES" sz="1800" b="1" dirty="0">
                <a:solidFill>
                  <a:srgbClr val="00B0F0"/>
                </a:solidFill>
                <a:latin typeface="ABeZeh"/>
                <a:ea typeface="ABeZeh" pitchFamily="2" charset="0"/>
              </a:rPr>
              <a:t>og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ramació 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                     	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Unitat 1</a:t>
            </a:r>
            <a:r>
              <a:rPr lang="ca-ES" sz="2400" b="1" dirty="0">
                <a:solidFill>
                  <a:srgbClr val="FF0000"/>
                </a:solidFill>
                <a:latin typeface="ABeZeh"/>
                <a:ea typeface="ABeZeh" pitchFamily="2" charset="0"/>
              </a:rPr>
              <a:t>  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            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Duració</a:t>
            </a:r>
            <a:r>
              <a:rPr kumimoji="0" lang="ca-ES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BeZeh"/>
                <a:ea typeface="ABeZeh" pitchFamily="2" charset="0"/>
              </a:rPr>
              <a:t>: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8 - 11 sessions </a:t>
            </a:r>
          </a:p>
        </p:txBody>
      </p:sp>
      <p:pic>
        <p:nvPicPr>
          <p:cNvPr id="17" name="Afbeelding 16">
            <a:extLst>
              <a:ext uri="{FF2B5EF4-FFF2-40B4-BE49-F238E27FC236}">
                <a16:creationId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02070" y="6618277"/>
            <a:ext cx="804656" cy="227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54854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6" ma:contentTypeDescription="Create a new document." ma:contentTypeScope="" ma:versionID="7acd16fd7bdfc2ab2b953c3898ca36a3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f1a6e7a7c156e73a19cb184878ba6944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1EC7436-638A-4F28-9911-38DF8DDF8C3C}">
  <ds:schemaRefs>
    <ds:schemaRef ds:uri="4df41d69-8cf9-497b-ae8f-b424b063cd22"/>
    <ds:schemaRef ds:uri="f0ce2327-97fb-4dfc-a980-285cacb0ad39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37A677AC-B643-4DE6-86C8-C670F9520AB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7F57227-32BA-4EEA-8B5A-93B79DB81535}">
  <ds:schemaRefs>
    <ds:schemaRef ds:uri="4df41d69-8cf9-497b-ae8f-b424b063cd22"/>
    <ds:schemaRef ds:uri="f0ce2327-97fb-4dfc-a980-285cacb0ad3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Panorámica</PresentationFormat>
  <Slides>4</Slides>
  <Notes>2</Notes>
  <HiddenSlides>0</HiddenSlide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5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Javier Elizaga MaÃ±as</dc:creator>
  <cp:revision>100</cp:revision>
  <dcterms:created xsi:type="dcterms:W3CDTF">2022-06-17T12:01:50Z</dcterms:created>
  <dcterms:modified xsi:type="dcterms:W3CDTF">2022-10-10T17:06:27Z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