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4" r:id="rId8"/>
    <p:sldId id="270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1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E1DEC-3697-875C-3D5F-D7322AD4FB52}" v="24" dt="2022-09-29T17:23:15.617"/>
    <p1510:client id="{0B7F1A2F-5B84-BC62-979D-F32136BE44EA}" v="5" dt="2022-11-22T11:32:24.774"/>
    <p1510:client id="{341728E3-E428-9FAC-A265-6271F2D6F072}" v="157" dt="2022-10-09T16:12:56.405"/>
    <p1510:client id="{4B01B60E-A1EE-454A-1CE8-A6ED770D5421}" v="137" dt="2022-09-08T10:52:47.387"/>
    <p1510:client id="{55E15EC6-DFEF-047C-F3CA-B6DA17B4C42C}" v="6" dt="2022-09-26T17:34:51.932"/>
    <p1510:client id="{5932F149-C03C-2FA1-5303-8D95B8980D1C}" v="45" dt="2022-08-01T09:14:36.166"/>
    <p1510:client id="{76537BEA-E30A-83E7-3081-E95D24B8AA3B}" v="35" dt="2022-09-26T19:05:49.233"/>
    <p1510:client id="{8086D942-E110-0E32-BEEB-08BE1AED14D8}" v="1194" dt="2022-09-24T14:40:09.709"/>
    <p1510:client id="{9311C562-F8BB-F841-9266-158700140A09}" v="29" dt="2022-09-08T11:25:17.313"/>
    <p1510:client id="{A2D546F1-B8E7-42DC-532E-6371A289EE7E}" v="6" dt="2022-09-29T17:23:48.058"/>
    <p1510:client id="{B3D348CF-611A-4EB2-286E-A3D1D969D5AE}" v="5414" dt="2022-09-13T17:29:23.961"/>
    <p1510:client id="{D4BB16DD-006F-0CBB-6ECF-8C1B311E2C4C}" v="29" dt="2022-09-15T17:41:47.489"/>
    <p1510:client id="{DB68111F-354A-C822-EB63-50ADBF56FEE2}" v="163" dt="2022-09-24T16:11:46.390"/>
    <p1510:client id="{E69168F7-3136-820C-4208-656DE425CB96}" v="28" dt="2022-09-07T18:53:07.785"/>
    <p1510:client id="{ED57C373-8998-61D2-D834-BB382DDFB6CD}" v="50" dt="2022-09-28T15:51:12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121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DB68111F-354A-C822-EB63-50ADBF56FEE2}"/>
    <pc:docChg chg="modSld">
      <pc:chgData name="Teresa Bosca" userId="S::teresa.bosca@snappet.org::5f2d2708-5ab7-4bb7-9244-a66e173aa037" providerId="AD" clId="Web-{DB68111F-354A-C822-EB63-50ADBF56FEE2}" dt="2022-09-24T16:11:28.233" v="128"/>
      <pc:docMkLst>
        <pc:docMk/>
      </pc:docMkLst>
      <pc:sldChg chg="modSp">
        <pc:chgData name="Teresa Bosca" userId="S::teresa.bosca@snappet.org::5f2d2708-5ab7-4bb7-9244-a66e173aa037" providerId="AD" clId="Web-{DB68111F-354A-C822-EB63-50ADBF56FEE2}" dt="2022-09-24T16:09:37.510" v="56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DB68111F-354A-C822-EB63-50ADBF56FEE2}" dt="2022-09-24T16:09:37.510" v="5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0:41.059" v="84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B68111F-354A-C822-EB63-50ADBF56FEE2}" dt="2022-09-24T16:10:41.059" v="84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B68111F-354A-C822-EB63-50ADBF56FEE2}" dt="2022-09-24T16:11:28.233" v="128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B68111F-354A-C822-EB63-50ADBF56FEE2}" dt="2022-09-24T16:11:28.233" v="1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A2D546F1-B8E7-42DC-532E-6371A289EE7E}"/>
    <pc:docChg chg="modSld">
      <pc:chgData name="Teresa Bosca" userId="S::teresa.bosca@snappet.org::5f2d2708-5ab7-4bb7-9244-a66e173aa037" providerId="AD" clId="Web-{A2D546F1-B8E7-42DC-532E-6371A289EE7E}" dt="2022-09-29T17:23:41.339" v="1"/>
      <pc:docMkLst>
        <pc:docMk/>
      </pc:docMkLst>
      <pc:sldChg chg="modSp">
        <pc:chgData name="Teresa Bosca" userId="S::teresa.bosca@snappet.org::5f2d2708-5ab7-4bb7-9244-a66e173aa037" providerId="AD" clId="Web-{A2D546F1-B8E7-42DC-532E-6371A289EE7E}" dt="2022-09-29T17:23:41.339" v="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A2D546F1-B8E7-42DC-532E-6371A289EE7E}" dt="2022-09-29T17:23:41.339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932F149-C03C-2FA1-5303-8D95B8980D1C}"/>
    <pc:docChg chg="modSld">
      <pc:chgData name="Viviana Saavedra" userId="S::viviana.saavedra@snappet.org::aa95fd6c-3033-4ac3-a8a2-8731ac2a924c" providerId="AD" clId="Web-{5932F149-C03C-2FA1-5303-8D95B8980D1C}" dt="2022-08-01T09:14:31.306" v="41"/>
      <pc:docMkLst>
        <pc:docMk/>
      </pc:docMkLst>
      <pc:sldChg chg="modSp">
        <pc:chgData name="Viviana Saavedra" userId="S::viviana.saavedra@snappet.org::aa95fd6c-3033-4ac3-a8a2-8731ac2a924c" providerId="AD" clId="Web-{5932F149-C03C-2FA1-5303-8D95B8980D1C}" dt="2022-08-01T09:14:31.306" v="4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932F149-C03C-2FA1-5303-8D95B8980D1C}" dt="2022-08-01T09:14:31.306" v="4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3D348CF-611A-4EB2-286E-A3D1D969D5AE}"/>
    <pc:docChg chg="modSld">
      <pc:chgData name="Teresa Bosca" userId="S::teresa.bosca@snappet.org::5f2d2708-5ab7-4bb7-9244-a66e173aa037" providerId="AD" clId="Web-{B3D348CF-611A-4EB2-286E-A3D1D969D5AE}" dt="2022-09-13T17:19:59.034" v="4856"/>
      <pc:docMkLst>
        <pc:docMk/>
      </pc:docMkLst>
      <pc:sldChg chg="modSp">
        <pc:chgData name="Teresa Bosca" userId="S::teresa.bosca@snappet.org::5f2d2708-5ab7-4bb7-9244-a66e173aa037" providerId="AD" clId="Web-{B3D348CF-611A-4EB2-286E-A3D1D969D5AE}" dt="2022-09-13T16:15:47.094" v="274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B3D348CF-611A-4EB2-286E-A3D1D969D5AE}" dt="2022-09-13T16:06:49.703" v="1877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6:15:47.094" v="274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07:49.116" v="4852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B3D348CF-611A-4EB2-286E-A3D1D969D5AE}" dt="2022-09-13T17:07:49.116" v="485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07:39.303" v="48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6:45:29.350" v="4798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B3D348CF-611A-4EB2-286E-A3D1D969D5AE}" dt="2022-09-13T16:45:29.350" v="4798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B3D348CF-611A-4EB2-286E-A3D1D969D5AE}" dt="2022-09-13T15:46:04.791" v="2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B3D348CF-611A-4EB2-286E-A3D1D969D5AE}" dt="2022-09-13T17:19:38.799" v="485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B3D348CF-611A-4EB2-286E-A3D1D969D5AE}" dt="2022-09-13T16:16:19.876" v="275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38.799" v="485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16:31.704" v="277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5:53:13.225" v="340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B3D348CF-611A-4EB2-286E-A3D1D969D5AE}" dt="2022-09-13T15:50:59.971" v="150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6.239" v="242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0.535" v="241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8.129" v="24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59.786" v="244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1:45.613" v="235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B3D348CF-611A-4EB2-286E-A3D1D969D5AE}" dt="2022-09-13T15:53:13.225" v="34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5:53:02.897" v="336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B3D348CF-611A-4EB2-286E-A3D1D969D5AE}" dt="2022-09-13T17:19:59.034" v="4856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B3D348CF-611A-4EB2-286E-A3D1D969D5AE}" dt="2022-09-13T16:30:49.902" v="3767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B3D348CF-611A-4EB2-286E-A3D1D969D5AE}" dt="2022-09-13T17:19:59.034" v="4856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B3D348CF-611A-4EB2-286E-A3D1D969D5AE}" dt="2022-09-13T16:31:01.371" v="3787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341728E3-E428-9FAC-A265-6271F2D6F072}"/>
    <pc:docChg chg="modSld">
      <pc:chgData name="Teresa Bosca" userId="S::teresa.bosca@snappet.org::5f2d2708-5ab7-4bb7-9244-a66e173aa037" providerId="AD" clId="Web-{341728E3-E428-9FAC-A265-6271F2D6F072}" dt="2022-10-09T16:12:47.951" v="73"/>
      <pc:docMkLst>
        <pc:docMk/>
      </pc:docMkLst>
      <pc:sldChg chg="modSp">
        <pc:chgData name="Teresa Bosca" userId="S::teresa.bosca@snappet.org::5f2d2708-5ab7-4bb7-9244-a66e173aa037" providerId="AD" clId="Web-{341728E3-E428-9FAC-A265-6271F2D6F072}" dt="2022-10-09T16:12:11.560" v="4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11.560" v="4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341728E3-E428-9FAC-A265-6271F2D6F072}" dt="2022-10-09T16:12:47.951" v="73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341728E3-E428-9FAC-A265-6271F2D6F072}" dt="2022-10-09T16:12:47.951" v="73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76537BEA-E30A-83E7-3081-E95D24B8AA3B}"/>
    <pc:docChg chg="modSld">
      <pc:chgData name="Teresa Bosca" userId="S::teresa.bosca@snappet.org::5f2d2708-5ab7-4bb7-9244-a66e173aa037" providerId="AD" clId="Web-{76537BEA-E30A-83E7-3081-E95D24B8AA3B}" dt="2022-09-26T19:05:36.482" v="21"/>
      <pc:docMkLst>
        <pc:docMk/>
      </pc:docMkLst>
      <pc:sldChg chg="modSp">
        <pc:chgData name="Teresa Bosca" userId="S::teresa.bosca@snappet.org::5f2d2708-5ab7-4bb7-9244-a66e173aa037" providerId="AD" clId="Web-{76537BEA-E30A-83E7-3081-E95D24B8AA3B}" dt="2022-09-26T19:03:20.290" v="7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6537BEA-E30A-83E7-3081-E95D24B8AA3B}" dt="2022-09-26T19:03:20.290" v="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76537BEA-E30A-83E7-3081-E95D24B8AA3B}" dt="2022-09-26T19:05:36.482" v="2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76537BEA-E30A-83E7-3081-E95D24B8AA3B}" dt="2022-09-26T19:05:36.482" v="2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01B60E-A1EE-454A-1CE8-A6ED770D5421}"/>
    <pc:docChg chg="modSld">
      <pc:chgData name="Maria Del Mar Mañas Martinez" userId="S::maria.manas@snappet.org::67f3acc2-0360-426e-ba56-ef4e224d080b" providerId="AD" clId="Web-{4B01B60E-A1EE-454A-1CE8-A6ED770D5421}" dt="2022-09-08T10:52:44.043" v="125"/>
      <pc:docMkLst>
        <pc:docMk/>
      </pc:docMkLst>
      <pc:sldChg chg="modSp">
        <pc:chgData name="Maria Del Mar Mañas Martinez" userId="S::maria.manas@snappet.org::67f3acc2-0360-426e-ba56-ef4e224d080b" providerId="AD" clId="Web-{4B01B60E-A1EE-454A-1CE8-A6ED770D5421}" dt="2022-09-08T10:50:46.695" v="6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0:46.695" v="6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4B01B60E-A1EE-454A-1CE8-A6ED770D5421}" dt="2022-09-08T10:52:44.043" v="125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4B01B60E-A1EE-454A-1CE8-A6ED770D5421}" dt="2022-09-08T10:52:44.043" v="12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D4BB16DD-006F-0CBB-6ECF-8C1B311E2C4C}"/>
    <pc:docChg chg="modSld">
      <pc:chgData name="Teresa Bosca" userId="S::teresa.bosca@snappet.org::5f2d2708-5ab7-4bb7-9244-a66e173aa037" providerId="AD" clId="Web-{D4BB16DD-006F-0CBB-6ECF-8C1B311E2C4C}" dt="2022-09-15T17:41:43.192" v="19"/>
      <pc:docMkLst>
        <pc:docMk/>
      </pc:docMkLst>
      <pc:sldChg chg="modSp">
        <pc:chgData name="Teresa Bosca" userId="S::teresa.bosca@snappet.org::5f2d2708-5ab7-4bb7-9244-a66e173aa037" providerId="AD" clId="Web-{D4BB16DD-006F-0CBB-6ECF-8C1B311E2C4C}" dt="2022-09-15T17:41:25.192" v="9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25.192" v="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D4BB16DD-006F-0CBB-6ECF-8C1B311E2C4C}" dt="2022-09-15T17:41:43.192" v="1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D4BB16DD-006F-0CBB-6ECF-8C1B311E2C4C}" dt="2022-09-15T17:41:43.192" v="1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5E15EC6-DFEF-047C-F3CA-B6DA17B4C42C}"/>
    <pc:docChg chg="modSld">
      <pc:chgData name="Teresa Bosca" userId="S::teresa.bosca@snappet.org::5f2d2708-5ab7-4bb7-9244-a66e173aa037" providerId="AD" clId="Web-{55E15EC6-DFEF-047C-F3CA-B6DA17B4C42C}" dt="2022-09-26T17:27:59.453" v="1"/>
      <pc:docMkLst>
        <pc:docMk/>
      </pc:docMkLst>
      <pc:sldChg chg="modSp">
        <pc:chgData name="Teresa Bosca" userId="S::teresa.bosca@snappet.org::5f2d2708-5ab7-4bb7-9244-a66e173aa037" providerId="AD" clId="Web-{55E15EC6-DFEF-047C-F3CA-B6DA17B4C42C}" dt="2022-09-26T17:27:59.453" v="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5E15EC6-DFEF-047C-F3CA-B6DA17B4C42C}" dt="2022-09-26T17:27:59.45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E69168F7-3136-820C-4208-656DE425CB96}"/>
    <pc:docChg chg="modSld">
      <pc:chgData name="Maria Del Mar Mañas Martinez" userId="S::maria.manas@snappet.org::67f3acc2-0360-426e-ba56-ef4e224d080b" providerId="AD" clId="Web-{E69168F7-3136-820C-4208-656DE425CB96}" dt="2022-09-07T18:53:05.738" v="19"/>
      <pc:docMkLst>
        <pc:docMk/>
      </pc:docMkLst>
      <pc:sldChg chg="modSp">
        <pc:chgData name="Maria Del Mar Mañas Martinez" userId="S::maria.manas@snappet.org::67f3acc2-0360-426e-ba56-ef4e224d080b" providerId="AD" clId="Web-{E69168F7-3136-820C-4208-656DE425CB96}" dt="2022-09-07T18:50:41.248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0:41.248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E69168F7-3136-820C-4208-656DE425CB96}" dt="2022-09-07T18:53:05.738" v="19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E69168F7-3136-820C-4208-656DE425CB96}" dt="2022-09-07T18:53:05.738" v="19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ED57C373-8998-61D2-D834-BB382DDFB6CD}"/>
    <pc:docChg chg="modSld">
      <pc:chgData name="Teresa Bosca" userId="S::teresa.bosca@snappet.org::5f2d2708-5ab7-4bb7-9244-a66e173aa037" providerId="AD" clId="Web-{ED57C373-8998-61D2-D834-BB382DDFB6CD}" dt="2022-09-28T15:51:05.868" v="39"/>
      <pc:docMkLst>
        <pc:docMk/>
      </pc:docMkLst>
      <pc:sldChg chg="modSp">
        <pc:chgData name="Teresa Bosca" userId="S::teresa.bosca@snappet.org::5f2d2708-5ab7-4bb7-9244-a66e173aa037" providerId="AD" clId="Web-{ED57C373-8998-61D2-D834-BB382DDFB6CD}" dt="2022-09-28T15:50:48.508" v="33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D57C373-8998-61D2-D834-BB382DDFB6CD}" dt="2022-09-28T15:50:48.508" v="3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D57C373-8998-61D2-D834-BB382DDFB6CD}" dt="2022-09-28T15:51:05.868" v="3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D57C373-8998-61D2-D834-BB382DDFB6CD}" dt="2022-09-28T15:51:05.868" v="39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0E1DEC-3697-875C-3D5F-D7322AD4FB52}"/>
    <pc:docChg chg="modSld">
      <pc:chgData name="Teresa Bosca" userId="S::teresa.bosca@snappet.org::5f2d2708-5ab7-4bb7-9244-a66e173aa037" providerId="AD" clId="Web-{060E1DEC-3697-875C-3D5F-D7322AD4FB52}" dt="2022-09-29T17:23:10.085" v="17"/>
      <pc:docMkLst>
        <pc:docMk/>
      </pc:docMkLst>
      <pc:sldChg chg="modSp">
        <pc:chgData name="Teresa Bosca" userId="S::teresa.bosca@snappet.org::5f2d2708-5ab7-4bb7-9244-a66e173aa037" providerId="AD" clId="Web-{060E1DEC-3697-875C-3D5F-D7322AD4FB52}" dt="2022-09-29T17:21:48.583" v="11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060E1DEC-3697-875C-3D5F-D7322AD4FB52}" dt="2022-09-29T17:21:48.583" v="1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0E1DEC-3697-875C-3D5F-D7322AD4FB52}" dt="2022-09-29T17:23:10.085" v="17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060E1DEC-3697-875C-3D5F-D7322AD4FB52}" dt="2022-09-29T17:23:10.085" v="1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B7F1A2F-5B84-BC62-979D-F32136BE44EA}"/>
    <pc:docChg chg="modSld">
      <pc:chgData name="Maria Del Mar Mañas Martinez" userId="S::maria.manas@snappet.org::67f3acc2-0360-426e-ba56-ef4e224d080b" providerId="AD" clId="Web-{0B7F1A2F-5B84-BC62-979D-F32136BE44EA}" dt="2022-11-22T11:30:46.939" v="1"/>
      <pc:docMkLst>
        <pc:docMk/>
      </pc:docMkLst>
      <pc:sldChg chg="modSp">
        <pc:chgData name="Maria Del Mar Mañas Martinez" userId="S::maria.manas@snappet.org::67f3acc2-0360-426e-ba56-ef4e224d080b" providerId="AD" clId="Web-{0B7F1A2F-5B84-BC62-979D-F32136BE44EA}" dt="2022-11-22T11:30:46.939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B7F1A2F-5B84-BC62-979D-F32136BE44EA}" dt="2022-11-22T11:30:46.939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11C562-F8BB-F841-9266-158700140A09}"/>
    <pc:docChg chg="modSld">
      <pc:chgData name="Maria Del Mar Mañas Martinez" userId="S::maria.manas@snappet.org::67f3acc2-0360-426e-ba56-ef4e224d080b" providerId="AD" clId="Web-{9311C562-F8BB-F841-9266-158700140A09}" dt="2022-09-08T11:25:15.406" v="13"/>
      <pc:docMkLst>
        <pc:docMk/>
      </pc:docMkLst>
      <pc:sldChg chg="modSp">
        <pc:chgData name="Maria Del Mar Mañas Martinez" userId="S::maria.manas@snappet.org::67f3acc2-0360-426e-ba56-ef4e224d080b" providerId="AD" clId="Web-{9311C562-F8BB-F841-9266-158700140A09}" dt="2022-09-08T11:25:15.406" v="1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9311C562-F8BB-F841-9266-158700140A09}" dt="2022-09-08T11:25:15.406" v="1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086D942-E110-0E32-BEEB-08BE1AED14D8}"/>
    <pc:docChg chg="delSld modSld">
      <pc:chgData name="Teresa Bosca" userId="S::teresa.bosca@snappet.org::5f2d2708-5ab7-4bb7-9244-a66e173aa037" providerId="AD" clId="Web-{8086D942-E110-0E32-BEEB-08BE1AED14D8}" dt="2022-09-24T14:40:09.709" v="998" actId="20577"/>
      <pc:docMkLst>
        <pc:docMk/>
      </pc:docMkLst>
      <pc:sldChg chg="del">
        <pc:chgData name="Teresa Bosca" userId="S::teresa.bosca@snappet.org::5f2d2708-5ab7-4bb7-9244-a66e173aa037" providerId="AD" clId="Web-{8086D942-E110-0E32-BEEB-08BE1AED14D8}" dt="2022-09-23T14:53:14.024" v="36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086D942-E110-0E32-BEEB-08BE1AED14D8}" dt="2022-09-24T11:22:46.318" v="95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086D942-E110-0E32-BEEB-08BE1AED14D8}" dt="2022-09-23T14:22:38.069" v="5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1:22:46.318" v="95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3T14:21:36.458" v="1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086D942-E110-0E32-BEEB-08BE1AED14D8}" dt="2022-09-23T14:21:36.458" v="1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086D942-E110-0E32-BEEB-08BE1AED14D8}" dt="2022-09-23T14:21:16.176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8086D942-E110-0E32-BEEB-08BE1AED14D8}" dt="2022-09-24T14:27:10.541" v="991" actId="20577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8086D942-E110-0E32-BEEB-08BE1AED14D8}" dt="2022-09-24T14:27:10.541" v="991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34:31.284" v="947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19:00:53.093" v="419" actId="1076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2:14:13.801" v="990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8086D942-E110-0E32-BEEB-08BE1AED14D8}" dt="2022-09-23T14:22:22.490" v="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0.935" v="959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4:11.472" v="986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25.060" v="963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3:38.705" v="965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8086D942-E110-0E32-BEEB-08BE1AED14D8}" dt="2022-09-24T12:12:18.669" v="958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4T12:14:13.801" v="990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8086D942-E110-0E32-BEEB-08BE1AED14D8}" dt="2022-09-24T14:40:09.709" v="998" actId="20577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8086D942-E110-0E32-BEEB-08BE1AED14D8}" dt="2022-09-24T14:40:09.709" v="998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086D942-E110-0E32-BEEB-08BE1AED14D8}" dt="2022-09-23T22:29:24.543" v="891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">
          <ac:chgData name="Teresa Bosca" userId="S::teresa.bosca@snappet.org::5f2d2708-5ab7-4bb7-9244-a66e173aa037" providerId="AD" clId="Web-{8086D942-E110-0E32-BEEB-08BE1AED14D8}" dt="2022-09-23T22:21:49.679" v="843" actId="1076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3122"/>
            <a:ext cx="10161270" cy="51594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err="1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Times New Roman" panose="02020603050405020304" pitchFamily="18" charset="0"/>
                <a:cs typeface="Calibri"/>
              </a:rPr>
              <a:t>Aquesta unitat està composta per 10 lliçons que tenen com a propòsit desenvolupar habilitats i maneres de pensar basats en la comprensió, la representació i l'ús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 flexible dels nombres. </a:t>
            </a:r>
            <a:endParaRPr lang="ca-ES" sz="110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err="1">
                <a:ea typeface="MS Mincho"/>
                <a:cs typeface="Calibri"/>
              </a:rPr>
              <a:t>manipulatius</a:t>
            </a:r>
            <a:r>
              <a:rPr lang="ca-ES" sz="110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/>
              <a:t>que impliquen la construcció del significat i l'ús dels nombres.</a:t>
            </a:r>
            <a:endParaRPr lang="ca-ES" altLang="es-ES" sz="11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err="1">
                <a:ea typeface="MS Mincho"/>
                <a:cs typeface="Calibri"/>
              </a:rPr>
              <a:t>presente</a:t>
            </a:r>
            <a:r>
              <a:rPr lang="ca-ES" sz="1100">
                <a:ea typeface="MS Mincho"/>
                <a:cs typeface="Calibri"/>
              </a:rPr>
              <a:t> l'alumnat</a:t>
            </a:r>
            <a:r>
              <a:rPr lang="ca-ES" altLang="es-ES" sz="1100">
                <a:ea typeface="MS Mincho"/>
                <a:cs typeface="Arial"/>
              </a:rPr>
              <a:t>.</a:t>
            </a:r>
            <a:endParaRPr lang="ca-ES" altLang="es-ES" sz="1100">
              <a:solidFill>
                <a:srgbClr val="000000"/>
              </a:solidFill>
              <a:ea typeface="MS Mincho"/>
              <a:cs typeface="Arial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err="1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 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err="1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err="1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>
                <a:ea typeface="Times New Roman" panose="02020603050405020304" pitchFamily="18" charset="0"/>
                <a:cs typeface="Arial"/>
              </a:rPr>
              <a:t>Fitxes de recompte, diners ficticis, blocs de base 10, taules de valor posicional i daus.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err="1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i instruments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unitat i </a:t>
            </a:r>
            <a:r>
              <a:rPr lang="ca-ES" sz="110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67970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2 </a:t>
            </a:r>
            <a:endParaRPr lang="es-ES_tradnl" sz="220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302331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/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/>
                        <a:t>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  <a:endParaRPr lang="ca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Exercici 3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/>
                    </a:p>
                    <a:p>
                      <a:pPr algn="l"/>
                      <a:r>
                        <a:rPr lang="ca-ES" sz="1200" b="0" noProof="0"/>
                        <a:t>Objectiu d'aprenentatge </a:t>
                      </a:r>
                      <a:r>
                        <a:rPr lang="ca-ES" sz="1200" b="0" noProof="0" err="1"/>
                        <a:t>Snappet</a:t>
                      </a:r>
                      <a:r>
                        <a:rPr lang="ca-ES" sz="1200" b="0" noProof="0"/>
                        <a:t> </a:t>
                      </a:r>
                    </a:p>
                    <a:p>
                      <a:r>
                        <a:rPr lang="ca-ES" sz="1200" b="0" noProof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Criteris</a:t>
                      </a:r>
                      <a:r>
                        <a:rPr lang="es-ES" sz="1200" b="1"/>
                        <a:t> </a:t>
                      </a:r>
                      <a:r>
                        <a:rPr lang="es-ES" sz="1200" b="1" err="1"/>
                        <a:t>d'avaluació</a:t>
                      </a:r>
                      <a:r>
                        <a:rPr lang="es-ES" sz="1200" b="1"/>
                        <a:t>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unitat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  <a:p>
                      <a:endParaRPr lang="ca-ES" sz="1200" noProof="0"/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/>
                        <a:t>Per trimestre</a:t>
                      </a:r>
                    </a:p>
                    <a:p>
                      <a:endParaRPr lang="ca-ES" sz="1200" noProof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Prova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/>
                        <a:t>competencial</a:t>
                      </a:r>
                      <a:endParaRPr lang="ca-ES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/>
                    </a:p>
                    <a:p>
                      <a:r>
                        <a:rPr lang="ca-ES" sz="1200" b="1" noProof="0"/>
                        <a:t>Criteri d'avaluació de la </a:t>
                      </a:r>
                      <a:r>
                        <a:rPr lang="ca-ES" sz="1200" b="1" i="0" u="none" strike="noStrike" noProof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</a:t>
            </a:r>
            <a:r>
              <a:rPr lang="ca-ES" sz="1200" b="1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>
                <a:ea typeface="+mn-lt"/>
                <a:cs typeface="+mn-lt"/>
              </a:rPr>
              <a:t>avalua</a:t>
            </a:r>
            <a:endParaRPr lang="ca-ES">
              <a:ea typeface="+mn-lt"/>
              <a:cs typeface="+mn-lt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err="1"/>
              <a:t>Descarregable</a:t>
            </a:r>
            <a:endParaRPr lang="es-ES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483991"/>
              </p:ext>
            </p:extLst>
          </p:nvPr>
        </p:nvGraphicFramePr>
        <p:xfrm>
          <a:off x="613764" y="1084464"/>
          <a:ext cx="10721957" cy="4183491"/>
        </p:xfrm>
        <a:graphic>
          <a:graphicData uri="http://schemas.openxmlformats.org/drawingml/2006/table">
            <a:tbl>
              <a:tblPr firstRow="1" firstCol="1" bandRow="1"/>
              <a:tblGrid>
                <a:gridCol w="3531809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788407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noProof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45079">
                <a:tc rowSpan="6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El Sentit numèric i de les operacions fa referència als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sabers bàsics relacionats amb la comprensió del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significat del concepte de nombre, la seua representació,  simbolització i magnitud, a més de l'ús adequat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>
                          <a:effectLst/>
                        </a:rPr>
                        <a:t>d’aquestes en les relacions, propietats i operacions bàsiques per a aquesta etapa. </a:t>
                      </a:r>
                      <a:endParaRPr lang="ca-ES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Nombres naturals</a:t>
                      </a:r>
                      <a:endParaRPr lang="ca-ES" sz="1100" b="0" i="0" u="none" strike="noStrike" noProof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Bloc 1. 1. 3. Descomposicions i estructura del nombre, patrons i regularitats (parell, senar).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538911"/>
                  </a:ext>
                </a:extLst>
              </a:tr>
              <a:tr h="64507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Bloc 1. 1. 5. Lectura, escriptura i representació de numerals superiors al miler.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93210"/>
                  </a:ext>
                </a:extLst>
              </a:tr>
              <a:tr h="64507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Bloc 1. 1. 6. Estratègies de representació. Recta numèrica. Comparació i ordenació.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355834"/>
                  </a:ext>
                </a:extLst>
              </a:tr>
              <a:tr h="66120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Operacions amb naturals i les seues propietats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Bloc 1. 2. 2. </a:t>
                      </a:r>
                      <a:r>
                        <a:rPr lang="ca-ES" sz="1100" b="0" i="0" u="none" strike="noStrike" kern="1200" noProof="0">
                          <a:effectLst/>
                        </a:rPr>
                        <a:t>Doble i meitat. Iniciació al significat de la multiplicació (suma reiterada, producte </a:t>
                      </a: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cartesià) i de la divisió (repartiment, agrupació).   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135542"/>
                  </a:ext>
                </a:extLst>
              </a:tr>
              <a:tr h="661206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1100" b="0" i="0" u="none" strike="noStrike" kern="1200" noProof="0">
                          <a:effectLst/>
                        </a:rPr>
                        <a:t>Significat i ús de la igualtat i les desigualtats en relacions i expressions aritmètiques senzilles. 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46534"/>
                  </a:ext>
                </a:extLst>
              </a:tr>
              <a:tr h="661206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Bloc</a:t>
                      </a:r>
                      <a:r>
                        <a:rPr lang="es-ES" sz="1100" b="0" i="0" u="none" strike="noStrike" kern="1200" noProof="0">
                          <a:effectLst/>
                          <a:latin typeface="Calibri"/>
                        </a:rPr>
                        <a:t> 1. 2. 7. </a:t>
                      </a:r>
                      <a:r>
                        <a:rPr lang="ca-ES" sz="1100" b="0" i="0" u="none" strike="noStrike" kern="1200" noProof="0">
                          <a:effectLst/>
                          <a:latin typeface="Calibri"/>
                        </a:rPr>
                        <a:t>Càlcul mental. Estimació i aproximació.</a:t>
                      </a:r>
                      <a:endParaRPr lang="es-ES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91094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1246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47810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 i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Descompondre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  4 xifres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225. 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 i descompondre nombres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3. 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posicional 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  4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xifres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225. 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Compondre i descompondre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 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3. Descomposicions i estructura del nombre, patrons i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 i escriure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  4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xifres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195.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Llegir i escriure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5. Lectura, escriptura i representació de numerals superiors al miler.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Ubicar nombres de 4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xifres 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recta 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numèrica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805. 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Col·locar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10.000 en la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recta numèrica per milers i centenes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</a:t>
                      </a:r>
                      <a:r>
                        <a:rPr lang="es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  4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xifres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Ordenar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fins </a:t>
                      </a:r>
                      <a:r>
                        <a:rPr lang="ca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10.000.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 nombres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De 4 xifres</a:t>
                      </a:r>
                      <a:endParaRPr lang="ca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226. </a:t>
                      </a:r>
                      <a:r>
                        <a:rPr lang="ca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nombres fins a 10.000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dirty="0"/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 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</a:t>
                      </a:r>
                      <a:r>
                        <a:rPr lang="es-ES" sz="900" b="0" i="0" u="none" strike="noStrike" noProof="0" dirty="0">
                          <a:effectLst/>
                          <a:latin typeface="Calibri"/>
                        </a:rPr>
                        <a:t> 1. 2. 7. 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Càlcul mental. Estimació i aproximació.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2.7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Nombres 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parells i senars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ca-ES" sz="90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32.</a:t>
                      </a: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 Identificar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nombres parells i senars.</a:t>
                      </a:r>
                      <a:endParaRPr lang="ca-ES" dirty="0">
                        <a:highlight>
                          <a:srgbClr val="FFFF00"/>
                        </a:highlight>
                      </a:endParaRP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3. Descomposicions i estructura del nombre, patrons i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</a:t>
                      </a:r>
                      <a:endParaRPr lang="ca-ES" dirty="0"/>
                    </a:p>
                    <a:p>
                      <a:pPr lvl="0" algn="ctr">
                        <a:buNone/>
                      </a:pPr>
                      <a:endParaRPr lang="ca-ES" sz="900" b="0" i="0" u="none" strike="noStrike" noProof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438354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3r Pr</a:t>
            </a:r>
            <a:r>
              <a:rPr lang="ca-ES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2</a:t>
            </a:r>
            <a:r>
              <a:rPr lang="ca-ES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Duració: 10 - 12 sessions </a:t>
            </a: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992148"/>
              </p:ext>
            </p:extLst>
          </p:nvPr>
        </p:nvGraphicFramePr>
        <p:xfrm>
          <a:off x="616857" y="846666"/>
          <a:ext cx="11025909" cy="2524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5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2485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8761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6523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4971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717523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18109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Competències específiques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nombres parells i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senars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parells mitjançant models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3. 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regularitats (parell, senar).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grups iguals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694</a:t>
                      </a:r>
                      <a:r>
                        <a:rPr lang="es-ES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a-ES" sz="90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Agrupar elements de manera eficient.</a:t>
                      </a:r>
                      <a:endParaRPr lang="ca-E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 seues</a:t>
                      </a:r>
                      <a:endParaRPr lang="es-ES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baseline="0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900" b="0" i="0" u="none" strike="noStrike" baseline="0" noProof="0" dirty="0">
                          <a:effectLst/>
                        </a:rPr>
                        <a:t>Significat i ús de la igualtat i les desigualtats en relacions i expressions aritmètiques senzilles.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77409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2.10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sumes reiterades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695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 Calcular sumes reiterades.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 seues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2.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Doble i meitat. Iniciació al significat de la multiplicació (suma reiterada, producte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cartesià) i de la divisió (repartiment, agrupació). 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0512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356999"/>
              </p:ext>
            </p:extLst>
          </p:nvPr>
        </p:nvGraphicFramePr>
        <p:xfrm>
          <a:off x="2424042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</a:rPr>
                        <a:t>MAIG</a:t>
                      </a:r>
                      <a:endParaRPr lang="es-ES"/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2134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3r Pr</a:t>
            </a:r>
            <a:r>
              <a:rPr lang="ca-ES" sz="1800" b="1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>
                <a:solidFill>
                  <a:srgbClr val="009ED0"/>
                </a:solidFill>
                <a:latin typeface="ABeZeh"/>
                <a:ea typeface="ABeZeh" pitchFamily="2" charset="0"/>
              </a:rPr>
              <a:t>Unitat 2</a:t>
            </a:r>
            <a:r>
              <a:rPr lang="ca-ES" sz="2400" b="1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Duració</a:t>
            </a:r>
            <a:r>
              <a:rPr kumimoji="0" lang="ca-ES" sz="10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/>
                <a:ea typeface="ABeZeh" pitchFamily="2" charset="0"/>
              </a:rPr>
              <a:t>: </a:t>
            </a:r>
            <a:r>
              <a:rPr lang="ca-ES" sz="1000" b="1">
                <a:solidFill>
                  <a:srgbClr val="009ED0"/>
                </a:solidFill>
                <a:latin typeface="ABeZeh"/>
              </a:rPr>
              <a:t>10 - 12 sessions </a:t>
            </a:r>
            <a:endParaRPr kumimoji="0" lang="ca-ES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128" y="6209282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124B2-AC7A-490A-815F-86147C936AE4}">
  <ds:schemaRefs>
    <ds:schemaRef ds:uri="4df41d69-8cf9-497b-ae8f-b424b063cd22"/>
    <ds:schemaRef ds:uri="f0ce2327-97fb-4dfc-a980-285cacb0a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74DA56-498A-4C3A-B4D8-ECAC4CCEE3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F9AF3-AF76-410B-A55A-4441E4F7861D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5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19</cp:revision>
  <dcterms:created xsi:type="dcterms:W3CDTF">2022-06-17T12:01:50Z</dcterms:created>
  <dcterms:modified xsi:type="dcterms:W3CDTF">2022-11-22T11:32:25Z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