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64" r:id="rId8"/>
    <p:sldId id="272" r:id="rId9"/>
    <p:sldId id="273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712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4472C4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CF8675-5534-633F-C554-785424B939AC}" v="183" dt="2022-10-09T16:26:24.093"/>
    <p1510:client id="{066C7D51-E727-9A21-C398-4F14BF3B6D75}" v="59" dt="2022-09-15T17:43:16.620"/>
    <p1510:client id="{3BA246CD-B168-308D-B72F-353694D4403F}" v="134" dt="2022-09-24T16:15:25.463"/>
    <p1510:client id="{5181276C-3444-8C76-D255-72E8F774649F}" v="6" dt="2022-09-14T15:11:00.752"/>
    <p1510:client id="{73507037-2364-A458-A1BA-A280D8FB4A9B}" v="29" dt="2022-09-07T18:52:38.405"/>
    <p1510:client id="{8A8C4DD1-28F8-10DD-DFF9-4C17A6C3A991}" v="38" dt="2022-10-10T17:07:36.862"/>
    <p1510:client id="{DD43BD4D-5357-97F4-D4C3-CA3C30B7E0ED}" v="1198" dt="2022-09-24T14:27:49.567"/>
    <p1510:client id="{E6F2A097-D360-B474-AAA5-C0F167A36F8E}" v="38" dt="2022-08-01T09:15:00.070"/>
    <p1510:client id="{EBB64B86-B65D-22F1-17D6-35768E6DB570}" v="4311" dt="2022-09-13T18:31:18.955"/>
    <p1510:client id="{F69495E8-523F-7B07-2104-C1C8103B79DE}" v="10" dt="2022-10-10T17:08:52.2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4156"/>
        <p:guide pos="7129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03CF8675-5534-633F-C554-785424B939AC}"/>
    <pc:docChg chg="modSld">
      <pc:chgData name="Teresa Bosca" userId="S::teresa.bosca@snappet.org::5f2d2708-5ab7-4bb7-9244-a66e173aa037" providerId="AD" clId="Web-{03CF8675-5534-633F-C554-785424B939AC}" dt="2022-10-09T16:26:15.296" v="151"/>
      <pc:docMkLst>
        <pc:docMk/>
      </pc:docMkLst>
      <pc:sldChg chg="modSp">
        <pc:chgData name="Teresa Bosca" userId="S::teresa.bosca@snappet.org::5f2d2708-5ab7-4bb7-9244-a66e173aa037" providerId="AD" clId="Web-{03CF8675-5534-633F-C554-785424B939AC}" dt="2022-10-09T16:18:07.220" v="77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03CF8675-5534-633F-C554-785424B939AC}" dt="2022-10-09T16:18:07.220" v="7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03CF8675-5534-633F-C554-785424B939AC}" dt="2022-10-09T16:26:15.296" v="151"/>
        <pc:sldMkLst>
          <pc:docMk/>
          <pc:sldMk cId="75994648" sldId="272"/>
        </pc:sldMkLst>
        <pc:graphicFrameChg chg="mod modGraphic">
          <ac:chgData name="Teresa Bosca" userId="S::teresa.bosca@snappet.org::5f2d2708-5ab7-4bb7-9244-a66e173aa037" providerId="AD" clId="Web-{03CF8675-5534-633F-C554-785424B939AC}" dt="2022-10-09T16:26:15.296" v="151"/>
          <ac:graphicFrameMkLst>
            <pc:docMk/>
            <pc:sldMk cId="75994648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03CF8675-5534-633F-C554-785424B939AC}" dt="2022-10-09T16:24:52.185" v="149"/>
        <pc:sldMkLst>
          <pc:docMk/>
          <pc:sldMk cId="3237266275" sldId="273"/>
        </pc:sldMkLst>
        <pc:graphicFrameChg chg="mod modGraphic">
          <ac:chgData name="Teresa Bosca" userId="S::teresa.bosca@snappet.org::5f2d2708-5ab7-4bb7-9244-a66e173aa037" providerId="AD" clId="Web-{03CF8675-5534-633F-C554-785424B939AC}" dt="2022-10-09T16:24:52.185" v="149"/>
          <ac:graphicFrameMkLst>
            <pc:docMk/>
            <pc:sldMk cId="3237266275" sldId="273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73507037-2364-A458-A1BA-A280D8FB4A9B}"/>
    <pc:docChg chg="modSld">
      <pc:chgData name="Maria Del Mar Mañas Martinez" userId="S::maria.manas@snappet.org::67f3acc2-0360-426e-ba56-ef4e224d080b" providerId="AD" clId="Web-{73507037-2364-A458-A1BA-A280D8FB4A9B}" dt="2022-09-07T18:52:37.874" v="23"/>
      <pc:docMkLst>
        <pc:docMk/>
      </pc:docMkLst>
      <pc:sldChg chg="modSp">
        <pc:chgData name="Maria Del Mar Mañas Martinez" userId="S::maria.manas@snappet.org::67f3acc2-0360-426e-ba56-ef4e224d080b" providerId="AD" clId="Web-{73507037-2364-A458-A1BA-A280D8FB4A9B}" dt="2022-09-07T18:52:37.874" v="2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73507037-2364-A458-A1BA-A280D8FB4A9B}" dt="2022-09-07T18:52:37.874" v="2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EBB64B86-B65D-22F1-17D6-35768E6DB570}"/>
    <pc:docChg chg="modSld">
      <pc:chgData name="Teresa Bosca" userId="S::teresa.bosca@snappet.org::5f2d2708-5ab7-4bb7-9244-a66e173aa037" providerId="AD" clId="Web-{EBB64B86-B65D-22F1-17D6-35768E6DB570}" dt="2022-09-13T18:31:14.049" v="3792"/>
      <pc:docMkLst>
        <pc:docMk/>
      </pc:docMkLst>
      <pc:sldChg chg="modSp">
        <pc:chgData name="Teresa Bosca" userId="S::teresa.bosca@snappet.org::5f2d2708-5ab7-4bb7-9244-a66e173aa037" providerId="AD" clId="Web-{EBB64B86-B65D-22F1-17D6-35768E6DB570}" dt="2022-09-13T18:26:32.398" v="3758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EBB64B86-B65D-22F1-17D6-35768E6DB570}" dt="2022-09-13T17:37:35.184" v="707" actId="14100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EBB64B86-B65D-22F1-17D6-35768E6DB570}" dt="2022-09-13T18:26:32.398" v="375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EBB64B86-B65D-22F1-17D6-35768E6DB570}" dt="2022-09-13T17:37:04.918" v="68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EBB64B86-B65D-22F1-17D6-35768E6DB570}" dt="2022-09-13T17:33:16.737" v="34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EBB64B86-B65D-22F1-17D6-35768E6DB570}" dt="2022-09-13T17:37:04.918" v="68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EBB64B86-B65D-22F1-17D6-35768E6DB570}" dt="2022-09-13T18:20:31.698" v="371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EBB64B86-B65D-22F1-17D6-35768E6DB570}" dt="2022-09-13T18:20:31.698" v="371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EBB64B86-B65D-22F1-17D6-35768E6DB570}" dt="2022-09-13T17:30:43.107" v="13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EBB64B86-B65D-22F1-17D6-35768E6DB570}" dt="2022-09-13T18:28:38.199" v="3788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EBB64B86-B65D-22F1-17D6-35768E6DB570}" dt="2022-09-13T17:41:38.396" v="932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BB64B86-B65D-22F1-17D6-35768E6DB570}" dt="2022-09-13T18:28:38.199" v="3788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EBB64B86-B65D-22F1-17D6-35768E6DB570}" dt="2022-09-13T17:41:49.365" v="952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EBB64B86-B65D-22F1-17D6-35768E6DB570}" dt="2022-09-13T17:32:49.877" v="33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EBB64B86-B65D-22F1-17D6-35768E6DB570}" dt="2022-09-13T17:30:58.295" v="141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EBB64B86-B65D-22F1-17D6-35768E6DB570}" dt="2022-09-13T17:32:00.360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EBB64B86-B65D-22F1-17D6-35768E6DB570}" dt="2022-09-13T17:31:51.281" v="235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EBB64B86-B65D-22F1-17D6-35768E6DB570}" dt="2022-09-13T17:32:01.047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EBB64B86-B65D-22F1-17D6-35768E6DB570}" dt="2022-09-13T17:32:02.204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EBB64B86-B65D-22F1-17D6-35768E6DB570}" dt="2022-09-13T17:31:44.312" v="228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EBB64B86-B65D-22F1-17D6-35768E6DB570}" dt="2022-09-13T17:31:03.326" v="143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EBB64B86-B65D-22F1-17D6-35768E6DB570}" dt="2022-09-13T17:32:49.877" v="33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EBB64B86-B65D-22F1-17D6-35768E6DB570}" dt="2022-09-13T18:31:14.049" v="3792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EBB64B86-B65D-22F1-17D6-35768E6DB570}" dt="2022-09-13T17:56:12.005" v="195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BB64B86-B65D-22F1-17D6-35768E6DB570}" dt="2022-09-13T18:31:14.049" v="3792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EBB64B86-B65D-22F1-17D6-35768E6DB570}" dt="2022-09-13T17:56:22.802" v="1971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EBB64B86-B65D-22F1-17D6-35768E6DB570}" dt="2022-09-13T18:20:22.494" v="3717"/>
        <pc:sldMkLst>
          <pc:docMk/>
          <pc:sldMk cId="2854248323" sldId="271"/>
        </pc:sldMkLst>
        <pc:spChg chg="mod">
          <ac:chgData name="Teresa Bosca" userId="S::teresa.bosca@snappet.org::5f2d2708-5ab7-4bb7-9244-a66e173aa037" providerId="AD" clId="Web-{EBB64B86-B65D-22F1-17D6-35768E6DB570}" dt="2022-09-13T18:18:57.663" v="3571" actId="20577"/>
          <ac:spMkLst>
            <pc:docMk/>
            <pc:sldMk cId="2854248323" sldId="271"/>
            <ac:spMk id="10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BB64B86-B65D-22F1-17D6-35768E6DB570}" dt="2022-09-13T18:20:22.494" v="3717"/>
          <ac:graphicFrameMkLst>
            <pc:docMk/>
            <pc:sldMk cId="2854248323" sldId="271"/>
            <ac:graphicFrameMk id="2" creationId="{B081A45C-1D03-8586-4416-5C083A96082A}"/>
          </ac:graphicFrameMkLst>
        </pc:graphicFrameChg>
        <pc:graphicFrameChg chg="mod modGraphic">
          <ac:chgData name="Teresa Bosca" userId="S::teresa.bosca@snappet.org::5f2d2708-5ab7-4bb7-9244-a66e173aa037" providerId="AD" clId="Web-{EBB64B86-B65D-22F1-17D6-35768E6DB570}" dt="2022-09-13T18:19:11.257" v="3589"/>
          <ac:graphicFrameMkLst>
            <pc:docMk/>
            <pc:sldMk cId="2854248323" sldId="271"/>
            <ac:graphicFrameMk id="4" creationId="{2C85F843-0955-E753-6483-E5C98A65714E}"/>
          </ac:graphicFrameMkLst>
        </pc:graphicFrameChg>
      </pc:sldChg>
    </pc:docChg>
  </pc:docChgLst>
  <pc:docChgLst>
    <pc:chgData name="Teresa Bosca" userId="S::teresa.bosca@snappet.org::5f2d2708-5ab7-4bb7-9244-a66e173aa037" providerId="AD" clId="Web-{3BA246CD-B168-308D-B72F-353694D4403F}"/>
    <pc:docChg chg="modSld">
      <pc:chgData name="Teresa Bosca" userId="S::teresa.bosca@snappet.org::5f2d2708-5ab7-4bb7-9244-a66e173aa037" providerId="AD" clId="Web-{3BA246CD-B168-308D-B72F-353694D4403F}" dt="2022-09-24T16:15:25.197" v="77"/>
      <pc:docMkLst>
        <pc:docMk/>
      </pc:docMkLst>
      <pc:sldChg chg="modSp">
        <pc:chgData name="Teresa Bosca" userId="S::teresa.bosca@snappet.org::5f2d2708-5ab7-4bb7-9244-a66e173aa037" providerId="AD" clId="Web-{3BA246CD-B168-308D-B72F-353694D4403F}" dt="2022-09-24T16:12:46.582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3BA246CD-B168-308D-B72F-353694D4403F}" dt="2022-09-24T16:12:46.582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3BA246CD-B168-308D-B72F-353694D4403F}" dt="2022-09-24T16:13:23.552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BA246CD-B168-308D-B72F-353694D4403F}" dt="2022-09-24T16:13:23.552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BA246CD-B168-308D-B72F-353694D4403F}" dt="2022-09-24T16:13:57.288" v="61"/>
        <pc:sldMkLst>
          <pc:docMk/>
          <pc:sldMk cId="75994648" sldId="272"/>
        </pc:sldMkLst>
        <pc:graphicFrameChg chg="mod modGraphic">
          <ac:chgData name="Teresa Bosca" userId="S::teresa.bosca@snappet.org::5f2d2708-5ab7-4bb7-9244-a66e173aa037" providerId="AD" clId="Web-{3BA246CD-B168-308D-B72F-353694D4403F}" dt="2022-09-24T16:13:57.288" v="61"/>
          <ac:graphicFrameMkLst>
            <pc:docMk/>
            <pc:sldMk cId="75994648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BA246CD-B168-308D-B72F-353694D4403F}" dt="2022-09-24T16:15:25.197" v="77"/>
        <pc:sldMkLst>
          <pc:docMk/>
          <pc:sldMk cId="3237266275" sldId="273"/>
        </pc:sldMkLst>
        <pc:graphicFrameChg chg="mod modGraphic">
          <ac:chgData name="Teresa Bosca" userId="S::teresa.bosca@snappet.org::5f2d2708-5ab7-4bb7-9244-a66e173aa037" providerId="AD" clId="Web-{3BA246CD-B168-308D-B72F-353694D4403F}" dt="2022-09-24T16:15:25.197" v="77"/>
          <ac:graphicFrameMkLst>
            <pc:docMk/>
            <pc:sldMk cId="3237266275" sldId="273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F69495E8-523F-7B07-2104-C1C8103B79DE}"/>
    <pc:docChg chg="modSld">
      <pc:chgData name="Teresa Bosca" userId="S::teresa.bosca@snappet.org::5f2d2708-5ab7-4bb7-9244-a66e173aa037" providerId="AD" clId="Web-{F69495E8-523F-7B07-2104-C1C8103B79DE}" dt="2022-10-10T17:08:44.435" v="5"/>
      <pc:docMkLst>
        <pc:docMk/>
      </pc:docMkLst>
      <pc:sldChg chg="modSp">
        <pc:chgData name="Teresa Bosca" userId="S::teresa.bosca@snappet.org::5f2d2708-5ab7-4bb7-9244-a66e173aa037" providerId="AD" clId="Web-{F69495E8-523F-7B07-2104-C1C8103B79DE}" dt="2022-10-10T17:08:44.435" v="5"/>
        <pc:sldMkLst>
          <pc:docMk/>
          <pc:sldMk cId="3237266275" sldId="273"/>
        </pc:sldMkLst>
        <pc:graphicFrameChg chg="mod modGraphic">
          <ac:chgData name="Teresa Bosca" userId="S::teresa.bosca@snappet.org::5f2d2708-5ab7-4bb7-9244-a66e173aa037" providerId="AD" clId="Web-{F69495E8-523F-7B07-2104-C1C8103B79DE}" dt="2022-10-10T17:08:44.435" v="5"/>
          <ac:graphicFrameMkLst>
            <pc:docMk/>
            <pc:sldMk cId="3237266275" sldId="273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6C7D51-E727-9A21-C398-4F14BF3B6D75}"/>
    <pc:docChg chg="modSld">
      <pc:chgData name="Teresa Bosca" userId="S::teresa.bosca@snappet.org::5f2d2708-5ab7-4bb7-9244-a66e173aa037" providerId="AD" clId="Web-{066C7D51-E727-9A21-C398-4F14BF3B6D75}" dt="2022-09-15T17:43:12.338" v="35"/>
      <pc:docMkLst>
        <pc:docMk/>
      </pc:docMkLst>
      <pc:sldChg chg="modSp">
        <pc:chgData name="Teresa Bosca" userId="S::teresa.bosca@snappet.org::5f2d2708-5ab7-4bb7-9244-a66e173aa037" providerId="AD" clId="Web-{066C7D51-E727-9A21-C398-4F14BF3B6D75}" dt="2022-09-15T17:42:25.743" v="1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066C7D51-E727-9A21-C398-4F14BF3B6D75}" dt="2022-09-15T17:42:25.743" v="1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066C7D51-E727-9A21-C398-4F14BF3B6D75}" dt="2022-09-15T17:42:47.728" v="2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6C7D51-E727-9A21-C398-4F14BF3B6D75}" dt="2022-09-15T17:42:47.728" v="2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066C7D51-E727-9A21-C398-4F14BF3B6D75}" dt="2022-09-15T17:43:12.338" v="35"/>
        <pc:sldMkLst>
          <pc:docMk/>
          <pc:sldMk cId="2854248323" sldId="271"/>
        </pc:sldMkLst>
        <pc:graphicFrameChg chg="mod modGraphic">
          <ac:chgData name="Teresa Bosca" userId="S::teresa.bosca@snappet.org::5f2d2708-5ab7-4bb7-9244-a66e173aa037" providerId="AD" clId="Web-{066C7D51-E727-9A21-C398-4F14BF3B6D75}" dt="2022-09-15T17:43:12.338" v="35"/>
          <ac:graphicFrameMkLst>
            <pc:docMk/>
            <pc:sldMk cId="2854248323" sldId="271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DD43BD4D-5357-97F4-D4C3-CA3C30B7E0ED}"/>
    <pc:docChg chg="addSld delSld modSld">
      <pc:chgData name="Teresa Bosca" userId="S::teresa.bosca@snappet.org::5f2d2708-5ab7-4bb7-9244-a66e173aa037" providerId="AD" clId="Web-{DD43BD4D-5357-97F4-D4C3-CA3C30B7E0ED}" dt="2022-09-24T14:27:46.255" v="771" actId="20577"/>
      <pc:docMkLst>
        <pc:docMk/>
      </pc:docMkLst>
      <pc:sldChg chg="del">
        <pc:chgData name="Teresa Bosca" userId="S::teresa.bosca@snappet.org::5f2d2708-5ab7-4bb7-9244-a66e173aa037" providerId="AD" clId="Web-{DD43BD4D-5357-97F4-D4C3-CA3C30B7E0ED}" dt="2022-09-24T11:25:06.491" v="3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DD43BD4D-5357-97F4-D4C3-CA3C30B7E0ED}" dt="2022-09-24T12:15:49.395" v="7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DD43BD4D-5357-97F4-D4C3-CA3C30B7E0ED}" dt="2022-09-23T22:37:35.747" v="7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DD43BD4D-5357-97F4-D4C3-CA3C30B7E0ED}" dt="2022-09-24T12:15:49.395" v="7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D43BD4D-5357-97F4-D4C3-CA3C30B7E0ED}" dt="2022-09-23T22:36:47.293" v="2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DD43BD4D-5357-97F4-D4C3-CA3C30B7E0ED}" dt="2022-09-23T22:36:47.293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DD43BD4D-5357-97F4-D4C3-CA3C30B7E0ED}" dt="2022-09-23T22:36:42.230" v="1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DD43BD4D-5357-97F4-D4C3-CA3C30B7E0ED}" dt="2022-09-24T14:27:34.863" v="768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DD43BD4D-5357-97F4-D4C3-CA3C30B7E0ED}" dt="2022-09-24T14:27:34.863" v="768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DD43BD4D-5357-97F4-D4C3-CA3C30B7E0ED}" dt="2022-09-24T11:42:47.455" v="38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D43BD4D-5357-97F4-D4C3-CA3C30B7E0ED}" dt="2022-09-24T12:14:50.858" v="745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DD43BD4D-5357-97F4-D4C3-CA3C30B7E0ED}" dt="2022-09-23T22:37:05.012" v="4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DD43BD4D-5357-97F4-D4C3-CA3C30B7E0ED}" dt="2022-09-24T12:14:29.794" v="733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DD43BD4D-5357-97F4-D4C3-CA3C30B7E0ED}" dt="2022-09-24T12:14:50.858" v="745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DD43BD4D-5357-97F4-D4C3-CA3C30B7E0ED}" dt="2022-09-24T12:12:35.771" v="730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DD43BD4D-5357-97F4-D4C3-CA3C30B7E0ED}" dt="2022-09-24T12:12:37.349" v="731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DD43BD4D-5357-97F4-D4C3-CA3C30B7E0ED}" dt="2022-09-24T12:12:32.802" v="729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DD43BD4D-5357-97F4-D4C3-CA3C30B7E0ED}" dt="2022-09-24T12:14:41.873" v="743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 del">
        <pc:chgData name="Teresa Bosca" userId="S::teresa.bosca@snappet.org::5f2d2708-5ab7-4bb7-9244-a66e173aa037" providerId="AD" clId="Web-{DD43BD4D-5357-97F4-D4C3-CA3C30B7E0ED}" dt="2022-09-24T11:57:36.989" v="52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D43BD4D-5357-97F4-D4C3-CA3C30B7E0ED}" dt="2022-09-24T11:54:17.193" v="476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DD43BD4D-5357-97F4-D4C3-CA3C30B7E0ED}" dt="2022-09-24T12:02:18.731" v="664"/>
        <pc:sldMkLst>
          <pc:docMk/>
          <pc:sldMk cId="2854248323" sldId="271"/>
        </pc:sldMkLst>
        <pc:graphicFrameChg chg="mod modGraphic">
          <ac:chgData name="Teresa Bosca" userId="S::teresa.bosca@snappet.org::5f2d2708-5ab7-4bb7-9244-a66e173aa037" providerId="AD" clId="Web-{DD43BD4D-5357-97F4-D4C3-CA3C30B7E0ED}" dt="2022-09-24T11:58:31.649" v="595"/>
          <ac:graphicFrameMkLst>
            <pc:docMk/>
            <pc:sldMk cId="2854248323" sldId="271"/>
            <ac:graphicFrameMk id="2" creationId="{B081A45C-1D03-8586-4416-5C083A96082A}"/>
          </ac:graphicFrameMkLst>
        </pc:graphicFrameChg>
      </pc:sldChg>
      <pc:sldChg chg="modSp add replId">
        <pc:chgData name="Teresa Bosca" userId="S::teresa.bosca@snappet.org::5f2d2708-5ab7-4bb7-9244-a66e173aa037" providerId="AD" clId="Web-{DD43BD4D-5357-97F4-D4C3-CA3C30B7E0ED}" dt="2022-09-24T14:27:38.910" v="770" actId="20577"/>
        <pc:sldMkLst>
          <pc:docMk/>
          <pc:sldMk cId="75994648" sldId="272"/>
        </pc:sldMkLst>
        <pc:spChg chg="mod">
          <ac:chgData name="Teresa Bosca" userId="S::teresa.bosca@snappet.org::5f2d2708-5ab7-4bb7-9244-a66e173aa037" providerId="AD" clId="Web-{DD43BD4D-5357-97F4-D4C3-CA3C30B7E0ED}" dt="2022-09-24T14:27:38.910" v="770" actId="20577"/>
          <ac:spMkLst>
            <pc:docMk/>
            <pc:sldMk cId="75994648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DD43BD4D-5357-97F4-D4C3-CA3C30B7E0ED}" dt="2022-09-24T11:56:46.548" v="520"/>
          <ac:graphicFrameMkLst>
            <pc:docMk/>
            <pc:sldMk cId="75994648" sldId="272"/>
            <ac:graphicFrameMk id="4" creationId="{DDA80BDB-E941-C2AB-612D-B90ABDF40270}"/>
          </ac:graphicFrameMkLst>
        </pc:graphicFrameChg>
      </pc:sldChg>
      <pc:sldChg chg="modSp add replId">
        <pc:chgData name="Teresa Bosca" userId="S::teresa.bosca@snappet.org::5f2d2708-5ab7-4bb7-9244-a66e173aa037" providerId="AD" clId="Web-{DD43BD4D-5357-97F4-D4C3-CA3C30B7E0ED}" dt="2022-09-24T14:27:46.255" v="771" actId="20577"/>
        <pc:sldMkLst>
          <pc:docMk/>
          <pc:sldMk cId="3237266275" sldId="273"/>
        </pc:sldMkLst>
        <pc:spChg chg="mod">
          <ac:chgData name="Teresa Bosca" userId="S::teresa.bosca@snappet.org::5f2d2708-5ab7-4bb7-9244-a66e173aa037" providerId="AD" clId="Web-{DD43BD4D-5357-97F4-D4C3-CA3C30B7E0ED}" dt="2022-09-24T14:27:46.255" v="771" actId="20577"/>
          <ac:spMkLst>
            <pc:docMk/>
            <pc:sldMk cId="3237266275" sldId="273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DD43BD4D-5357-97F4-D4C3-CA3C30B7E0ED}" dt="2022-09-24T12:01:52.557" v="663"/>
          <ac:graphicFrameMkLst>
            <pc:docMk/>
            <pc:sldMk cId="3237266275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E6F2A097-D360-B474-AAA5-C0F167A36F8E}"/>
    <pc:docChg chg="modSld">
      <pc:chgData name="Viviana Saavedra" userId="S::viviana.saavedra@snappet.org::aa95fd6c-3033-4ac3-a8a2-8731ac2a924c" providerId="AD" clId="Web-{E6F2A097-D360-B474-AAA5-C0F167A36F8E}" dt="2022-08-01T09:14:58.304" v="33"/>
      <pc:docMkLst>
        <pc:docMk/>
      </pc:docMkLst>
      <pc:sldChg chg="modSp">
        <pc:chgData name="Viviana Saavedra" userId="S::viviana.saavedra@snappet.org::aa95fd6c-3033-4ac3-a8a2-8731ac2a924c" providerId="AD" clId="Web-{E6F2A097-D360-B474-AAA5-C0F167A36F8E}" dt="2022-08-01T09:14:58.304" v="3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6F2A097-D360-B474-AAA5-C0F167A36F8E}" dt="2022-08-01T09:14:58.304" v="3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A8C4DD1-28F8-10DD-DFF9-4C17A6C3A991}"/>
    <pc:docChg chg="modSld">
      <pc:chgData name="Teresa Bosca" userId="S::teresa.bosca@snappet.org::5f2d2708-5ab7-4bb7-9244-a66e173aa037" providerId="AD" clId="Web-{8A8C4DD1-28F8-10DD-DFF9-4C17A6C3A991}" dt="2022-10-10T17:07:33.722" v="35"/>
      <pc:docMkLst>
        <pc:docMk/>
      </pc:docMkLst>
      <pc:sldChg chg="modSp">
        <pc:chgData name="Teresa Bosca" userId="S::teresa.bosca@snappet.org::5f2d2708-5ab7-4bb7-9244-a66e173aa037" providerId="AD" clId="Web-{8A8C4DD1-28F8-10DD-DFF9-4C17A6C3A991}" dt="2022-10-10T17:07:33.722" v="35"/>
        <pc:sldMkLst>
          <pc:docMk/>
          <pc:sldMk cId="75994648" sldId="272"/>
        </pc:sldMkLst>
        <pc:graphicFrameChg chg="mod modGraphic">
          <ac:chgData name="Teresa Bosca" userId="S::teresa.bosca@snappet.org::5f2d2708-5ab7-4bb7-9244-a66e173aa037" providerId="AD" clId="Web-{8A8C4DD1-28F8-10DD-DFF9-4C17A6C3A991}" dt="2022-10-10T17:07:33.722" v="35"/>
          <ac:graphicFrameMkLst>
            <pc:docMk/>
            <pc:sldMk cId="75994648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181276C-3444-8C76-D255-72E8F774649F}"/>
    <pc:docChg chg="modSld">
      <pc:chgData name="Teresa Bosca" userId="S::teresa.bosca@snappet.org::5f2d2708-5ab7-4bb7-9244-a66e173aa037" providerId="AD" clId="Web-{5181276C-3444-8C76-D255-72E8F774649F}" dt="2022-09-14T15:11:00.752" v="5"/>
      <pc:docMkLst>
        <pc:docMk/>
      </pc:docMkLst>
      <pc:sldChg chg="modSp">
        <pc:chgData name="Teresa Bosca" userId="S::teresa.bosca@snappet.org::5f2d2708-5ab7-4bb7-9244-a66e173aa037" providerId="AD" clId="Web-{5181276C-3444-8C76-D255-72E8F774649F}" dt="2022-09-14T15:11:00.752" v="5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5181276C-3444-8C76-D255-72E8F774649F}" dt="2022-09-14T15:11:00.752" v="5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9338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915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55612"/>
            <a:ext cx="10161270" cy="54954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Times New Roman" panose="02020603050405020304" pitchFamily="18" charset="0"/>
                <a:cs typeface="Calibri"/>
              </a:rPr>
              <a:t>Aquesta unitat està composta per 18 lliçons que tenen com a propòsit desenvolupar habilitats i maneres de pensar basats en la comprensió, la representació i l'ús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 flexible de les operacions. </a:t>
            </a:r>
            <a:endParaRPr lang="ca-ES">
              <a:cs typeface="Calibri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err="1">
                <a:ea typeface="MS Mincho"/>
                <a:cs typeface="Calibri"/>
              </a:rPr>
              <a:t>manipulatius</a:t>
            </a:r>
            <a:r>
              <a:rPr lang="ca-ES" sz="110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>
                <a:ea typeface="+mn-lt"/>
                <a:cs typeface="+mn-lt"/>
              </a:rPr>
              <a:t>que impliquen</a:t>
            </a:r>
            <a:r>
              <a:rPr lang="ca-ES" sz="1100"/>
              <a:t> la construcció del significat i l'ús de les operacions.</a:t>
            </a:r>
            <a:endParaRPr lang="ca-ES" altLang="es-ES" sz="11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err="1">
                <a:ea typeface="MS Mincho"/>
                <a:cs typeface="Calibri"/>
              </a:rPr>
              <a:t>presente</a:t>
            </a:r>
            <a:r>
              <a:rPr lang="ca-ES" sz="1100">
                <a:ea typeface="MS Mincho"/>
                <a:cs typeface="Calibri"/>
              </a:rPr>
              <a:t> l'alumnat</a:t>
            </a:r>
            <a:r>
              <a:rPr lang="ca-ES" altLang="es-ES" sz="1100">
                <a:ea typeface="MS Mincho"/>
                <a:cs typeface="Arial"/>
              </a:rPr>
              <a:t>.</a:t>
            </a:r>
            <a:endParaRPr lang="ca-ES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18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 d'avaluació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 d'aula</a:t>
            </a:r>
            <a:endParaRPr lang="ca-ES" sz="1200" b="1"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>
                <a:ea typeface="Times New Roman" panose="02020603050405020304" pitchFamily="18" charset="0"/>
                <a:cs typeface="Times New Roman"/>
              </a:rPr>
              <a:t>Blocs base 10, blocs de desenes, blocs d'unitats, regle marcat amb centímetres, fulls quadriculats, pissarra i diners ficticis.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 Didàctica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i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unitat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i 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10461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3</a:t>
            </a:r>
            <a:endParaRPr lang="ca-ES" sz="220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373109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err="1"/>
                        <a:t>Subsaber</a:t>
                      </a:r>
                      <a:r>
                        <a:rPr lang="ca-ES" sz="1200" b="1" noProof="0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 noProof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 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/>
                        <a:t>Criteris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567214"/>
              </p:ext>
            </p:extLst>
          </p:nvPr>
        </p:nvGraphicFramePr>
        <p:xfrm>
          <a:off x="613764" y="1084464"/>
          <a:ext cx="10721959" cy="2072094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779101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11049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342476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noProof="0">
                        <a:latin typeface="ABeZeh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499432"/>
                  </a:ext>
                </a:extLst>
              </a:tr>
              <a:tr h="864809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El Sentit numèric i de les operacions fa referència als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sabers bàsics relacionats amb la comprensió del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significat del concepte de nombre, la seua representació, 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simbolització i magnitud, a més de l'ús adequat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d’aquestes en les relacions, propietats i operacions bàsiques per a aquesta etapa. </a:t>
                      </a:r>
                      <a:endParaRPr lang="ca-ES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2. </a:t>
                      </a:r>
                      <a:r>
                        <a:rPr lang="ca-E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Operacions amb naturals i les seues propietats.</a:t>
                      </a:r>
                      <a:endParaRPr lang="es-ES"/>
                    </a:p>
                    <a:p>
                      <a:pPr marL="0" marR="0" lvl="0" indent="0" algn="l" defTabSz="9144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Bloc 1. 2. 1. Significats, estratègies i representacions per a la suma (afegir, combinar, comparar) i la resta (detracció, diferència, escala ascendent,</a:t>
                      </a:r>
                      <a:endParaRPr lang="es-ES" sz="11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escala descendent).</a:t>
                      </a:r>
                      <a:endParaRPr lang="es-ES" sz="1100" b="0" i="0" u="none" strike="noStrike" noProof="0"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921601"/>
                  </a:ext>
                </a:extLst>
              </a:tr>
              <a:tr h="864809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Bloc 1. 2. 6. Relacions i propietats de les operacions. Propietat commutativa,</a:t>
                      </a:r>
                      <a:endParaRPr lang="es-ES" sz="11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associativa i distributiva. </a:t>
                      </a:r>
                      <a:endParaRPr lang="es-ES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278260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82976"/>
            <a:ext cx="908079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038524"/>
              </p:ext>
            </p:extLst>
          </p:nvPr>
        </p:nvGraphicFramePr>
        <p:xfrm>
          <a:off x="544285" y="846666"/>
          <a:ext cx="11227230" cy="50406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00663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990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2938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91104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4542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Lliçó</a:t>
                      </a:r>
                      <a:endParaRPr lang="ca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Lloc de la lliçó</a:t>
                      </a:r>
                      <a:endParaRPr lang="ca-ES" sz="900" b="0" i="0" u="none" strike="noStrike" kern="1200" noProof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aprenentatge </a:t>
                      </a: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Saber </a:t>
                      </a: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específic</a:t>
                      </a:r>
                      <a:endParaRPr lang="ca-ES" sz="900" b="0" i="0" u="none" strike="noStrike" kern="1200" noProof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6523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3.1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fins a 100</a:t>
                      </a: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portant-ne en el minuend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  <a:latin typeface="+mn-lt"/>
                        </a:rPr>
                        <a:t>1 i 2 i 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1035. Restar fins a 100 portant-ne en el minuend.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3.2</a:t>
                      </a:r>
                      <a:endParaRPr lang="es-ES" sz="900" b="1" i="0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fins a 100 completant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672</a:t>
                      </a:r>
                      <a:r>
                        <a:rPr lang="ca-ES" sz="900" u="none" strike="noStrike" noProof="0">
                          <a:effectLst/>
                          <a:latin typeface="+mn-lt"/>
                        </a:rPr>
                        <a:t>. Restar utilitzant l'estratègia de completar.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3 xifres sense portar-ne en la recta numèrica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676. Sumar i restar fins a 1000 sense portar-ne en la recta numèrica.</a:t>
                      </a:r>
                      <a:endParaRPr lang="ca-ES" sz="900" b="0" i="0" u="none" strike="noStrike" noProof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3 xifres</a:t>
                      </a:r>
                      <a:endParaRPr lang="ca-ES" noProof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portant-ne en la recta numèrica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177. Sumar i restar operacions en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 recta </a:t>
                      </a: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numèrica</a:t>
                      </a: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616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3 xifres</a:t>
                      </a:r>
                      <a:endParaRPr lang="ca-ES" noProof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portant-ne una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677. Sumar i restar fins a 1000 portant-ne una</a:t>
                      </a:r>
                      <a:endParaRPr lang="ca-ES" sz="900" b="0" i="0" u="none" strike="noStrike" noProof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 la recta </a:t>
                      </a: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numèrica</a:t>
                      </a:r>
                      <a:r>
                        <a:rPr lang="ca-ES" sz="90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ca-ES" sz="900" b="0" i="0" u="none" strike="noStrike" noProof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3 xifres</a:t>
                      </a:r>
                      <a:endParaRPr lang="ca-ES" noProof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portant-ne dues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678. Sumar i restar fins a 1000 portant-ne dues en la recta </a:t>
                      </a: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numèrica</a:t>
                      </a:r>
                      <a:r>
                        <a:rPr lang="ca-ES" sz="90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ca-ES" sz="900" b="0" i="0" u="none" strike="noStrike" noProof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649484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3.7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Sumar i restar dos nombres de 3 xifres</a:t>
                      </a:r>
                      <a:endParaRPr lang="ca-ES" sz="900" b="0" i="0" u="none" strike="noStrike" kern="1200" noProof="0"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portant-ne dues</a:t>
                      </a:r>
                      <a:endParaRPr lang="ca-ES" b="0" i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679. </a:t>
                      </a: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Sumar i restar fins a 1000 en la recta</a:t>
                      </a:r>
                      <a:endParaRPr lang="ca-ES" b="0" i="0" noProof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numèrica.</a:t>
                      </a:r>
                      <a:endParaRPr lang="ca-ES" b="0" i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79385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368992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3r Pr</a:t>
            </a:r>
            <a:r>
              <a:rPr lang="ca-ES" sz="1800" b="1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ramació 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3</a:t>
            </a:r>
            <a:r>
              <a:rPr lang="ca-ES" sz="2400" b="1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>
                <a:solidFill>
                  <a:srgbClr val="009ED0"/>
                </a:solidFill>
                <a:latin typeface="ABeZeh"/>
              </a:rPr>
              <a:t>Duració: 18 - 22 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922095"/>
              </p:ext>
            </p:extLst>
          </p:nvPr>
        </p:nvGraphicFramePr>
        <p:xfrm>
          <a:off x="544285" y="846666"/>
          <a:ext cx="11227230" cy="50406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00663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990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2938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91104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4542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Lliçó</a:t>
                      </a:r>
                      <a:endParaRPr lang="ca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Lloc de la lliçó</a:t>
                      </a:r>
                      <a:endParaRPr lang="ca-ES" sz="900" b="0" i="0" u="none" strike="noStrike" kern="1200" noProof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aprenentatge </a:t>
                      </a: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Saber </a:t>
                      </a: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específic</a:t>
                      </a:r>
                      <a:endParaRPr lang="ca-ES" sz="900" b="0" i="0" u="none" strike="noStrike" kern="1200" noProof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6523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3.8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Sumar tres xifres</a:t>
                      </a: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portant-ne</a:t>
                      </a:r>
                      <a:endParaRPr lang="ca-ES" sz="900" b="0" i="0" u="none" strike="noStrike" kern="1200" noProof="0"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descomponent</a:t>
                      </a:r>
                      <a:endParaRPr lang="ca-ES" noProof="0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  <a:latin typeface="+mn-lt"/>
                        </a:rPr>
                        <a:t>1 i 2 i 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680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. Sumar </a:t>
                      </a: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de tres xifres portant-ne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descomponent.</a:t>
                      </a:r>
                      <a:endParaRPr lang="ca-ES" sz="900" b="0" i="0" u="none" strike="noStrike" noProof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3.9</a:t>
                      </a:r>
                      <a:endParaRPr lang="es-ES" sz="900" b="1" i="0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Restar tres xifres</a:t>
                      </a:r>
                      <a:endParaRPr lang="ca-ES" b="0" i="0" noProof="0"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descomponent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687. Restar tres xifres portant-ne descomponent.</a:t>
                      </a:r>
                      <a:endParaRPr lang="ca-ES" b="0" i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Sumar fins a 1.000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portant-ne una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688. Sumar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fins a</a:t>
                      </a: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 1000 en vertical per passos portant-ne una.</a:t>
                      </a:r>
                      <a:endParaRPr lang="es-ES" b="0" i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3.11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Restar 3 xifres</a:t>
                      </a:r>
                      <a:endParaRPr lang="ca-ES" noProof="0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sense portar-ne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142. Restar nombres de tres xifres sense</a:t>
                      </a:r>
                      <a:endParaRPr lang="ca-ES" sz="900" b="0" i="0" u="none" strike="noStrike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portar-ne.</a:t>
                      </a:r>
                      <a:endParaRPr lang="ca-ES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616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3.12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Restar 3 xifres</a:t>
                      </a:r>
                      <a:endParaRPr lang="ca-ES" sz="900" b="0" i="0" u="none" strike="noStrike" kern="1200" noProof="0"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portant-ne una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689. Restar </a:t>
                      </a:r>
                      <a:r>
                        <a:rPr lang="ca-ES" sz="900" b="0" i="0" u="none" strike="noStrike" noProof="0">
                          <a:effectLst/>
                        </a:rPr>
                        <a:t>fins a </a:t>
                      </a: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1000 portant-ne una.</a:t>
                      </a:r>
                      <a:endParaRPr lang="es-ES" b="0" i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3.13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Restar 3 xifres</a:t>
                      </a:r>
                      <a:endParaRPr lang="ca-ES" sz="900" b="0" i="0" u="none" strike="noStrike" kern="1200" noProof="0">
                        <a:effectLst/>
                        <a:latin typeface="Calibri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portant-ne dues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691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. Restar fins a 1000 portant-ne en el</a:t>
                      </a:r>
                      <a:endParaRPr lang="es-ES" b="0" i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minuend.</a:t>
                      </a:r>
                      <a:endParaRPr lang="es-ES" b="0" i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649484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3.14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Sumar fins a 1.000</a:t>
                      </a:r>
                      <a:endParaRPr lang="ca-ES" noProof="0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portant-ne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263. Sumar fins a 1000 portant-ne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(3 sumands).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79385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3r Pr</a:t>
            </a:r>
            <a:r>
              <a:rPr lang="ca-ES" sz="1800" b="1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ramació 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3</a:t>
            </a:r>
            <a:r>
              <a:rPr lang="ca-ES" sz="2400" b="1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>
                <a:solidFill>
                  <a:srgbClr val="009ED0"/>
                </a:solidFill>
                <a:latin typeface="ABeZeh"/>
              </a:rPr>
              <a:t>Duració: 18 - 22 sessions </a:t>
            </a:r>
          </a:p>
        </p:txBody>
      </p:sp>
    </p:spTree>
    <p:extLst>
      <p:ext uri="{BB962C8B-B14F-4D97-AF65-F5344CB8AC3E}">
        <p14:creationId xmlns:p14="http://schemas.microsoft.com/office/powerpoint/2010/main" val="7599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38496"/>
              </p:ext>
            </p:extLst>
          </p:nvPr>
        </p:nvGraphicFramePr>
        <p:xfrm>
          <a:off x="544285" y="846666"/>
          <a:ext cx="11227230" cy="3069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00663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990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2938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91104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4542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Lliçó</a:t>
                      </a:r>
                      <a:endParaRPr lang="ca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Lloc de la lliçó</a:t>
                      </a:r>
                      <a:endParaRPr lang="ca-ES" sz="900" b="0" i="0" u="none" strike="noStrike" kern="1200" noProof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aprenentatge </a:t>
                      </a: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Saber </a:t>
                      </a:r>
                      <a:r>
                        <a:rPr lang="ca-ES" sz="900" b="1" i="0" u="none" strike="noStrike" kern="1200" noProof="0">
                          <a:solidFill>
                            <a:srgbClr val="009ED0"/>
                          </a:solidFill>
                          <a:latin typeface="ABeZeh"/>
                        </a:rPr>
                        <a:t>específic</a:t>
                      </a:r>
                      <a:endParaRPr lang="ca-ES" sz="900" b="0" i="0" u="none" strike="noStrike" kern="1200" noProof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6523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3.15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Restar 3 xifres</a:t>
                      </a:r>
                      <a:endParaRPr lang="es-ES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portant-ne i un 0</a:t>
                      </a:r>
                      <a:endParaRPr lang="es-ES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en el  minuend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  <a:latin typeface="+mn-lt"/>
                        </a:rPr>
                        <a:t>1 i 2 i 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693. Restar fins a 1000 amb un zero en el</a:t>
                      </a:r>
                      <a:endParaRPr lang="es-ES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minuend.</a:t>
                      </a:r>
                      <a:endParaRPr lang="es-ES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3.16</a:t>
                      </a:r>
                      <a:endParaRPr lang="es-ES" sz="900" b="1" i="0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Propietats de la suma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622. </a:t>
                      </a:r>
                      <a:r>
                        <a:rPr lang="ca-ES" sz="900" b="0" i="0" u="none" strike="noStrike" noProof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les propietats de la suma.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1. 2. 6. 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Relacions i propietats de les operacions. Propietat commutativa,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associativa i distributiva. 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3.17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Sumar amb nombres</a:t>
                      </a:r>
                      <a:endParaRPr lang="es-ES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majors que 1.000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263. Sumar fins a 1000 portant-ne</a:t>
                      </a:r>
                      <a:endParaRPr lang="es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(3 sumands).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3.18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Restar amb nombres</a:t>
                      </a:r>
                      <a:endParaRPr lang="es-ES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majors que 1.000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1014</a:t>
                      </a:r>
                      <a:r>
                        <a:rPr lang="ca-ES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Restar amb nombres majors que 1000.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1. 2. Operacions i les seues propietats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>
                          <a:effectLst/>
                        </a:rPr>
                        <a:t>1. 2. 1. Significats, estratègies i representacions per a la suma (afegir, combinar,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effectLst/>
                        </a:rPr>
                        <a:t>comparar) i la resta (detracció, diferència, escala ascendent, escala descendent).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3r Pr</a:t>
            </a:r>
            <a:r>
              <a:rPr lang="ca-ES" sz="1800" b="1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ramació 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3</a:t>
            </a:r>
            <a:r>
              <a:rPr lang="ca-ES" sz="2400" b="1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>
                <a:solidFill>
                  <a:srgbClr val="009ED0"/>
                </a:solidFill>
                <a:latin typeface="ABeZeh"/>
              </a:rPr>
              <a:t>Duració: 18 - 22 sessions </a:t>
            </a:r>
          </a:p>
        </p:txBody>
      </p:sp>
    </p:spTree>
    <p:extLst>
      <p:ext uri="{BB962C8B-B14F-4D97-AF65-F5344CB8AC3E}">
        <p14:creationId xmlns:p14="http://schemas.microsoft.com/office/powerpoint/2010/main" val="32372662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BDD7EE-E70B-404F-AD27-17FD0A0FAD27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5CB4A44-38F8-4202-B765-DB9079DC5B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33B68C-FE67-4493-B61E-B8E7E1968661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revision>1</cp:revision>
  <dcterms:created xsi:type="dcterms:W3CDTF">2022-06-17T12:01:50Z</dcterms:created>
  <dcterms:modified xsi:type="dcterms:W3CDTF">2022-10-10T17:09:24Z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