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sldIdLst>
    <p:sldId id="260" r:id="rId5"/>
    <p:sldId id="267" r:id="rId6"/>
    <p:sldId id="259" r:id="rId7"/>
    <p:sldId id="269" r:id="rId8"/>
    <p:sldId id="270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728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5FA"/>
    <a:srgbClr val="E9EBF5"/>
    <a:srgbClr val="F2A998"/>
    <a:srgbClr val="FFCCFF"/>
    <a:srgbClr val="F7CBC1"/>
    <a:srgbClr val="FCECE8"/>
    <a:srgbClr val="F513AA"/>
    <a:srgbClr val="DEE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FA3895-45E0-4571-BAAE-DE32FE1D887D}" v="2" dt="2022-09-07T19:00:18.273"/>
    <p1510:client id="{2C11471D-B380-1160-3800-397FEE9A2AEF}" v="6" dt="2022-08-11T10:48:06.078"/>
    <p1510:client id="{42AF891A-C1F5-D44A-C163-8DF4DFF4A3E8}" v="48" dt="2022-08-01T09:16:54.845"/>
    <p1510:client id="{4BD112B4-AF7F-9A96-69DB-90C1ED7A6383}" v="1504" dt="2022-09-24T16:23:42.693"/>
    <p1510:client id="{5D610ADE-8B18-CC4B-8EF4-B48EA5D16967}" v="20" dt="2022-08-11T10:21:01.159"/>
    <p1510:client id="{B56265D4-DBBA-3243-5D1A-79F6D286EF23}" v="125" dt="2022-10-09T16:46:17.918"/>
    <p1510:client id="{ECD8B1A8-42F6-FD4D-9F55-5FB001711EFD}" v="5313" dt="2022-09-15T16:44:34.7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5260" autoAdjust="0"/>
  </p:normalViewPr>
  <p:slideViewPr>
    <p:cSldViewPr snapToGrid="0">
      <p:cViewPr varScale="1">
        <p:scale>
          <a:sx n="109" d="100"/>
          <a:sy n="109" d="100"/>
        </p:scale>
        <p:origin x="132" y="108"/>
      </p:cViewPr>
      <p:guideLst>
        <p:guide orient="horz" pos="527"/>
        <p:guide pos="728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esa Bosca" userId="S::teresa.bosca@snappet.org::5f2d2708-5ab7-4bb7-9244-a66e173aa037" providerId="AD" clId="Web-{ECD8B1A8-42F6-FD4D-9F55-5FB001711EFD}"/>
    <pc:docChg chg="modSld">
      <pc:chgData name="Teresa Bosca" userId="S::teresa.bosca@snappet.org::5f2d2708-5ab7-4bb7-9244-a66e173aa037" providerId="AD" clId="Web-{ECD8B1A8-42F6-FD4D-9F55-5FB001711EFD}" dt="2022-09-15T16:44:00.226" v="4426"/>
      <pc:docMkLst>
        <pc:docMk/>
      </pc:docMkLst>
      <pc:sldChg chg="modSp">
        <pc:chgData name="Teresa Bosca" userId="S::teresa.bosca@snappet.org::5f2d2708-5ab7-4bb7-9244-a66e173aa037" providerId="AD" clId="Web-{ECD8B1A8-42F6-FD4D-9F55-5FB001711EFD}" dt="2022-09-15T16:11:44.186" v="4382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ECD8B1A8-42F6-FD4D-9F55-5FB001711EFD}" dt="2022-09-15T15:21:56.416" v="1876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ECD8B1A8-42F6-FD4D-9F55-5FB001711EFD}" dt="2022-09-15T16:11:44.186" v="4382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ECD8B1A8-42F6-FD4D-9F55-5FB001711EFD}" dt="2022-09-15T15:20:55.007" v="1853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ECD8B1A8-42F6-FD4D-9F55-5FB001711EFD}" dt="2022-09-15T15:10:15.968" v="959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ECD8B1A8-42F6-FD4D-9F55-5FB001711EFD}" dt="2022-09-15T15:20:55.007" v="185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ECD8B1A8-42F6-FD4D-9F55-5FB001711EFD}" dt="2022-09-15T15:07:46.088" v="777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ECD8B1A8-42F6-FD4D-9F55-5FB001711EFD}" dt="2022-09-15T15:07:46.088" v="777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ECD8B1A8-42F6-FD4D-9F55-5FB001711EFD}" dt="2022-09-15T14:58:02.379" v="3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ECD8B1A8-42F6-FD4D-9F55-5FB001711EFD}" dt="2022-09-15T16:16:13.899" v="4424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ECD8B1A8-42F6-FD4D-9F55-5FB001711EFD}" dt="2022-09-15T15:30:45.185" v="2296" actId="20577"/>
          <ac:spMkLst>
            <pc:docMk/>
            <pc:sldMk cId="1802548540" sldId="264"/>
            <ac:spMk id="6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ECD8B1A8-42F6-FD4D-9F55-5FB001711EFD}" dt="2022-09-15T16:16:13.899" v="4424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ECD8B1A8-42F6-FD4D-9F55-5FB001711EFD}" dt="2022-09-15T15:31:04.530" v="2314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ECD8B1A8-42F6-FD4D-9F55-5FB001711EFD}" dt="2022-09-15T16:44:00.226" v="4426"/>
        <pc:sldMkLst>
          <pc:docMk/>
          <pc:sldMk cId="296443705" sldId="265"/>
        </pc:sldMkLst>
        <pc:spChg chg="mod">
          <ac:chgData name="Teresa Bosca" userId="S::teresa.bosca@snappet.org::5f2d2708-5ab7-4bb7-9244-a66e173aa037" providerId="AD" clId="Web-{ECD8B1A8-42F6-FD4D-9F55-5FB001711EFD}" dt="2022-09-15T15:34:29.990" v="2586" actId="20577"/>
          <ac:spMkLst>
            <pc:docMk/>
            <pc:sldMk cId="296443705" sldId="265"/>
            <ac:spMk id="6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ECD8B1A8-42F6-FD4D-9F55-5FB001711EFD}" dt="2022-09-15T16:44:00.226" v="4426"/>
          <ac:graphicFrameMkLst>
            <pc:docMk/>
            <pc:sldMk cId="296443705" sldId="265"/>
            <ac:graphicFrameMk id="2" creationId="{B081A45C-1D03-8586-4416-5C083A96082A}"/>
          </ac:graphicFrameMkLst>
        </pc:graphicFrameChg>
        <pc:graphicFrameChg chg="mod modGraphic">
          <ac:chgData name="Teresa Bosca" userId="S::teresa.bosca@snappet.org::5f2d2708-5ab7-4bb7-9244-a66e173aa037" providerId="AD" clId="Web-{ECD8B1A8-42F6-FD4D-9F55-5FB001711EFD}" dt="2022-09-15T15:34:42.803" v="2604"/>
          <ac:graphicFrameMkLst>
            <pc:docMk/>
            <pc:sldMk cId="296443705" sldId="265"/>
            <ac:graphicFrameMk id="4" creationId="{2C85F843-0955-E753-6483-E5C98A65714E}"/>
          </ac:graphicFrameMkLst>
        </pc:graphicFrameChg>
      </pc:sldChg>
      <pc:sldChg chg="addSp delSp modSp">
        <pc:chgData name="Teresa Bosca" userId="S::teresa.bosca@snappet.org::5f2d2708-5ab7-4bb7-9244-a66e173aa037" providerId="AD" clId="Web-{ECD8B1A8-42F6-FD4D-9F55-5FB001711EFD}" dt="2022-09-15T16:05:37.407" v="4236"/>
        <pc:sldMkLst>
          <pc:docMk/>
          <pc:sldMk cId="3074679794" sldId="267"/>
        </pc:sldMkLst>
        <pc:spChg chg="add del mod">
          <ac:chgData name="Teresa Bosca" userId="S::teresa.bosca@snappet.org::5f2d2708-5ab7-4bb7-9244-a66e173aa037" providerId="AD" clId="Web-{ECD8B1A8-42F6-FD4D-9F55-5FB001711EFD}" dt="2022-09-15T15:08:04.682" v="782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ECD8B1A8-42F6-FD4D-9F55-5FB001711EFD}" dt="2022-09-15T15:08:10.385" v="786" actId="20577"/>
          <ac:spMkLst>
            <pc:docMk/>
            <pc:sldMk cId="3074679794" sldId="267"/>
            <ac:spMk id="18" creationId="{21B1A867-8993-6D94-EF2D-A573ABD6C0B6}"/>
          </ac:spMkLst>
        </pc:spChg>
        <pc:spChg chg="mod">
          <ac:chgData name="Teresa Bosca" userId="S::teresa.bosca@snappet.org::5f2d2708-5ab7-4bb7-9244-a66e173aa037" providerId="AD" clId="Web-{ECD8B1A8-42F6-FD4D-9F55-5FB001711EFD}" dt="2022-09-15T15:09:22.841" v="911" actId="20577"/>
          <ac:spMkLst>
            <pc:docMk/>
            <pc:sldMk cId="3074679794" sldId="267"/>
            <ac:spMk id="55" creationId="{4F0B6A22-94EB-6825-1345-34712B7202A4}"/>
          </ac:spMkLst>
        </pc:spChg>
        <pc:spChg chg="mod">
          <ac:chgData name="Teresa Bosca" userId="S::teresa.bosca@snappet.org::5f2d2708-5ab7-4bb7-9244-a66e173aa037" providerId="AD" clId="Web-{ECD8B1A8-42F6-FD4D-9F55-5FB001711EFD}" dt="2022-09-15T15:09:14.888" v="901" actId="20577"/>
          <ac:spMkLst>
            <pc:docMk/>
            <pc:sldMk cId="3074679794" sldId="267"/>
            <ac:spMk id="58" creationId="{A4B47265-3D80-FD44-0A13-38469DF21F39}"/>
          </ac:spMkLst>
        </pc:spChg>
        <pc:spChg chg="mod">
          <ac:chgData name="Teresa Bosca" userId="S::teresa.bosca@snappet.org::5f2d2708-5ab7-4bb7-9244-a66e173aa037" providerId="AD" clId="Web-{ECD8B1A8-42F6-FD4D-9F55-5FB001711EFD}" dt="2022-09-15T15:09:24.669" v="912" actId="20577"/>
          <ac:spMkLst>
            <pc:docMk/>
            <pc:sldMk cId="3074679794" sldId="267"/>
            <ac:spMk id="69" creationId="{84CB3D08-F737-98AC-9EB9-82D024075EB3}"/>
          </ac:spMkLst>
        </pc:spChg>
        <pc:spChg chg="mod">
          <ac:chgData name="Teresa Bosca" userId="S::teresa.bosca@snappet.org::5f2d2708-5ab7-4bb7-9244-a66e173aa037" providerId="AD" clId="Web-{ECD8B1A8-42F6-FD4D-9F55-5FB001711EFD}" dt="2022-09-15T15:09:25.638" v="913" actId="20577"/>
          <ac:spMkLst>
            <pc:docMk/>
            <pc:sldMk cId="3074679794" sldId="267"/>
            <ac:spMk id="70" creationId="{ED12CD3A-EAC7-528F-E6D6-2C4AEEDDA776}"/>
          </ac:spMkLst>
        </pc:spChg>
        <pc:spChg chg="mod">
          <ac:chgData name="Teresa Bosca" userId="S::teresa.bosca@snappet.org::5f2d2708-5ab7-4bb7-9244-a66e173aa037" providerId="AD" clId="Web-{ECD8B1A8-42F6-FD4D-9F55-5FB001711EFD}" dt="2022-09-15T15:09:22.247" v="910" actId="20577"/>
          <ac:spMkLst>
            <pc:docMk/>
            <pc:sldMk cId="3074679794" sldId="267"/>
            <ac:spMk id="71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ECD8B1A8-42F6-FD4D-9F55-5FB001711EFD}" dt="2022-09-15T16:05:37.407" v="4236"/>
          <ac:graphicFrameMkLst>
            <pc:docMk/>
            <pc:sldMk cId="3074679794" sldId="267"/>
            <ac:graphicFrameMk id="39" creationId="{2657EB9E-2406-FA68-7308-7933EB5F1BE3}"/>
          </ac:graphicFrameMkLst>
        </pc:graphicFrameChg>
      </pc:sldChg>
    </pc:docChg>
  </pc:docChgLst>
  <pc:docChgLst>
    <pc:chgData name="Teresa Bosca" userId="S::teresa.bosca@snappet.org::5f2d2708-5ab7-4bb7-9244-a66e173aa037" providerId="AD" clId="Web-{B56265D4-DBBA-3243-5D1A-79F6D286EF23}"/>
    <pc:docChg chg="modSld">
      <pc:chgData name="Teresa Bosca" userId="S::teresa.bosca@snappet.org::5f2d2708-5ab7-4bb7-9244-a66e173aa037" providerId="AD" clId="Web-{B56265D4-DBBA-3243-5D1A-79F6D286EF23}" dt="2022-10-09T16:45:54.714" v="107"/>
      <pc:docMkLst>
        <pc:docMk/>
      </pc:docMkLst>
      <pc:sldChg chg="modSp">
        <pc:chgData name="Teresa Bosca" userId="S::teresa.bosca@snappet.org::5f2d2708-5ab7-4bb7-9244-a66e173aa037" providerId="AD" clId="Web-{B56265D4-DBBA-3243-5D1A-79F6D286EF23}" dt="2022-10-09T16:42:29.113" v="47"/>
        <pc:sldMkLst>
          <pc:docMk/>
          <pc:sldMk cId="1944826904" sldId="269"/>
        </pc:sldMkLst>
        <pc:graphicFrameChg chg="mod modGraphic">
          <ac:chgData name="Teresa Bosca" userId="S::teresa.bosca@snappet.org::5f2d2708-5ab7-4bb7-9244-a66e173aa037" providerId="AD" clId="Web-{B56265D4-DBBA-3243-5D1A-79F6D286EF23}" dt="2022-10-09T16:42:29.113" v="47"/>
          <ac:graphicFrameMkLst>
            <pc:docMk/>
            <pc:sldMk cId="1944826904" sldId="269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B56265D4-DBBA-3243-5D1A-79F6D286EF23}" dt="2022-10-09T16:45:54.714" v="107"/>
        <pc:sldMkLst>
          <pc:docMk/>
          <pc:sldMk cId="3021728855" sldId="270"/>
        </pc:sldMkLst>
        <pc:graphicFrameChg chg="mod modGraphic">
          <ac:chgData name="Teresa Bosca" userId="S::teresa.bosca@snappet.org::5f2d2708-5ab7-4bb7-9244-a66e173aa037" providerId="AD" clId="Web-{B56265D4-DBBA-3243-5D1A-79F6D286EF23}" dt="2022-10-09T16:45:54.714" v="107"/>
          <ac:graphicFrameMkLst>
            <pc:docMk/>
            <pc:sldMk cId="3021728855" sldId="270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42AF891A-C1F5-D44A-C163-8DF4DFF4A3E8}"/>
    <pc:docChg chg="modSld">
      <pc:chgData name="Viviana Saavedra" userId="S::viviana.saavedra@snappet.org::aa95fd6c-3033-4ac3-a8a2-8731ac2a924c" providerId="AD" clId="Web-{42AF891A-C1F5-D44A-C163-8DF4DFF4A3E8}" dt="2022-08-01T09:16:48.580" v="43"/>
      <pc:docMkLst>
        <pc:docMk/>
      </pc:docMkLst>
      <pc:sldChg chg="modSp">
        <pc:chgData name="Viviana Saavedra" userId="S::viviana.saavedra@snappet.org::aa95fd6c-3033-4ac3-a8a2-8731ac2a924c" providerId="AD" clId="Web-{42AF891A-C1F5-D44A-C163-8DF4DFF4A3E8}" dt="2022-08-01T09:16:48.580" v="43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42AF891A-C1F5-D44A-C163-8DF4DFF4A3E8}" dt="2022-08-01T09:16:48.580" v="4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5D610ADE-8B18-CC4B-8EF4-B48EA5D16967}"/>
    <pc:docChg chg="modSld">
      <pc:chgData name="Viviana Saavedra" userId="S::viviana.saavedra@snappet.org::aa95fd6c-3033-4ac3-a8a2-8731ac2a924c" providerId="AD" clId="Web-{5D610ADE-8B18-CC4B-8EF4-B48EA5D16967}" dt="2022-08-11T10:20:58.909" v="15"/>
      <pc:docMkLst>
        <pc:docMk/>
      </pc:docMkLst>
      <pc:sldChg chg="modSp">
        <pc:chgData name="Viviana Saavedra" userId="S::viviana.saavedra@snappet.org::aa95fd6c-3033-4ac3-a8a2-8731ac2a924c" providerId="AD" clId="Web-{5D610ADE-8B18-CC4B-8EF4-B48EA5D16967}" dt="2022-08-11T10:20:58.909" v="15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5D610ADE-8B18-CC4B-8EF4-B48EA5D16967}" dt="2022-08-11T10:20:58.909" v="15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2C11471D-B380-1160-3800-397FEE9A2AEF}"/>
    <pc:docChg chg="modSld">
      <pc:chgData name="Viviana Saavedra" userId="S::viviana.saavedra@snappet.org::aa95fd6c-3033-4ac3-a8a2-8731ac2a924c" providerId="AD" clId="Web-{2C11471D-B380-1160-3800-397FEE9A2AEF}" dt="2022-08-11T10:48:04.109" v="3"/>
      <pc:docMkLst>
        <pc:docMk/>
      </pc:docMkLst>
      <pc:sldChg chg="modSp">
        <pc:chgData name="Viviana Saavedra" userId="S::viviana.saavedra@snappet.org::aa95fd6c-3033-4ac3-a8a2-8731ac2a924c" providerId="AD" clId="Web-{2C11471D-B380-1160-3800-397FEE9A2AEF}" dt="2022-08-11T10:48:04.109" v="3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2C11471D-B380-1160-3800-397FEE9A2AEF}" dt="2022-08-11T10:48:04.109" v="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4BD112B4-AF7F-9A96-69DB-90C1ED7A6383}"/>
    <pc:docChg chg="addSld delSld modSld">
      <pc:chgData name="Teresa Bosca" userId="S::teresa.bosca@snappet.org::5f2d2708-5ab7-4bb7-9244-a66e173aa037" providerId="AD" clId="Web-{4BD112B4-AF7F-9A96-69DB-90C1ED7A6383}" dt="2022-09-24T16:20:06.482" v="1029"/>
      <pc:docMkLst>
        <pc:docMk/>
      </pc:docMkLst>
      <pc:sldChg chg="del">
        <pc:chgData name="Teresa Bosca" userId="S::teresa.bosca@snappet.org::5f2d2708-5ab7-4bb7-9244-a66e173aa037" providerId="AD" clId="Web-{4BD112B4-AF7F-9A96-69DB-90C1ED7A6383}" dt="2022-09-24T14:46:52.645" v="0"/>
        <pc:sldMkLst>
          <pc:docMk/>
          <pc:sldMk cId="990749142" sldId="257"/>
        </pc:sldMkLst>
      </pc:sldChg>
      <pc:sldChg chg="modSp">
        <pc:chgData name="Teresa Bosca" userId="S::teresa.bosca@snappet.org::5f2d2708-5ab7-4bb7-9244-a66e173aa037" providerId="AD" clId="Web-{4BD112B4-AF7F-9A96-69DB-90C1ED7A6383}" dt="2022-09-24T16:19:23.887" v="977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4BD112B4-AF7F-9A96-69DB-90C1ED7A6383}" dt="2022-09-24T14:48:32.262" v="38" actId="14100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4BD112B4-AF7F-9A96-69DB-90C1ED7A6383}" dt="2022-09-24T16:19:23.887" v="977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4BD112B4-AF7F-9A96-69DB-90C1ED7A6383}" dt="2022-09-24T14:47:20.287" v="3" actId="1076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4BD112B4-AF7F-9A96-69DB-90C1ED7A6383}" dt="2022-09-24T14:47:20.287" v="3" actId="1076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4BD112B4-AF7F-9A96-69DB-90C1ED7A6383}" dt="2022-09-24T14:47:13.084" v="2" actId="1076"/>
          <ac:spMkLst>
            <pc:docMk/>
            <pc:sldMk cId="301724074" sldId="260"/>
            <ac:spMk id="5" creationId="{9177A636-6BBA-4A24-1D3E-583429DD4AA1}"/>
          </ac:spMkLst>
        </pc:spChg>
      </pc:sldChg>
      <pc:sldChg chg="modSp del">
        <pc:chgData name="Teresa Bosca" userId="S::teresa.bosca@snappet.org::5f2d2708-5ab7-4bb7-9244-a66e173aa037" providerId="AD" clId="Web-{4BD112B4-AF7F-9A96-69DB-90C1ED7A6383}" dt="2022-09-24T15:12:13.518" v="658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4BD112B4-AF7F-9A96-69DB-90C1ED7A6383}" dt="2022-09-24T15:09:56.726" v="655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 del">
        <pc:chgData name="Teresa Bosca" userId="S::teresa.bosca@snappet.org::5f2d2708-5ab7-4bb7-9244-a66e173aa037" providerId="AD" clId="Web-{4BD112B4-AF7F-9A96-69DB-90C1ED7A6383}" dt="2022-09-24T15:29:05.121" v="955"/>
        <pc:sldMkLst>
          <pc:docMk/>
          <pc:sldMk cId="296443705" sldId="265"/>
        </pc:sldMkLst>
        <pc:graphicFrameChg chg="mod modGraphic">
          <ac:chgData name="Teresa Bosca" userId="S::teresa.bosca@snappet.org::5f2d2708-5ab7-4bb7-9244-a66e173aa037" providerId="AD" clId="Web-{4BD112B4-AF7F-9A96-69DB-90C1ED7A6383}" dt="2022-09-24T15:21:59.523" v="852"/>
          <ac:graphicFrameMkLst>
            <pc:docMk/>
            <pc:sldMk cId="296443705" sldId="265"/>
            <ac:graphicFrameMk id="2" creationId="{B081A45C-1D03-8586-4416-5C083A96082A}"/>
          </ac:graphicFrameMkLst>
        </pc:graphicFrameChg>
      </pc:sldChg>
      <pc:sldChg chg="modSp">
        <pc:chgData name="Teresa Bosca" userId="S::teresa.bosca@snappet.org::5f2d2708-5ab7-4bb7-9244-a66e173aa037" providerId="AD" clId="Web-{4BD112B4-AF7F-9A96-69DB-90C1ED7A6383}" dt="2022-09-24T14:48:11.713" v="34" actId="2057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4BD112B4-AF7F-9A96-69DB-90C1ED7A6383}" dt="2022-09-24T14:47:39.867" v="4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4BD112B4-AF7F-9A96-69DB-90C1ED7A6383}" dt="2022-09-24T14:48:06.853" v="31" actId="20577"/>
          <ac:spMkLst>
            <pc:docMk/>
            <pc:sldMk cId="3074679794" sldId="267"/>
            <ac:spMk id="55" creationId="{4F0B6A22-94EB-6825-1345-34712B7202A4}"/>
          </ac:spMkLst>
        </pc:spChg>
        <pc:spChg chg="mod">
          <ac:chgData name="Teresa Bosca" userId="S::teresa.bosca@snappet.org::5f2d2708-5ab7-4bb7-9244-a66e173aa037" providerId="AD" clId="Web-{4BD112B4-AF7F-9A96-69DB-90C1ED7A6383}" dt="2022-09-24T14:47:56.149" v="29" actId="20577"/>
          <ac:spMkLst>
            <pc:docMk/>
            <pc:sldMk cId="3074679794" sldId="267"/>
            <ac:spMk id="58" creationId="{A4B47265-3D80-FD44-0A13-38469DF21F39}"/>
          </ac:spMkLst>
        </pc:spChg>
        <pc:spChg chg="mod">
          <ac:chgData name="Teresa Bosca" userId="S::teresa.bosca@snappet.org::5f2d2708-5ab7-4bb7-9244-a66e173aa037" providerId="AD" clId="Web-{4BD112B4-AF7F-9A96-69DB-90C1ED7A6383}" dt="2022-09-24T14:48:11.651" v="33" actId="20577"/>
          <ac:spMkLst>
            <pc:docMk/>
            <pc:sldMk cId="3074679794" sldId="267"/>
            <ac:spMk id="69" creationId="{84CB3D08-F737-98AC-9EB9-82D024075EB3}"/>
          </ac:spMkLst>
        </pc:spChg>
        <pc:spChg chg="mod">
          <ac:chgData name="Teresa Bosca" userId="S::teresa.bosca@snappet.org::5f2d2708-5ab7-4bb7-9244-a66e173aa037" providerId="AD" clId="Web-{4BD112B4-AF7F-9A96-69DB-90C1ED7A6383}" dt="2022-09-24T14:48:11.713" v="34" actId="20577"/>
          <ac:spMkLst>
            <pc:docMk/>
            <pc:sldMk cId="3074679794" sldId="267"/>
            <ac:spMk id="70" creationId="{ED12CD3A-EAC7-528F-E6D6-2C4AEEDDA776}"/>
          </ac:spMkLst>
        </pc:spChg>
        <pc:spChg chg="mod">
          <ac:chgData name="Teresa Bosca" userId="S::teresa.bosca@snappet.org::5f2d2708-5ab7-4bb7-9244-a66e173aa037" providerId="AD" clId="Web-{4BD112B4-AF7F-9A96-69DB-90C1ED7A6383}" dt="2022-09-24T14:48:03.103" v="30" actId="20577"/>
          <ac:spMkLst>
            <pc:docMk/>
            <pc:sldMk cId="3074679794" sldId="267"/>
            <ac:spMk id="71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4BD112B4-AF7F-9A96-69DB-90C1ED7A6383}" dt="2022-09-24T14:47:50.837" v="28"/>
          <ac:graphicFrameMkLst>
            <pc:docMk/>
            <pc:sldMk cId="3074679794" sldId="267"/>
            <ac:graphicFrameMk id="39" creationId="{2657EB9E-2406-FA68-7308-7933EB5F1BE3}"/>
          </ac:graphicFrameMkLst>
        </pc:graphicFrameChg>
      </pc:sldChg>
      <pc:sldChg chg="add del replId">
        <pc:chgData name="Teresa Bosca" userId="S::teresa.bosca@snappet.org::5f2d2708-5ab7-4bb7-9244-a66e173aa037" providerId="AD" clId="Web-{4BD112B4-AF7F-9A96-69DB-90C1ED7A6383}" dt="2022-09-24T15:21:04.347" v="783"/>
        <pc:sldMkLst>
          <pc:docMk/>
          <pc:sldMk cId="3794803689" sldId="268"/>
        </pc:sldMkLst>
      </pc:sldChg>
      <pc:sldChg chg="modSp add">
        <pc:chgData name="Teresa Bosca" userId="S::teresa.bosca@snappet.org::5f2d2708-5ab7-4bb7-9244-a66e173aa037" providerId="AD" clId="Web-{4BD112B4-AF7F-9A96-69DB-90C1ED7A6383}" dt="2022-09-24T16:20:01.873" v="1005"/>
        <pc:sldMkLst>
          <pc:docMk/>
          <pc:sldMk cId="1944826904" sldId="269"/>
        </pc:sldMkLst>
        <pc:spChg chg="mod">
          <ac:chgData name="Teresa Bosca" userId="S::teresa.bosca@snappet.org::5f2d2708-5ab7-4bb7-9244-a66e173aa037" providerId="AD" clId="Web-{4BD112B4-AF7F-9A96-69DB-90C1ED7A6383}" dt="2022-09-24T15:29:21.903" v="959" actId="20577"/>
          <ac:spMkLst>
            <pc:docMk/>
            <pc:sldMk cId="1944826904" sldId="269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4BD112B4-AF7F-9A96-69DB-90C1ED7A6383}" dt="2022-09-24T16:20:01.873" v="1005"/>
          <ac:graphicFrameMkLst>
            <pc:docMk/>
            <pc:sldMk cId="1944826904" sldId="269"/>
            <ac:graphicFrameMk id="4" creationId="{DDA80BDB-E941-C2AB-612D-B90ABDF40270}"/>
          </ac:graphicFrameMkLst>
        </pc:graphicFrameChg>
        <pc:graphicFrameChg chg="modGraphic">
          <ac:chgData name="Teresa Bosca" userId="S::teresa.bosca@snappet.org::5f2d2708-5ab7-4bb7-9244-a66e173aa037" providerId="AD" clId="Web-{4BD112B4-AF7F-9A96-69DB-90C1ED7A6383}" dt="2022-09-24T15:29:35.342" v="961"/>
          <ac:graphicFrameMkLst>
            <pc:docMk/>
            <pc:sldMk cId="1944826904" sldId="269"/>
            <ac:graphicFrameMk id="5" creationId="{EB937D6F-86AD-60BE-4387-D4CBC8E9EE74}"/>
          </ac:graphicFrameMkLst>
        </pc:graphicFrameChg>
      </pc:sldChg>
      <pc:sldChg chg="modSp add replId">
        <pc:chgData name="Teresa Bosca" userId="S::teresa.bosca@snappet.org::5f2d2708-5ab7-4bb7-9244-a66e173aa037" providerId="AD" clId="Web-{4BD112B4-AF7F-9A96-69DB-90C1ED7A6383}" dt="2022-09-24T16:20:06.482" v="1029"/>
        <pc:sldMkLst>
          <pc:docMk/>
          <pc:sldMk cId="3021728855" sldId="270"/>
        </pc:sldMkLst>
        <pc:spChg chg="mod">
          <ac:chgData name="Teresa Bosca" userId="S::teresa.bosca@snappet.org::5f2d2708-5ab7-4bb7-9244-a66e173aa037" providerId="AD" clId="Web-{4BD112B4-AF7F-9A96-69DB-90C1ED7A6383}" dt="2022-09-24T15:28:23.040" v="952" actId="1076"/>
          <ac:spMkLst>
            <pc:docMk/>
            <pc:sldMk cId="3021728855" sldId="270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4BD112B4-AF7F-9A96-69DB-90C1ED7A6383}" dt="2022-09-24T16:20:06.482" v="1029"/>
          <ac:graphicFrameMkLst>
            <pc:docMk/>
            <pc:sldMk cId="3021728855" sldId="270"/>
            <ac:graphicFrameMk id="4" creationId="{DDA80BDB-E941-C2AB-612D-B90ABDF40270}"/>
          </ac:graphicFrameMkLst>
        </pc:graphicFrameChg>
        <pc:graphicFrameChg chg="modGraphic">
          <ac:chgData name="Teresa Bosca" userId="S::teresa.bosca@snappet.org::5f2d2708-5ab7-4bb7-9244-a66e173aa037" providerId="AD" clId="Web-{4BD112B4-AF7F-9A96-69DB-90C1ED7A6383}" dt="2022-09-24T15:28:52.323" v="954"/>
          <ac:graphicFrameMkLst>
            <pc:docMk/>
            <pc:sldMk cId="3021728855" sldId="270"/>
            <ac:graphicFrameMk id="5" creationId="{EB937D6F-86AD-60BE-4387-D4CBC8E9EE74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26FA3895-45E0-4571-BAAE-DE32FE1D887D}"/>
    <pc:docChg chg="modSld">
      <pc:chgData name="Maria Del Mar Mañas Martinez" userId="S::maria.manas@snappet.org::67f3acc2-0360-426e-ba56-ef4e224d080b" providerId="AD" clId="Web-{26FA3895-45E0-4571-BAAE-DE32FE1D887D}" dt="2022-09-07T19:00:18.273" v="1"/>
      <pc:docMkLst>
        <pc:docMk/>
      </pc:docMkLst>
      <pc:sldChg chg="modSp">
        <pc:chgData name="Maria Del Mar Mañas Martinez" userId="S::maria.manas@snappet.org::67f3acc2-0360-426e-ba56-ef4e224d080b" providerId="AD" clId="Web-{26FA3895-45E0-4571-BAAE-DE32FE1D887D}" dt="2022-09-07T19:00:18.273" v="1"/>
        <pc:sldMkLst>
          <pc:docMk/>
          <pc:sldMk cId="1802548540" sldId="264"/>
        </pc:sldMkLst>
        <pc:graphicFrameChg chg="modGraphic">
          <ac:chgData name="Maria Del Mar Mañas Martinez" userId="S::maria.manas@snappet.org::67f3acc2-0360-426e-ba56-ef4e224d080b" providerId="AD" clId="Web-{26FA3895-45E0-4571-BAAE-DE32FE1D887D}" dt="2022-09-07T19:00:18.273" v="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5558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09/10/2022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598744"/>
            <a:ext cx="10161270" cy="586474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Característiques generals de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Times New Roman" panose="02020603050405020304" pitchFamily="18" charset="0"/>
                <a:cs typeface="Calibri"/>
              </a:rPr>
              <a:t>Aquesta unitat està composta per 13 lliçons que tenen com a propòsit </a:t>
            </a:r>
            <a:r>
              <a:rPr lang="ca-ES" sz="1100" dirty="0">
                <a:ea typeface="MS Mincho"/>
                <a:cs typeface="Calibri"/>
              </a:rPr>
              <a:t>desenvolupar habilitats </a:t>
            </a:r>
            <a:r>
              <a:rPr lang="ca-ES" altLang="es-ES" sz="1100" dirty="0">
                <a:solidFill>
                  <a:srgbClr val="000000"/>
                </a:solidFill>
                <a:ea typeface="MS Mincho"/>
                <a:cs typeface="Arial"/>
              </a:rPr>
              <a:t>per a comprendre i apreciar els aspectes geomètrics del món.</a:t>
            </a:r>
            <a:r>
              <a:rPr lang="ca-ES" sz="1100" dirty="0">
                <a:ea typeface="MS Mincho"/>
                <a:cs typeface="Arial"/>
              </a:rPr>
              <a:t> </a:t>
            </a:r>
            <a:endParaRPr lang="ca-ES" dirty="0">
              <a:ea typeface="MS Mincho"/>
              <a:cs typeface="Calibri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MS Mincho"/>
                <a:cs typeface="Calibri"/>
              </a:rPr>
              <a:t>Proposem al llarg de les lliçons la utilització de materials </a:t>
            </a:r>
            <a:r>
              <a:rPr lang="ca-ES" sz="1100" dirty="0" err="1">
                <a:ea typeface="MS Mincho"/>
                <a:cs typeface="Calibri"/>
              </a:rPr>
              <a:t>manipulatius</a:t>
            </a:r>
            <a:r>
              <a:rPr lang="ca-ES" sz="1100" dirty="0">
                <a:ea typeface="MS Mincho"/>
                <a:cs typeface="Calibri"/>
              </a:rPr>
              <a:t> i l'ús d'elements de la vida quotidiana que permeten resoldre situacions </a:t>
            </a:r>
            <a:r>
              <a:rPr lang="ca-ES" sz="1100" dirty="0">
                <a:ea typeface="+mn-lt"/>
                <a:cs typeface="+mn-lt"/>
              </a:rPr>
              <a:t>que impliquen</a:t>
            </a:r>
            <a:r>
              <a:rPr lang="ca-ES" sz="1100" dirty="0"/>
              <a:t> la comprensió de les </a:t>
            </a:r>
            <a:r>
              <a:rPr lang="ca-ES" altLang="es-ES" sz="1100" dirty="0">
                <a:solidFill>
                  <a:srgbClr val="000000"/>
                </a:solidFill>
                <a:ea typeface="MS Mincho"/>
                <a:cs typeface="Arial"/>
              </a:rPr>
              <a:t>formes, les seues propietats i relacions</a:t>
            </a:r>
            <a:r>
              <a:rPr lang="ca-ES" sz="1100" dirty="0"/>
              <a:t>.</a:t>
            </a:r>
            <a:endParaRPr lang="ca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MS Mincho"/>
                <a:cs typeface="Calibri"/>
              </a:rPr>
              <a:t>En la guia didàctica de cada lliçó oferim activitats complementàries i suggeriments per abordar les possibles dificultats que </a:t>
            </a:r>
            <a:r>
              <a:rPr lang="ca-ES" sz="1100" dirty="0" err="1">
                <a:ea typeface="MS Mincho"/>
                <a:cs typeface="Calibri"/>
              </a:rPr>
              <a:t>presente</a:t>
            </a:r>
            <a:r>
              <a:rPr lang="ca-ES" sz="1100" dirty="0">
                <a:ea typeface="MS Mincho"/>
                <a:cs typeface="Calibri"/>
              </a:rPr>
              <a:t> l'alumnat</a:t>
            </a:r>
            <a:r>
              <a:rPr lang="ca-ES" altLang="es-ES" sz="1100" dirty="0">
                <a:ea typeface="MS Mincho"/>
                <a:cs typeface="Arial"/>
              </a:rPr>
              <a:t>.</a:t>
            </a:r>
            <a:endParaRPr lang="ca-ES" altLang="es-ES" sz="1100" dirty="0">
              <a:solidFill>
                <a:srgbClr val="000000"/>
              </a:solidFill>
              <a:ea typeface="MS Mincho"/>
              <a:cs typeface="Arial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endParaRPr lang="ca-ES" altLang="es-ES" sz="1100" dirty="0">
              <a:solidFill>
                <a:srgbClr val="000000"/>
              </a:solidFill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Materials curriculars i altres recursos didàctics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de l'alumne</a:t>
            </a:r>
            <a:endParaRPr lang="ca-ES" sz="1100" dirty="0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13 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Arial"/>
              </a:rPr>
              <a:t>lliçons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Arial"/>
              </a:rPr>
              <a:t>curriculars</a:t>
            </a:r>
            <a:endParaRPr lang="ca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1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 i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2 (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exposició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de la 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lliçó i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)</a:t>
            </a:r>
            <a:endParaRPr lang="ca-ES" sz="1100" dirty="0">
              <a:effectLst/>
              <a:latin typeface="Arial"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3 (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competencial a partir 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dels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criteris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d'avaluació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LOMLOE)</a:t>
            </a:r>
            <a:endParaRPr lang="ca-ES" sz="1100" dirty="0">
              <a:effectLst/>
              <a:latin typeface="Arial"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Adaptatiu</a:t>
            </a:r>
            <a:endParaRPr lang="ca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Resums</a:t>
            </a:r>
            <a:endParaRPr lang="ca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Arial"/>
              </a:rPr>
              <a:t>Unitat de problemes al final del bloc.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br>
              <a:rPr lang="ca-ES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d'aula</a:t>
            </a:r>
            <a:br>
              <a:rPr lang="ca-ES" sz="950" dirty="0">
                <a:latin typeface="Arial"/>
                <a:ea typeface="Times New Roman" panose="02020603050405020304" pitchFamily="18" charset="0"/>
                <a:cs typeface="Arial"/>
              </a:rPr>
            </a:br>
            <a:br>
              <a:rPr lang="ca-ES" sz="95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ca-ES" sz="950" dirty="0">
                <a:latin typeface="Arial"/>
                <a:ea typeface="Times New Roman" panose="02020603050405020304" pitchFamily="18" charset="0"/>
                <a:cs typeface="Arial"/>
              </a:rPr>
              <a:t>Transportador d'angles, figures geomètriques, cartolines, tisores, pegament, fulls de quadrícules, fitxes puntejades per dibuixar figures geomètriques, geoplà, escuradents, espill i mapes.</a:t>
            </a:r>
            <a:br>
              <a:rPr lang="ca-ES" sz="95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ca-ES" sz="950" dirty="0">
                <a:latin typeface="Arial"/>
                <a:ea typeface="Times New Roman" panose="02020603050405020304" pitchFamily="18" charset="0"/>
                <a:cs typeface="Arial"/>
              </a:rPr>
              <a:t>Encara que destaquem alguns materials, qualsevol cos geomètric i objecte de l'aula i de l'entorn servirà com a material per al desenvolupament de les activitats. </a:t>
            </a:r>
            <a:endParaRPr lang="ca-ES" sz="95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del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professorat</a:t>
            </a:r>
            <a:endParaRPr lang="ca-ES" sz="1100" dirty="0">
              <a:solidFill>
                <a:srgbClr val="00B0F0"/>
              </a:solidFill>
              <a:effectLst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Arial"/>
              </a:rPr>
              <a:t>Programació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950" dirty="0">
                <a:latin typeface="Arial"/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950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950" dirty="0">
                <a:latin typeface="Arial"/>
                <a:ea typeface="Times New Roman" panose="02020603050405020304" pitchFamily="18" charset="0"/>
                <a:cs typeface="Arial"/>
              </a:rPr>
              <a:t>d'Aula i</a:t>
            </a:r>
            <a:r>
              <a:rPr lang="ca-ES" sz="950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950" dirty="0">
                <a:latin typeface="Arial"/>
                <a:ea typeface="Times New Roman" panose="02020603050405020304" pitchFamily="18" charset="0"/>
                <a:cs typeface="Arial"/>
              </a:rPr>
              <a:t>instruments</a:t>
            </a:r>
            <a:r>
              <a:rPr lang="ca-ES" sz="950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950" dirty="0">
                <a:latin typeface="Arial"/>
                <a:ea typeface="Times New Roman" panose="02020603050405020304" pitchFamily="18" charset="0"/>
                <a:cs typeface="Arial"/>
              </a:rPr>
              <a:t>per a</a:t>
            </a:r>
            <a:r>
              <a:rPr lang="ca-ES" sz="950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950" dirty="0">
                <a:latin typeface="Arial"/>
                <a:ea typeface="Times New Roman" panose="02020603050405020304" pitchFamily="18" charset="0"/>
                <a:cs typeface="Arial"/>
              </a:rPr>
              <a:t>l'avaluació</a:t>
            </a:r>
            <a:r>
              <a:rPr lang="ca-ES" sz="950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 (PDA).</a:t>
            </a:r>
            <a:endParaRPr lang="ca-ES" sz="1100" dirty="0"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Arial"/>
              </a:rPr>
              <a:t>Guia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en cada 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Arial"/>
              </a:rPr>
              <a:t>lliçó</a:t>
            </a:r>
            <a:endParaRPr lang="ca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950" dirty="0">
                <a:latin typeface="Arial"/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950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 de la </a:t>
            </a:r>
            <a:r>
              <a:rPr lang="ca-ES" sz="950" dirty="0">
                <a:latin typeface="Arial"/>
                <a:ea typeface="Times New Roman" panose="02020603050405020304" pitchFamily="18" charset="0"/>
                <a:cs typeface="Arial"/>
              </a:rPr>
              <a:t>unitat i </a:t>
            </a:r>
            <a:r>
              <a:rPr lang="ca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competencial trimestral</a:t>
            </a:r>
            <a:endParaRPr lang="ca-ES" sz="1100" dirty="0">
              <a:effectLst/>
              <a:latin typeface="Arial"/>
              <a:ea typeface="Times New Roman" panose="02020603050405020304" pitchFamily="18" charset="0"/>
              <a:cs typeface="Arial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224838"/>
            <a:ext cx="9556959" cy="453571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400" b="1" dirty="0" err="1">
                <a:solidFill>
                  <a:srgbClr val="009ED0"/>
                </a:solidFill>
                <a:latin typeface="ABeZeh"/>
                <a:ea typeface="ABeZeh" pitchFamily="2" charset="0"/>
              </a:rPr>
              <a:t>Programació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 </a:t>
            </a:r>
            <a:r>
              <a:rPr lang="ca-ES" sz="2400" b="1" dirty="0" err="1">
                <a:solidFill>
                  <a:srgbClr val="009ED0"/>
                </a:solidFill>
                <a:latin typeface="ABeZeh"/>
                <a:ea typeface="ABeZeh" pitchFamily="2" charset="0"/>
              </a:rPr>
              <a:t>Unitat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 6</a:t>
            </a:r>
            <a:endParaRPr lang="ca-ES" sz="1600" dirty="0">
              <a:solidFill>
                <a:srgbClr val="009ED0"/>
              </a:solidFill>
              <a:latin typeface="ABeZeh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79" y="710790"/>
            <a:ext cx="6312945" cy="2975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Recursos per avaluar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9982307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lliçó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 dirty="0"/>
                        <a:t>Exercicis 1 i 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 dirty="0"/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ca-ES" sz="1200" noProof="0" dirty="0"/>
                    </a:p>
                    <a:p>
                      <a:r>
                        <a:rPr lang="ca-ES" sz="1200" b="0" noProof="0" dirty="0"/>
                        <a:t>Objectiu d'aprenentatge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 </a:t>
                      </a:r>
                    </a:p>
                    <a:p>
                      <a:r>
                        <a:rPr lang="ca-ES" sz="1200" b="0" noProof="0" dirty="0"/>
                        <a:t>(contingut matemàtic)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ca-ES" sz="1200" b="1" noProof="0" dirty="0"/>
                        <a:t>   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9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 err="1"/>
                        <a:t>Subsaber</a:t>
                      </a:r>
                      <a:r>
                        <a:rPr lang="ca-ES" sz="1200" b="1" noProof="0" dirty="0"/>
                        <a:t> de la </a:t>
                      </a:r>
                      <a:r>
                        <a:rPr lang="ca-ES" sz="1200" b="1" i="0" u="none" strike="noStrike" noProof="0" dirty="0">
                          <a:latin typeface="Calibri"/>
                        </a:rPr>
                        <a:t>Llei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Adaptatiu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evalúa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 dirty="0"/>
                        <a:t>Objetivo de aprendizaje </a:t>
                      </a:r>
                      <a:r>
                        <a:rPr lang="es-ES" sz="1200" dirty="0" err="1"/>
                        <a:t>Snappet</a:t>
                      </a:r>
                      <a:r>
                        <a:rPr lang="es-ES" sz="1200" dirty="0"/>
                        <a:t> </a:t>
                      </a:r>
                    </a:p>
                    <a:p>
                      <a:r>
                        <a:rPr lang="es-ES" sz="1200" dirty="0"/>
                        <a:t>(contenido matemático)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ca-ES" sz="1200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Exercici 3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  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900" b="1" noProof="0" dirty="0"/>
                    </a:p>
                    <a:p>
                      <a:pPr lvl="0" algn="l">
                        <a:buNone/>
                      </a:pPr>
                      <a:r>
                        <a:rPr lang="ca-ES" sz="1200" b="0" i="0" u="none" strike="noStrike" noProof="0" dirty="0">
                          <a:latin typeface="Calibri"/>
                        </a:rPr>
                        <a:t>Objectiu d'aprenentatge</a:t>
                      </a:r>
                      <a:r>
                        <a:rPr lang="ca-ES" sz="1200" b="0" noProof="0" dirty="0"/>
                        <a:t>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 </a:t>
                      </a:r>
                      <a:endParaRPr lang="ca-ES" noProof="0" dirty="0"/>
                    </a:p>
                    <a:p>
                      <a:r>
                        <a:rPr lang="ca-ES" sz="1200" b="0" noProof="0" dirty="0"/>
                        <a:t>(a partir de criteris d'avaluació)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/>
                        <a:t>Criteris d'avaluació de la </a:t>
                      </a:r>
                      <a:r>
                        <a:rPr lang="ca-ES" sz="1200" b="1" i="0" u="none" strike="noStrike" noProof="0" dirty="0">
                          <a:latin typeface="Calibri"/>
                        </a:rPr>
                        <a:t>Llei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ca-ES" sz="900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ca-ES" sz="1200" noProof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unitat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 dirty="0"/>
                        <a:t>Prova d'unitat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  <a:p>
                      <a:endParaRPr lang="ca-ES" sz="1200" noProof="0" dirty="0"/>
                    </a:p>
                    <a:p>
                      <a:endParaRPr lang="ca-ES" sz="1200" noProof="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trimestre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Prova trimestral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1200" b="0" noProof="0" dirty="0"/>
                    </a:p>
                    <a:p>
                      <a:r>
                        <a:rPr lang="ca-ES" sz="1200" b="1" noProof="0" dirty="0"/>
                        <a:t>Criteri d'avaluació de la </a:t>
                      </a:r>
                      <a:r>
                        <a:rPr lang="ca-ES" sz="1200" b="1" i="0" u="none" strike="noStrike" noProof="0" dirty="0">
                          <a:latin typeface="Calibri"/>
                        </a:rPr>
                        <a:t>Llei</a:t>
                      </a:r>
                    </a:p>
                    <a:p>
                      <a:endParaRPr lang="ca-ES" sz="1200" noProof="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Flecha: a la derecha 53">
            <a:extLst>
              <a:ext uri="{FF2B5EF4-FFF2-40B4-BE49-F238E27FC236}">
                <a16:creationId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ca-ES" dirty="0">
              <a:ea typeface="+mn-lt"/>
              <a:cs typeface="+mn-lt"/>
            </a:endParaRP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728894" y="3503415"/>
            <a:ext cx="1367106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s-ES" sz="1200" b="1" dirty="0" err="1"/>
              <a:t>Subsaber</a:t>
            </a:r>
            <a:r>
              <a:rPr lang="es-ES" sz="1200" b="1" dirty="0"/>
              <a:t> de la </a:t>
            </a:r>
            <a:r>
              <a:rPr lang="ca-ES" sz="1200" b="1" dirty="0"/>
              <a:t>Llei</a:t>
            </a:r>
          </a:p>
        </p:txBody>
      </p:sp>
      <p:sp>
        <p:nvSpPr>
          <p:cNvPr id="63" name="Flecha: a la derecha 62">
            <a:extLst>
              <a:ext uri="{FF2B5EF4-FFF2-40B4-BE49-F238E27FC236}">
                <a16:creationId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es-ES" dirty="0">
              <a:ea typeface="+mn-lt"/>
              <a:cs typeface="+mn-lt"/>
            </a:endParaRP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ca-ES" dirty="0">
              <a:ea typeface="+mn-lt"/>
              <a:cs typeface="+mn-lt"/>
            </a:endParaRP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72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0ECA09F-3FB6-85DA-28AC-5335B747871B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En plataforma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21B1A867-8993-6D94-EF2D-A573ABD6C0B6}"/>
              </a:ext>
            </a:extLst>
          </p:cNvPr>
          <p:cNvSpPr txBox="1"/>
          <p:nvPr/>
        </p:nvSpPr>
        <p:spPr>
          <a:xfrm>
            <a:off x="716358" y="3304354"/>
            <a:ext cx="461665" cy="1424814"/>
          </a:xfrm>
          <a:prstGeom prst="rect">
            <a:avLst/>
          </a:prstGeom>
          <a:noFill/>
        </p:spPr>
        <p:txBody>
          <a:bodyPr vert="vert270" wrap="none" lIns="91440" tIns="45720" rIns="91440" bIns="45720" rtlCol="0" anchor="t">
            <a:spAutoFit/>
          </a:bodyPr>
          <a:lstStyle/>
          <a:p>
            <a:r>
              <a:rPr lang="es-ES" dirty="0" err="1"/>
              <a:t>Descarregable</a:t>
            </a: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6857777"/>
              </p:ext>
            </p:extLst>
          </p:nvPr>
        </p:nvGraphicFramePr>
        <p:xfrm>
          <a:off x="613764" y="1205813"/>
          <a:ext cx="10721961" cy="3925332"/>
        </p:xfrm>
        <a:graphic>
          <a:graphicData uri="http://schemas.openxmlformats.org/drawingml/2006/table">
            <a:tbl>
              <a:tblPr firstRow="1" firstCol="1" bandRow="1"/>
              <a:tblGrid>
                <a:gridCol w="3377323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936838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407800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Blocs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generals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          Sabers específics</a:t>
                      </a:r>
                      <a:endParaRPr lang="ca-ES" sz="1100" noProof="0" dirty="0">
                        <a:latin typeface="ABeZeh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224501"/>
                  </a:ext>
                </a:extLst>
              </a:tr>
              <a:tr h="608793">
                <a:tc rowSpan="6"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noProof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Bloc 3. </a:t>
                      </a:r>
                      <a:r>
                        <a:rPr lang="ca-ES" sz="11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Sentit espacial i geomètric</a:t>
                      </a:r>
                      <a:endParaRPr lang="en-US" sz="11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En aquesta etapa, aquest sentit està associat a la capacitat d'identificar i analitzar els elements bàsics</a:t>
                      </a:r>
                      <a:endParaRPr lang="ca-ES" dirty="0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de formes i figures, utilitzant el vocabulari adequat. També́ es relaciona amb la capacitat de raonar a partir d'aquests elements geomètrics bàsics, de transformar-los o de realitzar càlculs sobre les seues mesures. </a:t>
                      </a:r>
                      <a:endParaRPr lang="ca-ES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Abordar aquest bloc de continguts permet que l'alumnat </a:t>
                      </a:r>
                      <a:r>
                        <a:rPr lang="ca-ES" sz="1100" b="0" i="0" u="none" strike="noStrike" noProof="0" dirty="0" err="1">
                          <a:effectLst/>
                        </a:rPr>
                        <a:t>puga</a:t>
                      </a:r>
                      <a:r>
                        <a:rPr lang="ca-ES" sz="1100" b="0" i="0" u="none" strike="noStrike" noProof="0" dirty="0">
                          <a:effectLst/>
                        </a:rPr>
                        <a:t> explorar, classificar, representar i descriure l'entorn físic des d'una perspectiva matemàtica i gradualment més formal, amb la possibilitat d'iniciar- lo en la manipulació i l’ús</a:t>
                      </a:r>
                      <a:endParaRPr lang="ca-ES" dirty="0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d’eines tecnològiques. </a:t>
                      </a:r>
                      <a:endParaRPr lang="ca-ES"/>
                    </a:p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1. </a:t>
                      </a:r>
                      <a:r>
                        <a:rPr lang="ca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Geometria plana i espacial.</a:t>
                      </a:r>
                      <a:endParaRPr lang="ca-E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Bloc 3. 1. 2. Localització d'objectes (punts) sobre els eixos, el pla cartesià. Localització en mapes a partir de punts de referència, inclosos els punts cardinals. </a:t>
                      </a:r>
                      <a:endParaRPr lang="es-ES" dirty="0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2787423"/>
                  </a:ext>
                </a:extLst>
              </a:tr>
              <a:tr h="608793">
                <a:tc vMerge="1"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ca-ES" sz="11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Bloc 3. 1. 3. </a:t>
                      </a:r>
                      <a:r>
                        <a:rPr lang="ca-ES" sz="1100" b="0" i="0" u="none" strike="noStrike" noProof="0" dirty="0">
                          <a:effectLst/>
                          <a:latin typeface="Calibri"/>
                        </a:rPr>
                        <a:t>Elements bàsics: vèrtexs i costats. Polígons regulars. </a:t>
                      </a:r>
                      <a:endParaRPr lang="es-ES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8068515"/>
                  </a:ext>
                </a:extLst>
              </a:tr>
              <a:tr h="608793">
                <a:tc vMerge="1"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ca-ES" sz="11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Bloc 3. 1. 4. </a:t>
                      </a:r>
                      <a:r>
                        <a:rPr lang="ca-ES" sz="1100" b="0" i="0" u="none" strike="noStrike" noProof="0" dirty="0">
                          <a:effectLst/>
                          <a:latin typeface="Calibri"/>
                        </a:rPr>
                        <a:t>Poliedres regulars. Vocabulari bàsic. Relació entre vèrtexs, arestes i cares. </a:t>
                      </a:r>
                      <a:endParaRPr lang="es-ES" dirty="0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7677889"/>
                  </a:ext>
                </a:extLst>
              </a:tr>
              <a:tr h="608793">
                <a:tc vMerge="1"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ca-ES" sz="11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Bloc 3. 1. 5. </a:t>
                      </a:r>
                      <a:r>
                        <a:rPr lang="ca-ES" sz="1100" b="0" i="0" u="none" strike="noStrike" noProof="0" dirty="0">
                          <a:effectLst/>
                          <a:latin typeface="Calibri"/>
                        </a:rPr>
                        <a:t>Línies rectes i corbes. </a:t>
                      </a:r>
                      <a:endParaRPr lang="es-ES" dirty="0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6618209"/>
                  </a:ext>
                </a:extLst>
              </a:tr>
              <a:tr h="608793">
                <a:tc vMerge="1"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ca-ES" sz="11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Bloc 3. 1. 7. </a:t>
                      </a:r>
                      <a:r>
                        <a:rPr lang="ca-ES" sz="1100" b="0" i="0" u="none" strike="noStrike" noProof="0" dirty="0">
                          <a:effectLst/>
                          <a:latin typeface="Calibri"/>
                        </a:rPr>
                        <a:t>Identificació i descripció de diferents polígons. Composició i descomposició. </a:t>
                      </a:r>
                      <a:endParaRPr lang="es-ES" dirty="0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3971072"/>
                  </a:ext>
                </a:extLst>
              </a:tr>
              <a:tr h="608793">
                <a:tc vMerge="1"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ca-ES" sz="11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Bloc 3. 1. 12. </a:t>
                      </a:r>
                      <a:r>
                        <a:rPr lang="ca-ES" sz="1100" b="0" i="0" u="none" strike="noStrike" noProof="0" dirty="0">
                          <a:effectLst/>
                          <a:latin typeface="Calibri"/>
                        </a:rPr>
                        <a:t>Transformacions: girs, translacions i simetries en situacions reals. </a:t>
                      </a:r>
                      <a:endParaRPr lang="es-ES"/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5280707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908696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b="1" dirty="0">
                <a:solidFill>
                  <a:srgbClr val="00B0F0"/>
                </a:solidFill>
                <a:latin typeface="ABeZeh"/>
              </a:rPr>
              <a:t>Relació entre Continguts i Sabers de la Llei LOMLOE que es treballen en la unitat</a:t>
            </a:r>
            <a:endParaRPr lang="ca-ES" b="1" dirty="0">
              <a:solidFill>
                <a:srgbClr val="00B0F0"/>
              </a:solidFill>
              <a:latin typeface="ABeZeh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7611998"/>
              </p:ext>
            </p:extLst>
          </p:nvPr>
        </p:nvGraphicFramePr>
        <p:xfrm>
          <a:off x="544285" y="846666"/>
          <a:ext cx="11227230" cy="50406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4800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1100663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49904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629388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911047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245428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ca-ES" sz="900" b="1" i="0" u="none" strike="noStrike" kern="1200" noProof="0" dirty="0">
                          <a:solidFill>
                            <a:srgbClr val="009ED0"/>
                          </a:solidFill>
                          <a:latin typeface="ABeZeh"/>
                        </a:rPr>
                        <a:t>Lliçó</a:t>
                      </a:r>
                      <a:endParaRPr lang="ca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1" i="0" u="none" strike="noStrike" kern="1200" noProof="0" dirty="0">
                          <a:solidFill>
                            <a:srgbClr val="009ED0"/>
                          </a:solidFill>
                          <a:latin typeface="ABeZeh"/>
                        </a:rPr>
                        <a:t>Lloc de la lliçó</a:t>
                      </a:r>
                      <a:endParaRPr lang="ca-ES" sz="900" b="0" i="0" u="none" strike="noStrike" kern="1200" noProof="0" dirty="0">
                        <a:latin typeface="ABeZeh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es-ES" sz="900" b="1" kern="120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</a:t>
                      </a:r>
                      <a:r>
                        <a:rPr lang="ca-ES" sz="900" b="1" i="0" u="none" strike="noStrike" kern="1200" noProof="0" dirty="0">
                          <a:solidFill>
                            <a:srgbClr val="009ED0"/>
                          </a:solidFill>
                          <a:latin typeface="ABeZeh"/>
                        </a:rPr>
                        <a:t>aprenentatge 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de </a:t>
                      </a:r>
                      <a:r>
                        <a:rPr lang="es-ES" sz="900" b="1" kern="120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  <a:latin typeface="ABeZeh"/>
                        </a:rPr>
                        <a:t>Saber </a:t>
                      </a:r>
                      <a:r>
                        <a:rPr lang="ca-ES" sz="900" b="1" i="0" u="none" strike="noStrike" kern="1200" noProof="0" dirty="0">
                          <a:solidFill>
                            <a:srgbClr val="009ED0"/>
                          </a:solidFill>
                          <a:latin typeface="ABeZeh"/>
                        </a:rPr>
                        <a:t>específic</a:t>
                      </a:r>
                      <a:endParaRPr lang="ca-ES" sz="900" b="0" i="0" u="none" strike="noStrike" kern="1200" noProof="0" dirty="0">
                        <a:latin typeface="ABeZeh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66523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6.1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Tipus de línies</a:t>
                      </a:r>
                      <a:endParaRPr lang="es-ES"/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Exercicis </a:t>
                      </a:r>
                      <a:r>
                        <a:rPr lang="ca-ES" sz="900" u="none" strike="noStrike" noProof="0" dirty="0">
                          <a:effectLst/>
                          <a:latin typeface="+mn-lt"/>
                        </a:rPr>
                        <a:t>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541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. Distingir diferents tipus de línies.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Geometria plana i espacial.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 5. Línies rectes i corbes. 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64104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6.2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Noms dels cossos</a:t>
                      </a:r>
                      <a:endParaRPr lang="es-ES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geomètrics</a:t>
                      </a: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Exercicis </a:t>
                      </a:r>
                      <a:r>
                        <a:rPr lang="ca-ES" sz="900" u="none" strike="noStrike" noProof="0" dirty="0">
                          <a:effectLst/>
                          <a:latin typeface="+mn-lt"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915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. </a:t>
                      </a:r>
                      <a:r>
                        <a:rPr lang="ca-ES" sz="900" b="0" i="0" u="none" strike="noStrike" noProof="0" dirty="0" err="1">
                          <a:effectLst/>
                          <a:latin typeface="Calibri"/>
                        </a:rPr>
                        <a:t>Conéixer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 els noms dels cossos geomètrics.</a:t>
                      </a:r>
                      <a:endParaRPr lang="ca-ES" sz="900" b="0" i="0" u="none" strike="noStrike" noProof="0" dirty="0">
                        <a:effectLst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Geometria plana i espacial.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 3. Elements bàsics: vèrtexs i costats. Polígons regulars. 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6.3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Compondre</a:t>
                      </a:r>
                      <a:endParaRPr lang="ca-ES" noProof="0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figures amb cossos</a:t>
                      </a:r>
                      <a:endParaRPr lang="ca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geomètrics</a:t>
                      </a:r>
                      <a:endParaRPr lang="ca-ES" noProof="0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ca-ES" sz="900" u="none" strike="noStrike" noProof="0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616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. Compondre figures amb cossos geomètrics.</a:t>
                      </a:r>
                      <a:endParaRPr lang="ca-ES" sz="900" b="0" i="0" u="none" strike="noStrike" noProof="0" dirty="0"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Geometria plana i espacial.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 7. Identificació i descripció de diferents polígons.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Composició i descomposició. </a:t>
                      </a:r>
                      <a:endParaRPr lang="es-ES" dirty="0"/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6.4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Angles i costats en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polígon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ca-ES" sz="900" u="none" strike="noStrike" noProof="0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633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. </a:t>
                      </a:r>
                      <a:r>
                        <a:rPr lang="ca-ES" sz="900" b="0" i="0" u="none" strike="noStrike" noProof="0" dirty="0" err="1">
                          <a:effectLst/>
                          <a:latin typeface="Calibri"/>
                        </a:rPr>
                        <a:t>Conéixer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 les propietats dels quadrilàters i altres polígons.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Geometria plana i espacial.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 4. Poliedres regulars. Vocabulari bàsic.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Relació entre vèrtexs, arestes i cares. </a:t>
                      </a:r>
                      <a:endParaRPr lang="es-ES" dirty="0"/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61685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6.5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Noms dels polígons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ca-ES" sz="900" u="none" strike="noStrike" noProof="0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252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. </a:t>
                      </a:r>
                      <a:r>
                        <a:rPr lang="ca-ES" sz="900" b="0" i="0" u="none" strike="noStrike" noProof="0" dirty="0" err="1">
                          <a:effectLst/>
                          <a:latin typeface="Calibri"/>
                        </a:rPr>
                        <a:t>Conéixer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 els noms de les figures planes.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Geometria plana i espacial.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 3. Elements bàsics: vèrtexs i costats. Polígons regulars. </a:t>
                      </a:r>
                      <a:endParaRPr lang="es-ES" dirty="0"/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0408074"/>
                  </a:ext>
                </a:extLst>
              </a:tr>
              <a:tr h="64104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6.6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Conéixer</a:t>
                      </a: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els elements dels polígons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ca-ES" sz="900" u="none" strike="noStrike" noProof="0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10003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. </a:t>
                      </a:r>
                      <a:r>
                        <a:rPr lang="ca-ES" sz="900" b="0" i="0" u="none" strike="noStrike" noProof="0" dirty="0" err="1">
                          <a:effectLst/>
                          <a:latin typeface="Calibri"/>
                        </a:rPr>
                        <a:t>Conéixer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 els elements dels polígons.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Geometria plana i espacial.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 3. Elements bàsics: vèrtexs i costats. Polígons regulars. </a:t>
                      </a:r>
                      <a:endParaRPr lang="es-ES" dirty="0"/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8649484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lvl="0" algn="ctr" defTabSz="914400" rtl="0">
                        <a:buNone/>
                      </a:pP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6.7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Classificar polígons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ca-ES" sz="900" u="none" strike="noStrike" noProof="0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ca-ES" sz="9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708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. Classificar altres polígons.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Geometria plana i espacial.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 7. Identificació i descripció de diferents polígons.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Composició i descomposició. </a:t>
                      </a:r>
                      <a:endParaRPr lang="es-ES" dirty="0"/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793853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3197977"/>
              </p:ext>
            </p:extLst>
          </p:nvPr>
        </p:nvGraphicFramePr>
        <p:xfrm>
          <a:off x="2179718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7725" y="661726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1510022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3r Pr</a:t>
            </a:r>
            <a:r>
              <a:rPr lang="ca-ES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 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6 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13 - 16 sessions </a:t>
            </a:r>
          </a:p>
        </p:txBody>
      </p:sp>
    </p:spTree>
    <p:extLst>
      <p:ext uri="{BB962C8B-B14F-4D97-AF65-F5344CB8AC3E}">
        <p14:creationId xmlns:p14="http://schemas.microsoft.com/office/powerpoint/2010/main" val="1944826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3145781"/>
              </p:ext>
            </p:extLst>
          </p:nvPr>
        </p:nvGraphicFramePr>
        <p:xfrm>
          <a:off x="544285" y="846666"/>
          <a:ext cx="11227230" cy="43270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4800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1100663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49904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629388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911047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245428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ca-ES" sz="900" b="1" i="0" u="none" strike="noStrike" kern="1200" noProof="0" dirty="0">
                          <a:solidFill>
                            <a:srgbClr val="009ED0"/>
                          </a:solidFill>
                          <a:latin typeface="ABeZeh"/>
                        </a:rPr>
                        <a:t>Lliçó</a:t>
                      </a:r>
                      <a:endParaRPr lang="ca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1" i="0" u="none" strike="noStrike" kern="1200" noProof="0" dirty="0">
                          <a:solidFill>
                            <a:srgbClr val="009ED0"/>
                          </a:solidFill>
                          <a:latin typeface="ABeZeh"/>
                        </a:rPr>
                        <a:t>Lloc de la lliçó</a:t>
                      </a:r>
                      <a:endParaRPr lang="ca-ES" sz="900" b="0" i="0" u="none" strike="noStrike" kern="1200" noProof="0" dirty="0">
                        <a:latin typeface="ABeZeh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es-ES" sz="900" b="1" kern="120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 err="1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</a:t>
                      </a:r>
                      <a:r>
                        <a:rPr lang="ca-ES" sz="900" b="1" i="0" u="none" strike="noStrike" kern="1200" noProof="0" dirty="0">
                          <a:solidFill>
                            <a:srgbClr val="009ED0"/>
                          </a:solidFill>
                          <a:latin typeface="ABeZeh"/>
                        </a:rPr>
                        <a:t>aprenentatge 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de </a:t>
                      </a:r>
                      <a:r>
                        <a:rPr lang="es-ES" sz="900" b="1" kern="120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  <a:latin typeface="ABeZeh"/>
                        </a:rPr>
                        <a:t>Saber </a:t>
                      </a:r>
                      <a:r>
                        <a:rPr lang="ca-ES" sz="900" b="1" i="0" u="none" strike="noStrike" kern="1200" noProof="0" dirty="0">
                          <a:solidFill>
                            <a:srgbClr val="009ED0"/>
                          </a:solidFill>
                          <a:latin typeface="ABeZeh"/>
                        </a:rPr>
                        <a:t>específic</a:t>
                      </a:r>
                      <a:endParaRPr lang="ca-ES" sz="900" b="0" i="0" u="none" strike="noStrike" kern="1200" noProof="0" dirty="0">
                        <a:latin typeface="ABeZeh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66523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6.8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Dibuixar polígons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endParaRPr lang="ca-ES" sz="900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Exercicis </a:t>
                      </a:r>
                      <a:r>
                        <a:rPr lang="ca-ES" sz="900" u="none" strike="noStrike" noProof="0" dirty="0">
                          <a:effectLst/>
                          <a:latin typeface="+mn-lt"/>
                        </a:rPr>
                        <a:t>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</a:rPr>
                        <a:t>633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. </a:t>
                      </a:r>
                      <a:r>
                        <a:rPr lang="ca-ES" sz="900" b="0" i="0" u="none" strike="noStrike" noProof="0" dirty="0" err="1">
                          <a:effectLst/>
                        </a:rPr>
                        <a:t>Conéixer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 les propietats dels quadrilàters i altres polígons.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Geometria plana i espacial.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 4. Poliedres regulars. Vocabulari bàsic.</a:t>
                      </a:r>
                      <a:endParaRPr lang="es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Relació entre vèrtexs, arestes i cares. 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64104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6.9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u="none" strike="noStrik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Classificar triangles </a:t>
                      </a:r>
                      <a:endParaRPr lang="ca-ES" sz="900" b="0" i="0" u="none" strike="noStrike" noProof="0" dirty="0">
                        <a:solidFill>
                          <a:srgbClr val="00B0F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Exercicis </a:t>
                      </a:r>
                      <a:r>
                        <a:rPr lang="ca-ES" sz="900" u="none" strike="noStrike" noProof="0" dirty="0">
                          <a:effectLst/>
                          <a:latin typeface="+mn-lt"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10012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. Classificar triangles segons els seus</a:t>
                      </a: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 costats.</a:t>
                      </a:r>
                      <a:endParaRPr lang="ca-ES" sz="900" b="0" i="0" u="none" strike="noStrike" noProof="0">
                        <a:effectLst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Geometria plana i espacial.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 4. Poliedres regulars. Vocabulari bàsic.</a:t>
                      </a:r>
                      <a:endParaRPr lang="es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Relació entre vèrtexs, arestes i cares. 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6.10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u="none" strike="noStrik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Posició relativa d'objectes</a:t>
                      </a:r>
                      <a:endParaRPr lang="ca-ES" sz="900" b="0" i="0" u="none" strike="noStrike" noProof="0" dirty="0">
                        <a:solidFill>
                          <a:srgbClr val="00B0F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ca-ES" sz="900" u="none" strike="noStrike" noProof="0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618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. Entendre la posició relativa dels objectes.</a:t>
                      </a:r>
                      <a:endParaRPr lang="ca-ES" sz="900" b="0" i="0" u="none" strike="noStrike" noProof="0" dirty="0"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Geometria plana i espacial.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3. 1. 2. Localització d'objectes (punts) sobre els eixos, el pla cartesià. Localització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en mapes a partir de punts de referència, inclosos els punts cardinals. </a:t>
                      </a:r>
                      <a:endParaRPr lang="es-ES"/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6.11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u="none" strike="noStrik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Conéixer</a:t>
                      </a:r>
                      <a:r>
                        <a:rPr lang="ca-ES" sz="900" u="none" strike="noStrik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 els</a:t>
                      </a:r>
                      <a:endParaRPr lang="ca-ES" sz="900" b="0" i="0" u="none" strike="noStrike" noProof="0" dirty="0">
                        <a:solidFill>
                          <a:srgbClr val="00B0F0"/>
                        </a:solidFill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u="none" strike="noStrik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conceptes de</a:t>
                      </a:r>
                      <a:endParaRPr lang="ca-ES" sz="900" b="0" i="0" u="none" strike="noStrike" noProof="0" dirty="0">
                        <a:solidFill>
                          <a:srgbClr val="00B0F0"/>
                        </a:solidFill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u="none" strike="noStrik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simetria i translació</a:t>
                      </a:r>
                      <a:endParaRPr lang="ca-ES" sz="900" b="0" i="0" u="none" strike="noStrike" noProof="0">
                        <a:solidFill>
                          <a:srgbClr val="00B0F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ca-ES" sz="900" u="none" strike="noStrike" noProof="0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10015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. Distingir els conceptes de simetria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i translació.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Geometria plana i espacial.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3. 1. 12.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Transformacions: girs, translacions i simetries en situacions reals. </a:t>
                      </a:r>
                      <a:endParaRPr lang="es-ES" dirty="0"/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61685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6.12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u="none" strike="noStrik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Assenyalar punts </a:t>
                      </a:r>
                      <a:r>
                        <a:rPr lang="ca-ES" sz="900" u="none" strike="noStrik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d'interés</a:t>
                      </a:r>
                      <a:r>
                        <a:rPr lang="ca-ES" sz="900" u="none" strike="noStrik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 en un</a:t>
                      </a:r>
                      <a:endParaRPr lang="ca-ES" sz="900" b="0" i="0" u="none" strike="noStrike" noProof="0" dirty="0">
                        <a:solidFill>
                          <a:srgbClr val="00B0F0"/>
                        </a:solidFill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u="none" strike="noStrik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mapa o plànol</a:t>
                      </a:r>
                      <a:endParaRPr lang="ca-ES" sz="900" b="0" i="0" u="none" strike="noStrike" noProof="0">
                        <a:solidFill>
                          <a:srgbClr val="00B0F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ca-ES" sz="900" u="none" strike="noStrike" noProof="0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253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. Assenyalar punts </a:t>
                      </a:r>
                      <a:r>
                        <a:rPr lang="ca-ES" sz="900" b="0" i="0" u="none" strike="noStrike" noProof="0" dirty="0" err="1">
                          <a:effectLst/>
                          <a:latin typeface="Calibri"/>
                        </a:rPr>
                        <a:t>d'interés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 en un mapa o plànol.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Geometria plana i espacial.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3. 1. 2. Localització d'objectes (punts) sobre els eixos, el pla cartesià. Localització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en mapes a partir de punts de referència, inclosos els punts cardinals. </a:t>
                      </a:r>
                      <a:endParaRPr lang="es-ES"/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0408074"/>
                  </a:ext>
                </a:extLst>
              </a:tr>
              <a:tr h="64104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6.13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u="none" strike="noStrik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Localitzar caselles</a:t>
                      </a:r>
                      <a:endParaRPr lang="ca-ES" sz="900" b="0" i="0" u="none" strike="noStrike" noProof="0" dirty="0">
                        <a:solidFill>
                          <a:srgbClr val="00B0F0"/>
                        </a:solidFill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u="none" strike="noStrik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en un plànol</a:t>
                      </a:r>
                      <a:endParaRPr lang="ca-ES" sz="900" b="0" i="0" u="none" strike="noStrike" noProof="0">
                        <a:solidFill>
                          <a:srgbClr val="00B0F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ca-ES" sz="900" u="none" strike="noStrike" noProof="0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384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. Identificar caselles en un plànol.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3. 1.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Geometria plana i espacial.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3. 1. 2. Localització d'objectes (punts) sobre els eixos, el pla cartesià. Localització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en mapes a partir de punts de referència, inclosos els punts cardinals. </a:t>
                      </a:r>
                      <a:endParaRPr lang="es-ES"/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8649484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9919195"/>
              </p:ext>
            </p:extLst>
          </p:nvPr>
        </p:nvGraphicFramePr>
        <p:xfrm>
          <a:off x="2179718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7725" y="661726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1510022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3r Pr</a:t>
            </a:r>
            <a:r>
              <a:rPr lang="ca-ES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 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6 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13 - 16 sessions </a:t>
            </a:r>
          </a:p>
        </p:txBody>
      </p:sp>
    </p:spTree>
    <p:extLst>
      <p:ext uri="{BB962C8B-B14F-4D97-AF65-F5344CB8AC3E}">
        <p14:creationId xmlns:p14="http://schemas.microsoft.com/office/powerpoint/2010/main" val="30217288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6" ma:contentTypeDescription="Create a new document." ma:contentTypeScope="" ma:versionID="7acd16fd7bdfc2ab2b953c3898ca36a3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f1a6e7a7c156e73a19cb184878ba6944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2A0E2A9-91CA-44B9-B651-B8B22A192F1E}">
  <ds:schemaRefs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www.w3.org/XML/1998/namespace"/>
    <ds:schemaRef ds:uri="http://purl.org/dc/terms/"/>
    <ds:schemaRef ds:uri="http://schemas.microsoft.com/office/2006/documentManagement/types"/>
    <ds:schemaRef ds:uri="f0ce2327-97fb-4dfc-a980-285cacb0ad39"/>
    <ds:schemaRef ds:uri="http://schemas.microsoft.com/office/infopath/2007/PartnerControls"/>
    <ds:schemaRef ds:uri="4df41d69-8cf9-497b-ae8f-b424b063cd22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A366D95-7B7B-4355-ACAF-FBE1A8BC2CD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DADFBFD-3962-45A8-8FD1-0CB7E201C8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2077</TotalTime>
  <Words>1818</Words>
  <Application>Microsoft Office PowerPoint</Application>
  <PresentationFormat>Panorámica</PresentationFormat>
  <Paragraphs>310</Paragraphs>
  <Slides>5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Viviana Saavedra</cp:lastModifiedBy>
  <cp:revision>793</cp:revision>
  <dcterms:created xsi:type="dcterms:W3CDTF">2022-06-17T12:01:50Z</dcterms:created>
  <dcterms:modified xsi:type="dcterms:W3CDTF">2022-10-09T16:46:18Z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