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9"/>
  </p:notesMasterIdLst>
  <p:sldIdLst>
    <p:sldId id="260" r:id="rId5"/>
    <p:sldId id="267" r:id="rId6"/>
    <p:sldId id="259" r:id="rId7"/>
    <p:sldId id="268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728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5FA"/>
    <a:srgbClr val="E9EBF5"/>
    <a:srgbClr val="F2A998"/>
    <a:srgbClr val="FFCCFF"/>
    <a:srgbClr val="F7CBC1"/>
    <a:srgbClr val="FCECE8"/>
    <a:srgbClr val="F513AA"/>
    <a:srgbClr val="DE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EA4A93-DBE5-3734-09DD-7237101A1EE3}" v="36" dt="2022-09-08T11:25:40.729"/>
    <p1510:client id="{422D1BE2-7C61-B98C-48D1-9437F1142EA5}" v="33" dt="2022-08-01T09:17:19.517"/>
    <p1510:client id="{4583C322-036F-B9BF-5204-176B552FDB0E}" v="17" dt="2022-09-07T19:01:25.911"/>
    <p1510:client id="{501EEBAB-29BD-228E-07EF-C1FCC5DE85F1}" v="2009" dt="2022-09-15T17:31:33.441"/>
    <p1510:client id="{A29042BE-4295-8C3A-FCAE-3ADE4E19DD17}" v="22" dt="2022-09-29T17:32:58.129"/>
    <p1510:client id="{B0D16DBC-AF14-7BEE-0BA7-BAC300E5646C}" v="106" dt="2022-09-08T11:07:15.369"/>
    <p1510:client id="{E38CC8FB-CBAA-4E22-1969-536CFCDED7B1}" v="33" dt="2022-10-09T17:41:37.197"/>
    <p1510:client id="{E6DC45D8-F603-1914-B9C4-39EFFD0D2463}" v="550" dt="2022-09-24T16:05:43.2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94" autoAdjust="0"/>
    <p:restoredTop sz="95260" autoAdjust="0"/>
  </p:normalViewPr>
  <p:slideViewPr>
    <p:cSldViewPr snapToGrid="0">
      <p:cViewPr varScale="1">
        <p:scale>
          <a:sx n="103" d="100"/>
          <a:sy n="103" d="100"/>
        </p:scale>
        <p:origin x="76" y="204"/>
      </p:cViewPr>
      <p:guideLst>
        <p:guide orient="horz" pos="527"/>
        <p:guide pos="728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Bosca" userId="S::teresa.bosca@snappet.org::5f2d2708-5ab7-4bb7-9244-a66e173aa037" providerId="AD" clId="Web-{A29042BE-4295-8C3A-FCAE-3ADE4E19DD17}"/>
    <pc:docChg chg="modSld">
      <pc:chgData name="Teresa Bosca" userId="S::teresa.bosca@snappet.org::5f2d2708-5ab7-4bb7-9244-a66e173aa037" providerId="AD" clId="Web-{A29042BE-4295-8C3A-FCAE-3ADE4E19DD17}" dt="2022-09-29T17:32:35.691" v="15"/>
      <pc:docMkLst>
        <pc:docMk/>
      </pc:docMkLst>
      <pc:sldChg chg="modSp">
        <pc:chgData name="Teresa Bosca" userId="S::teresa.bosca@snappet.org::5f2d2708-5ab7-4bb7-9244-a66e173aa037" providerId="AD" clId="Web-{A29042BE-4295-8C3A-FCAE-3ADE4E19DD17}" dt="2022-09-29T17:32:35.691" v="15"/>
        <pc:sldMkLst>
          <pc:docMk/>
          <pc:sldMk cId="476345983" sldId="268"/>
        </pc:sldMkLst>
        <pc:graphicFrameChg chg="mod modGraphic">
          <ac:chgData name="Teresa Bosca" userId="S::teresa.bosca@snappet.org::5f2d2708-5ab7-4bb7-9244-a66e173aa037" providerId="AD" clId="Web-{A29042BE-4295-8C3A-FCAE-3ADE4E19DD17}" dt="2022-09-29T17:32:35.691" v="15"/>
          <ac:graphicFrameMkLst>
            <pc:docMk/>
            <pc:sldMk cId="476345983" sldId="268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B0D16DBC-AF14-7BEE-0BA7-BAC300E5646C}"/>
    <pc:docChg chg="modSld sldOrd">
      <pc:chgData name="Maria Del Mar Mañas Martinez" userId="S::maria.manas@snappet.org::67f3acc2-0360-426e-ba56-ef4e224d080b" providerId="AD" clId="Web-{B0D16DBC-AF14-7BEE-0BA7-BAC300E5646C}" dt="2022-09-08T11:07:10.525" v="90"/>
      <pc:docMkLst>
        <pc:docMk/>
      </pc:docMkLst>
      <pc:sldChg chg="addSp delSp modSp">
        <pc:chgData name="Maria Del Mar Mañas Martinez" userId="S::maria.manas@snappet.org::67f3acc2-0360-426e-ba56-ef4e224d080b" providerId="AD" clId="Web-{B0D16DBC-AF14-7BEE-0BA7-BAC300E5646C}" dt="2022-09-08T11:06:20.414" v="44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B0D16DBC-AF14-7BEE-0BA7-BAC300E5646C}" dt="2022-09-08T11:06:11.288" v="43"/>
          <ac:graphicFrameMkLst>
            <pc:docMk/>
            <pc:sldMk cId="1333967645" sldId="259"/>
            <ac:graphicFrameMk id="2" creationId="{457224D1-104C-F8A9-EB45-2067343875DC}"/>
          </ac:graphicFrameMkLst>
        </pc:graphicFrameChg>
        <pc:graphicFrameChg chg="add del mod modGraphic">
          <ac:chgData name="Maria Del Mar Mañas Martinez" userId="S::maria.manas@snappet.org::67f3acc2-0360-426e-ba56-ef4e224d080b" providerId="AD" clId="Web-{B0D16DBC-AF14-7BEE-0BA7-BAC300E5646C}" dt="2022-09-08T11:06:20.414" v="44"/>
          <ac:graphicFrameMkLst>
            <pc:docMk/>
            <pc:sldMk cId="1333967645" sldId="259"/>
            <ac:graphicFrameMk id="5" creationId="{88F1405C-3855-71E9-0AA8-D20F9615151E}"/>
          </ac:graphicFrameMkLst>
        </pc:graphicFrameChg>
      </pc:sldChg>
      <pc:sldChg chg="ord">
        <pc:chgData name="Maria Del Mar Mañas Martinez" userId="S::maria.manas@snappet.org::67f3acc2-0360-426e-ba56-ef4e224d080b" providerId="AD" clId="Web-{B0D16DBC-AF14-7BEE-0BA7-BAC300E5646C}" dt="2022-09-08T11:03:42.282" v="1"/>
        <pc:sldMkLst>
          <pc:docMk/>
          <pc:sldMk cId="301724074" sldId="260"/>
        </pc:sldMkLst>
      </pc:sldChg>
      <pc:sldChg chg="modSp">
        <pc:chgData name="Maria Del Mar Mañas Martinez" userId="S::maria.manas@snappet.org::67f3acc2-0360-426e-ba56-ef4e224d080b" providerId="AD" clId="Web-{B0D16DBC-AF14-7BEE-0BA7-BAC300E5646C}" dt="2022-09-08T11:07:10.525" v="90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B0D16DBC-AF14-7BEE-0BA7-BAC300E5646C}" dt="2022-09-08T11:07:10.525" v="90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E6DC45D8-F603-1914-B9C4-39EFFD0D2463}"/>
    <pc:docChg chg="addSld delSld modSld">
      <pc:chgData name="Teresa Bosca" userId="S::teresa.bosca@snappet.org::5f2d2708-5ab7-4bb7-9244-a66e173aa037" providerId="AD" clId="Web-{E6DC45D8-F603-1914-B9C4-39EFFD0D2463}" dt="2022-09-24T16:05:43.210" v="368"/>
      <pc:docMkLst>
        <pc:docMk/>
      </pc:docMkLst>
      <pc:sldChg chg="del">
        <pc:chgData name="Teresa Bosca" userId="S::teresa.bosca@snappet.org::5f2d2708-5ab7-4bb7-9244-a66e173aa037" providerId="AD" clId="Web-{E6DC45D8-F603-1914-B9C4-39EFFD0D2463}" dt="2022-09-24T15:51:11.788" v="95"/>
        <pc:sldMkLst>
          <pc:docMk/>
          <pc:sldMk cId="990749142" sldId="257"/>
        </pc:sldMkLst>
      </pc:sldChg>
      <pc:sldChg chg="modSp">
        <pc:chgData name="Teresa Bosca" userId="S::teresa.bosca@snappet.org::5f2d2708-5ab7-4bb7-9244-a66e173aa037" providerId="AD" clId="Web-{E6DC45D8-F603-1914-B9C4-39EFFD0D2463}" dt="2022-09-24T16:05:43.210" v="368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E6DC45D8-F603-1914-B9C4-39EFFD0D2463}" dt="2022-09-24T15:36:34.807" v="47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E6DC45D8-F603-1914-B9C4-39EFFD0D2463}" dt="2022-09-24T16:05:43.210" v="368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E6DC45D8-F603-1914-B9C4-39EFFD0D2463}" dt="2022-09-24T15:34:56.038" v="1" actId="1076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E6DC45D8-F603-1914-B9C4-39EFFD0D2463}" dt="2022-09-24T15:34:56.038" v="1" actId="1076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E6DC45D8-F603-1914-B9C4-39EFFD0D2463}" dt="2022-09-24T15:34:50.881" v="0" actId="1076"/>
          <ac:spMkLst>
            <pc:docMk/>
            <pc:sldMk cId="301724074" sldId="260"/>
            <ac:spMk id="5" creationId="{9177A636-6BBA-4A24-1D3E-583429DD4AA1}"/>
          </ac:spMkLst>
        </pc:spChg>
      </pc:sldChg>
      <pc:sldChg chg="modSp del">
        <pc:chgData name="Teresa Bosca" userId="S::teresa.bosca@snappet.org::5f2d2708-5ab7-4bb7-9244-a66e173aa037" providerId="AD" clId="Web-{E6DC45D8-F603-1914-B9C4-39EFFD0D2463}" dt="2022-09-24T16:04:07.878" v="364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E6DC45D8-F603-1914-B9C4-39EFFD0D2463}" dt="2022-09-24T16:00:09.198" v="296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E6DC45D8-F603-1914-B9C4-39EFFD0D2463}" dt="2022-09-24T15:36:05.478" v="41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E6DC45D8-F603-1914-B9C4-39EFFD0D2463}" dt="2022-09-24T15:36:05.478" v="41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E6DC45D8-F603-1914-B9C4-39EFFD0D2463}" dt="2022-09-24T15:35:44.618" v="35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E6DC45D8-F603-1914-B9C4-39EFFD0D2463}" dt="2022-09-24T15:35:55.806" v="39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E6DC45D8-F603-1914-B9C4-39EFFD0D2463}" dt="2022-09-24T15:35:52.805" v="37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E6DC45D8-F603-1914-B9C4-39EFFD0D2463}" dt="2022-09-24T15:35:52.930" v="38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E6DC45D8-F603-1914-B9C4-39EFFD0D2463}" dt="2022-09-24T15:35:36.195" v="32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E6DC45D8-F603-1914-B9C4-39EFFD0D2463}" dt="2022-09-24T15:35:25.789" v="31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  <pc:sldChg chg="modSp add">
        <pc:chgData name="Teresa Bosca" userId="S::teresa.bosca@snappet.org::5f2d2708-5ab7-4bb7-9244-a66e173aa037" providerId="AD" clId="Web-{E6DC45D8-F603-1914-B9C4-39EFFD0D2463}" dt="2022-09-24T16:03:57.659" v="363"/>
        <pc:sldMkLst>
          <pc:docMk/>
          <pc:sldMk cId="476345983" sldId="268"/>
        </pc:sldMkLst>
        <pc:spChg chg="mod">
          <ac:chgData name="Teresa Bosca" userId="S::teresa.bosca@snappet.org::5f2d2708-5ab7-4bb7-9244-a66e173aa037" providerId="AD" clId="Web-{E6DC45D8-F603-1914-B9C4-39EFFD0D2463}" dt="2022-09-24T15:59:17.368" v="257" actId="20577"/>
          <ac:spMkLst>
            <pc:docMk/>
            <pc:sldMk cId="476345983" sldId="268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E6DC45D8-F603-1914-B9C4-39EFFD0D2463}" dt="2022-09-24T16:03:57.659" v="363"/>
          <ac:graphicFrameMkLst>
            <pc:docMk/>
            <pc:sldMk cId="476345983" sldId="268"/>
            <ac:graphicFrameMk id="4" creationId="{DDA80BDB-E941-C2AB-612D-B90ABDF40270}"/>
          </ac:graphicFrameMkLst>
        </pc:graphicFrameChg>
        <pc:graphicFrameChg chg="modGraphic">
          <ac:chgData name="Teresa Bosca" userId="S::teresa.bosca@snappet.org::5f2d2708-5ab7-4bb7-9244-a66e173aa037" providerId="AD" clId="Web-{E6DC45D8-F603-1914-B9C4-39EFFD0D2463}" dt="2022-09-24T15:59:56.822" v="259"/>
          <ac:graphicFrameMkLst>
            <pc:docMk/>
            <pc:sldMk cId="476345983" sldId="268"/>
            <ac:graphicFrameMk id="5" creationId="{EB937D6F-86AD-60BE-4387-D4CBC8E9EE74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422D1BE2-7C61-B98C-48D1-9437F1142EA5}"/>
    <pc:docChg chg="modSld">
      <pc:chgData name="Viviana Saavedra" userId="S::viviana.saavedra@snappet.org::aa95fd6c-3033-4ac3-a8a2-8731ac2a924c" providerId="AD" clId="Web-{422D1BE2-7C61-B98C-48D1-9437F1142EA5}" dt="2022-08-01T09:17:16.955" v="29"/>
      <pc:docMkLst>
        <pc:docMk/>
      </pc:docMkLst>
      <pc:sldChg chg="modSp">
        <pc:chgData name="Viviana Saavedra" userId="S::viviana.saavedra@snappet.org::aa95fd6c-3033-4ac3-a8a2-8731ac2a924c" providerId="AD" clId="Web-{422D1BE2-7C61-B98C-48D1-9437F1142EA5}" dt="2022-08-01T09:17:16.955" v="29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422D1BE2-7C61-B98C-48D1-9437F1142EA5}" dt="2022-08-01T09:17:16.955" v="29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501EEBAB-29BD-228E-07EF-C1FCC5DE85F1}"/>
    <pc:docChg chg="modSld">
      <pc:chgData name="Teresa Bosca" userId="S::teresa.bosca@snappet.org::5f2d2708-5ab7-4bb7-9244-a66e173aa037" providerId="AD" clId="Web-{501EEBAB-29BD-228E-07EF-C1FCC5DE85F1}" dt="2022-09-15T17:25:55.744" v="1719"/>
      <pc:docMkLst>
        <pc:docMk/>
      </pc:docMkLst>
      <pc:sldChg chg="modSp">
        <pc:chgData name="Teresa Bosca" userId="S::teresa.bosca@snappet.org::5f2d2708-5ab7-4bb7-9244-a66e173aa037" providerId="AD" clId="Web-{501EEBAB-29BD-228E-07EF-C1FCC5DE85F1}" dt="2022-09-15T16:37:34.781" v="1203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501EEBAB-29BD-228E-07EF-C1FCC5DE85F1}" dt="2022-09-15T16:34:43.901" v="1049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501EEBAB-29BD-228E-07EF-C1FCC5DE85F1}" dt="2022-09-15T16:37:34.781" v="1203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501EEBAB-29BD-228E-07EF-C1FCC5DE85F1}" dt="2022-09-15T16:34:14.541" v="1035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501EEBAB-29BD-228E-07EF-C1FCC5DE85F1}" dt="2022-09-15T16:26:04.043" v="371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501EEBAB-29BD-228E-07EF-C1FCC5DE85F1}" dt="2022-09-15T16:34:14.541" v="1035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501EEBAB-29BD-228E-07EF-C1FCC5DE85F1}" dt="2022-09-15T16:23:30.070" v="143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501EEBAB-29BD-228E-07EF-C1FCC5DE85F1}" dt="2022-09-15T16:23:21.101" v="141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501EEBAB-29BD-228E-07EF-C1FCC5DE85F1}" dt="2022-09-15T16:23:30.070" v="143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501EEBAB-29BD-228E-07EF-C1FCC5DE85F1}" dt="2022-09-15T17:25:55.744" v="1719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501EEBAB-29BD-228E-07EF-C1FCC5DE85F1}" dt="2022-09-15T16:37:57.250" v="1212" actId="20577"/>
          <ac:spMkLst>
            <pc:docMk/>
            <pc:sldMk cId="1802548540" sldId="264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501EEBAB-29BD-228E-07EF-C1FCC5DE85F1}" dt="2022-09-15T17:25:55.744" v="1719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501EEBAB-29BD-228E-07EF-C1FCC5DE85F1}" dt="2022-09-15T16:38:40.892" v="1234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501EEBAB-29BD-228E-07EF-C1FCC5DE85F1}" dt="2022-09-15T16:25:39.636" v="345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501EEBAB-29BD-228E-07EF-C1FCC5DE85F1}" dt="2022-09-15T16:23:45.070" v="147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501EEBAB-29BD-228E-07EF-C1FCC5DE85F1}" dt="2022-09-15T16:23:49.414" v="149" actId="20577"/>
          <ac:spMkLst>
            <pc:docMk/>
            <pc:sldMk cId="3074679794" sldId="267"/>
            <ac:spMk id="18" creationId="{21B1A867-8993-6D94-EF2D-A573ABD6C0B6}"/>
          </ac:spMkLst>
        </pc:spChg>
        <pc:spChg chg="mod">
          <ac:chgData name="Teresa Bosca" userId="S::teresa.bosca@snappet.org::5f2d2708-5ab7-4bb7-9244-a66e173aa037" providerId="AD" clId="Web-{501EEBAB-29BD-228E-07EF-C1FCC5DE85F1}" dt="2022-09-15T16:24:34.978" v="224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501EEBAB-29BD-228E-07EF-C1FCC5DE85F1}" dt="2022-09-15T16:25:14.369" v="312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501EEBAB-29BD-228E-07EF-C1FCC5DE85F1}" dt="2022-09-15T16:25:29.901" v="332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501EEBAB-29BD-228E-07EF-C1FCC5DE85F1}" dt="2022-09-15T16:25:30.620" v="333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501EEBAB-29BD-228E-07EF-C1FCC5DE85F1}" dt="2022-09-15T16:24:29.790" v="220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501EEBAB-29BD-228E-07EF-C1FCC5DE85F1}" dt="2022-09-15T16:25:39.636" v="345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</pc:docChg>
  </pc:docChgLst>
  <pc:docChgLst>
    <pc:chgData name="Teresa Bosca" userId="S::teresa.bosca@snappet.org::5f2d2708-5ab7-4bb7-9244-a66e173aa037" providerId="AD" clId="Web-{E38CC8FB-CBAA-4E22-1969-536CFCDED7B1}"/>
    <pc:docChg chg="modSld">
      <pc:chgData name="Teresa Bosca" userId="S::teresa.bosca@snappet.org::5f2d2708-5ab7-4bb7-9244-a66e173aa037" providerId="AD" clId="Web-{E38CC8FB-CBAA-4E22-1969-536CFCDED7B1}" dt="2022-10-09T17:41:33.056" v="29"/>
      <pc:docMkLst>
        <pc:docMk/>
      </pc:docMkLst>
      <pc:sldChg chg="modSp">
        <pc:chgData name="Teresa Bosca" userId="S::teresa.bosca@snappet.org::5f2d2708-5ab7-4bb7-9244-a66e173aa037" providerId="AD" clId="Web-{E38CC8FB-CBAA-4E22-1969-536CFCDED7B1}" dt="2022-10-09T17:41:33.056" v="29"/>
        <pc:sldMkLst>
          <pc:docMk/>
          <pc:sldMk cId="476345983" sldId="268"/>
        </pc:sldMkLst>
        <pc:graphicFrameChg chg="mod modGraphic">
          <ac:chgData name="Teresa Bosca" userId="S::teresa.bosca@snappet.org::5f2d2708-5ab7-4bb7-9244-a66e173aa037" providerId="AD" clId="Web-{E38CC8FB-CBAA-4E22-1969-536CFCDED7B1}" dt="2022-10-09T17:41:33.056" v="29"/>
          <ac:graphicFrameMkLst>
            <pc:docMk/>
            <pc:sldMk cId="476345983" sldId="268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4583C322-036F-B9BF-5204-176B552FDB0E}"/>
    <pc:docChg chg="modSld">
      <pc:chgData name="Maria Del Mar Mañas Martinez" userId="S::maria.manas@snappet.org::67f3acc2-0360-426e-ba56-ef4e224d080b" providerId="AD" clId="Web-{4583C322-036F-B9BF-5204-176B552FDB0E}" dt="2022-09-07T19:01:25.911" v="11"/>
      <pc:docMkLst>
        <pc:docMk/>
      </pc:docMkLst>
      <pc:sldChg chg="modSp">
        <pc:chgData name="Maria Del Mar Mañas Martinez" userId="S::maria.manas@snappet.org::67f3acc2-0360-426e-ba56-ef4e224d080b" providerId="AD" clId="Web-{4583C322-036F-B9BF-5204-176B552FDB0E}" dt="2022-09-07T19:01:11.020" v="7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4583C322-036F-B9BF-5204-176B552FDB0E}" dt="2022-09-07T19:01:11.020" v="7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4583C322-036F-B9BF-5204-176B552FDB0E}" dt="2022-09-07T19:01:25.911" v="11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4583C322-036F-B9BF-5204-176B552FDB0E}" dt="2022-09-07T19:01:25.911" v="1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33EA4A93-DBE5-3734-09DD-7237101A1EE3}"/>
    <pc:docChg chg="modSld">
      <pc:chgData name="Maria Del Mar Mañas Martinez" userId="S::maria.manas@snappet.org::67f3acc2-0360-426e-ba56-ef4e224d080b" providerId="AD" clId="Web-{33EA4A93-DBE5-3734-09DD-7237101A1EE3}" dt="2022-09-08T11:25:39.182" v="33"/>
      <pc:docMkLst>
        <pc:docMk/>
      </pc:docMkLst>
      <pc:sldChg chg="modSp">
        <pc:chgData name="Maria Del Mar Mañas Martinez" userId="S::maria.manas@snappet.org::67f3acc2-0360-426e-ba56-ef4e224d080b" providerId="AD" clId="Web-{33EA4A93-DBE5-3734-09DD-7237101A1EE3}" dt="2022-09-08T11:25:39.182" v="33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33EA4A93-DBE5-3734-09DD-7237101A1EE3}" dt="2022-09-08T11:25:39.182" v="3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613122"/>
            <a:ext cx="10161270" cy="542077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Times New Roman" panose="02020603050405020304" pitchFamily="18" charset="0"/>
                <a:cs typeface="Calibri"/>
              </a:rPr>
              <a:t>Aquesta unitat està composta per 4 lliçons que tenen com a propòsit desenvolupar habilitats i maneres de pensar basats en la comprensió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, la representació i l'ús flexible dels nombres.</a:t>
            </a:r>
            <a:endParaRPr lang="ca-ES" dirty="0">
              <a:cs typeface="Arial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Times New Roman" panose="02020603050405020304" pitchFamily="18" charset="0"/>
                <a:cs typeface="Calibri"/>
              </a:rPr>
              <a:t>Proposem al llarg de les lliçons la utilització de materials </a:t>
            </a:r>
            <a:r>
              <a:rPr lang="ca-ES" sz="1100" dirty="0" err="1">
                <a:ea typeface="Times New Roman" panose="02020603050405020304" pitchFamily="18" charset="0"/>
                <a:cs typeface="Calibri"/>
              </a:rPr>
              <a:t>manipulatius</a:t>
            </a:r>
            <a:r>
              <a:rPr lang="ca-ES" sz="1100" dirty="0">
                <a:ea typeface="Times New Roman" panose="02020603050405020304" pitchFamily="18" charset="0"/>
                <a:cs typeface="Calibri"/>
              </a:rPr>
              <a:t> i l'ús d'elements de la vida quotidiana que permeten resoldre situacions que impliquen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 la construcció del significat i l'ús dels nombres.</a:t>
            </a:r>
            <a:endParaRPr lang="ca-ES" dirty="0">
              <a:cs typeface="Arial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En la guia didàctica de cada lliçó oferim activitats complementàries i suggeriments per abordar les possibles dificultats que </a:t>
            </a:r>
            <a:r>
              <a:rPr lang="ca-ES" sz="1100" dirty="0" err="1">
                <a:ea typeface="MS Mincho"/>
                <a:cs typeface="Calibri"/>
              </a:rPr>
              <a:t>presente</a:t>
            </a:r>
            <a:r>
              <a:rPr lang="ca-ES" sz="1100" dirty="0">
                <a:ea typeface="MS Mincho"/>
                <a:cs typeface="Calibri"/>
              </a:rPr>
              <a:t> l'alumnat</a:t>
            </a:r>
            <a:r>
              <a:rPr lang="ca-ES" altLang="es-ES" sz="1100" dirty="0">
                <a:ea typeface="MS Mincho"/>
                <a:cs typeface="Arial"/>
              </a:rPr>
              <a:t>.</a:t>
            </a:r>
            <a:endParaRPr lang="ca-ES" altLang="es-ES" sz="1100" dirty="0">
              <a:solidFill>
                <a:srgbClr val="000000"/>
              </a:solidFill>
              <a:ea typeface="MS Mincho"/>
              <a:cs typeface="Arial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endParaRPr lang="ca-ES" altLang="es-ES" sz="1100" dirty="0">
              <a:solidFill>
                <a:srgbClr val="000000"/>
              </a:solidFill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Materials curriculars 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de l'alumne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4 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/>
              </a:rPr>
              <a:t>lliçons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/>
              </a:rPr>
              <a:t>curriculars</a:t>
            </a:r>
            <a:endParaRPr lang="ca-ES" sz="1100" dirty="0"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Exercici 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1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 i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exposició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de la 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lliçó i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 dirty="0">
              <a:effectLst/>
              <a:latin typeface="Arial"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3 (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competencial a partir 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dels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criteris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d'avaluació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 dirty="0">
              <a:effectLst/>
              <a:latin typeface="Arial"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/>
              </a:rPr>
              <a:t>Unitat de problemes al final del bloc.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d'aula</a:t>
            </a:r>
            <a:br>
              <a:rPr lang="ca-ES" sz="950" dirty="0">
                <a:latin typeface="Arial"/>
                <a:ea typeface="Times New Roman" panose="02020603050405020304" pitchFamily="18" charset="0"/>
                <a:cs typeface="Arial"/>
              </a:rPr>
            </a:br>
            <a:br>
              <a:rPr lang="ca-ES" sz="9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ca-ES" sz="950" dirty="0">
                <a:latin typeface="Arial"/>
                <a:ea typeface="Times New Roman" panose="02020603050405020304" pitchFamily="18" charset="0"/>
                <a:cs typeface="Arial"/>
              </a:rPr>
              <a:t>Cercles de paper i plastilina. </a:t>
            </a:r>
            <a:endParaRPr lang="ca-ES" sz="95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del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professorat</a:t>
            </a:r>
            <a:endParaRPr lang="ca-ES" sz="1100" dirty="0">
              <a:solidFill>
                <a:srgbClr val="00B0F0"/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/>
              </a:rPr>
              <a:t>Programació </a:t>
            </a:r>
            <a:r>
              <a:rPr lang="ca-ES" sz="950" dirty="0">
                <a:latin typeface="Arial"/>
                <a:ea typeface="Times New Roman" panose="02020603050405020304" pitchFamily="18" charset="0"/>
                <a:cs typeface="Arial"/>
              </a:rPr>
              <a:t>Didàctica d'Aula i instruments per a l'avaluació </a:t>
            </a:r>
            <a:r>
              <a:rPr lang="ca-ES" sz="95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(PDA).</a:t>
            </a:r>
            <a:endParaRPr lang="ca-ES" sz="1100" dirty="0">
              <a:effectLst/>
              <a:latin typeface="Calibri"/>
              <a:ea typeface="+mn-lt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/>
              </a:rPr>
              <a:t>Guia didàctica 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en cada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/>
              </a:rPr>
              <a:t> lliçó</a:t>
            </a:r>
            <a:endParaRPr lang="ca-ES" sz="1100" dirty="0">
              <a:effectLst/>
              <a:ea typeface="+mn-lt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950" dirty="0">
                <a:latin typeface="Arial"/>
                <a:ea typeface="Times New Roman" panose="02020603050405020304" pitchFamily="18" charset="0"/>
                <a:cs typeface="Arial"/>
              </a:rPr>
              <a:t>Prova </a:t>
            </a:r>
            <a:r>
              <a:rPr lang="ca-ES" sz="95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de la </a:t>
            </a:r>
            <a:r>
              <a:rPr lang="ca-ES" sz="950" dirty="0">
                <a:latin typeface="Arial"/>
                <a:ea typeface="Times New Roman" panose="02020603050405020304" pitchFamily="18" charset="0"/>
                <a:cs typeface="Arial"/>
              </a:rPr>
              <a:t>unitat i</a:t>
            </a:r>
            <a:r>
              <a:rPr lang="es-ES" sz="950" dirty="0">
                <a:latin typeface="Arial"/>
                <a:ea typeface="Times New Roman" panose="02020603050405020304" pitchFamily="18" charset="0"/>
                <a:cs typeface="Arial"/>
              </a:rPr>
              <a:t> 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/>
              </a:rPr>
              <a:t>Prova </a:t>
            </a:r>
            <a:r>
              <a:rPr lang="es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competencial</a:t>
            </a:r>
            <a:r>
              <a:rPr lang="es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es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trimestral</a:t>
            </a:r>
            <a:endParaRPr lang="es-ES" sz="1100" dirty="0">
              <a:latin typeface="Calibri"/>
              <a:ea typeface="+mn-lt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39216"/>
            <a:ext cx="9556959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Programació Unitat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 7</a:t>
            </a:r>
            <a:endParaRPr lang="es-ES_tradnl" sz="1600" dirty="0">
              <a:solidFill>
                <a:srgbClr val="009ED0"/>
              </a:solidFill>
              <a:latin typeface="ABeZeh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79" y="710790"/>
            <a:ext cx="6312945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Recursos per avaluar la unitat</a:t>
            </a:r>
            <a:endParaRPr lang="es-ES" sz="1100" strike="sngStrike" dirty="0" err="1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5812231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Exercicis 1 i 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 dirty="0"/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r>
                        <a:rPr lang="ca-ES" sz="1200" b="0" noProof="0" dirty="0"/>
                        <a:t>Objectiu d'aprenentatge 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 </a:t>
                      </a:r>
                    </a:p>
                    <a:p>
                      <a:r>
                        <a:rPr lang="ca-ES" sz="1200" b="0" noProof="0" dirty="0"/>
                        <a:t>(contingut matemàtic)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ca-ES" sz="1200" b="1" noProof="0" dirty="0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9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 err="1"/>
                        <a:t>Subsaber</a:t>
                      </a:r>
                      <a:r>
                        <a:rPr lang="ca-ES" sz="1200" b="1" noProof="0" dirty="0"/>
                        <a:t> de 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evalúa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 dirty="0"/>
                        <a:t>Objetivo de aprendizaje </a:t>
                      </a:r>
                      <a:r>
                        <a:rPr lang="es-ES" sz="1200" dirty="0" err="1"/>
                        <a:t>Snappet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Exercici 3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</a:t>
                      </a:r>
                      <a:endParaRPr lang="ca-ES" sz="1200" b="1" kern="1200" noProof="0">
                        <a:solidFill>
                          <a:schemeClr val="dk1"/>
                        </a:solidFill>
                      </a:endParaRP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 dirty="0"/>
                    </a:p>
                    <a:p>
                      <a:pPr lvl="0" algn="l">
                        <a:buNone/>
                      </a:pPr>
                      <a:r>
                        <a:rPr lang="ca-ES" sz="1200" b="0" i="0" u="none" strike="noStrike" noProof="0" dirty="0">
                          <a:latin typeface="Calibri"/>
                        </a:rPr>
                        <a:t>Objectiu d'aprenentatge</a:t>
                      </a:r>
                      <a:r>
                        <a:rPr lang="ca-ES" sz="1200" b="0" noProof="0" dirty="0"/>
                        <a:t>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 </a:t>
                      </a:r>
                      <a:endParaRPr lang="ca-ES" noProof="0" dirty="0"/>
                    </a:p>
                    <a:p>
                      <a:r>
                        <a:rPr lang="ca-ES" sz="1200" b="0" noProof="0" dirty="0"/>
                        <a:t>(a partir de criteris 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 dirty="0"/>
                        <a:t>Criteris d'avaluació de 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ca-ES" sz="9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ca-ES" sz="1200" noProof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unitat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 dirty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endParaRPr lang="ca-ES" sz="1200" noProof="0" dirty="0"/>
                    </a:p>
                    <a:p>
                      <a:endParaRPr lang="ca-ES" sz="1200" noProof="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trimestre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Prova trimestral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1200" b="0" noProof="0" dirty="0"/>
                    </a:p>
                    <a:p>
                      <a:r>
                        <a:rPr lang="ca-ES" sz="1200" b="1" noProof="0" dirty="0"/>
                        <a:t>Criteri d'avaluació de 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</a:p>
                    <a:p>
                      <a:endParaRPr lang="ca-ES" sz="1200" noProof="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es-ES" dirty="0">
              <a:ea typeface="+mn-lt"/>
              <a:cs typeface="+mn-lt"/>
            </a:endParaRP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728894" y="3503415"/>
            <a:ext cx="1367106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s-ES" sz="1200" b="1" dirty="0" err="1"/>
              <a:t>Subsaber</a:t>
            </a:r>
            <a:r>
              <a:rPr lang="es-ES" sz="1200" b="1" dirty="0"/>
              <a:t> de la </a:t>
            </a:r>
            <a:r>
              <a:rPr lang="ca-ES" sz="1200" b="1" dirty="0"/>
              <a:t>Llei</a:t>
            </a:r>
          </a:p>
        </p:txBody>
      </p:sp>
      <p:sp>
        <p:nvSpPr>
          <p:cNvPr id="63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es-ES" dirty="0">
              <a:ea typeface="+mn-lt"/>
              <a:cs typeface="+mn-lt"/>
            </a:endParaRP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ca-ES" dirty="0">
              <a:ea typeface="+mn-lt"/>
              <a:cs typeface="+mn-lt"/>
            </a:endParaRP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0ECA09F-3FB6-85DA-28AC-5335B747871B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En plataforma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21B1A867-8993-6D94-EF2D-A573ABD6C0B6}"/>
              </a:ext>
            </a:extLst>
          </p:cNvPr>
          <p:cNvSpPr txBox="1"/>
          <p:nvPr/>
        </p:nvSpPr>
        <p:spPr>
          <a:xfrm>
            <a:off x="716358" y="3304354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es-ES" dirty="0" err="1"/>
              <a:t>Descarregable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969774"/>
              </p:ext>
            </p:extLst>
          </p:nvPr>
        </p:nvGraphicFramePr>
        <p:xfrm>
          <a:off x="613764" y="1205813"/>
          <a:ext cx="10721960" cy="2683682"/>
        </p:xfrm>
        <a:graphic>
          <a:graphicData uri="http://schemas.openxmlformats.org/drawingml/2006/table">
            <a:tbl>
              <a:tblPr firstRow="1" firstCol="1" bandRow="1"/>
              <a:tblGrid>
                <a:gridCol w="3429000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706413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586547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Blocs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específics</a:t>
                      </a:r>
                      <a:endParaRPr lang="ca-ES" noProof="0" dirty="0">
                        <a:latin typeface="ABeZeh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1209523">
                <a:tc rowSpan="2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Bloc 1. </a:t>
                      </a:r>
                      <a:r>
                        <a:rPr lang="ca-ES" sz="11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Sentit numèric</a:t>
                      </a:r>
                      <a:endParaRPr lang="en-US" sz="11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El Sentit numèric i de les operacions fa referència als sabers bàsics relacionats amb la comprensió del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significat del concepte de nombre, la seua representació,  simbolització i magnitud, a més de l'ús adequat d’aquestes en les relacions, propietats i operacions bàsiques per a aquesta etapa. </a:t>
                      </a:r>
                      <a:endParaRPr lang="es-ES" dirty="0"/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 rowSpan="2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3. </a:t>
                      </a:r>
                      <a:r>
                        <a:rPr lang="ca-ES" sz="11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Fraccions i decimals.</a:t>
                      </a:r>
                      <a:endParaRPr lang="es-ES" dirty="0"/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Bloc 1. 3. 5. Comparació i ordenació de nombres naturals i fraccions. </a:t>
                      </a:r>
                      <a:endParaRPr lang="es-ES" dirty="0"/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2787423"/>
                  </a:ext>
                </a:extLst>
              </a:tr>
              <a:tr h="1209523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s-ES" dirty="0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Bloc 1. 3. 10. </a:t>
                      </a:r>
                      <a:r>
                        <a:rPr lang="ca-ES" sz="1100" b="0" i="0" u="none" strike="noStrike" noProof="0" dirty="0">
                          <a:effectLst/>
                          <a:latin typeface="Calibri"/>
                        </a:rPr>
                        <a:t>Valoració de situacions en les quals és útil l'ús de fraccions i decimals. </a:t>
                      </a:r>
                      <a:endParaRPr lang="es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447036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899455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 dirty="0">
                <a:solidFill>
                  <a:srgbClr val="00B0F0"/>
                </a:solidFill>
                <a:latin typeface="ABeZeh"/>
              </a:rPr>
              <a:t>Relació entre Continguts i Sabers de la Llei LOMLOE que es treballen en la unitat</a:t>
            </a: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3346434"/>
              </p:ext>
            </p:extLst>
          </p:nvPr>
        </p:nvGraphicFramePr>
        <p:xfrm>
          <a:off x="544285" y="846666"/>
          <a:ext cx="11227230" cy="30691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4800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1100663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49904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629388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911047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245428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ca-ES" sz="900" b="1" i="0" u="none" strike="noStrike" kern="1200" noProof="0" dirty="0">
                          <a:solidFill>
                            <a:srgbClr val="009ED0"/>
                          </a:solidFill>
                          <a:latin typeface="ABeZeh"/>
                        </a:rPr>
                        <a:t>Lliçó</a:t>
                      </a:r>
                      <a:endParaRPr lang="ca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1" i="0" u="none" strike="noStrike" kern="1200" noProof="0" dirty="0">
                          <a:solidFill>
                            <a:srgbClr val="009ED0"/>
                          </a:solidFill>
                          <a:latin typeface="ABeZeh"/>
                        </a:rPr>
                        <a:t>Lloc de la lliçó</a:t>
                      </a:r>
                      <a:endParaRPr lang="ca-ES" sz="900" b="0" i="0" u="none" strike="noStrike" kern="1200" noProof="0" dirty="0">
                        <a:latin typeface="ABeZeh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es-ES" sz="900" b="1" kern="120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 err="1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</a:t>
                      </a:r>
                      <a:r>
                        <a:rPr lang="ca-ES" sz="900" b="1" i="0" u="none" strike="noStrike" kern="1200" noProof="0" dirty="0">
                          <a:solidFill>
                            <a:srgbClr val="009ED0"/>
                          </a:solidFill>
                          <a:latin typeface="ABeZeh"/>
                        </a:rPr>
                        <a:t>aprenentatge 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de </a:t>
                      </a:r>
                      <a:r>
                        <a:rPr lang="es-ES" sz="900" b="1" kern="120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  <a:latin typeface="ABeZeh"/>
                        </a:rPr>
                        <a:t>Saber </a:t>
                      </a:r>
                      <a:r>
                        <a:rPr lang="ca-ES" sz="900" b="1" i="0" u="none" strike="noStrike" kern="1200" noProof="0" dirty="0">
                          <a:solidFill>
                            <a:srgbClr val="009ED0"/>
                          </a:solidFill>
                          <a:latin typeface="ABeZeh"/>
                        </a:rPr>
                        <a:t>específic</a:t>
                      </a:r>
                      <a:endParaRPr lang="ca-ES" sz="900" b="0" i="0" u="none" strike="noStrike" kern="1200" noProof="0" dirty="0">
                        <a:latin typeface="ABeZeh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66523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7.1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Representar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fraccions senzilles</a:t>
                      </a:r>
                      <a:endParaRPr lang="es-ES"/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Exercicis </a:t>
                      </a:r>
                      <a:r>
                        <a:rPr lang="ca-ES" sz="900" u="none" strike="noStrike" noProof="0" dirty="0">
                          <a:effectLst/>
                          <a:latin typeface="+mn-lt"/>
                        </a:rPr>
                        <a:t>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259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. Dividir una barra o cercle i nomenar les parts com a fraccions.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1. 3 Fraccions i decimals.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3. 5. Comparació i ordenació de nombres naturals i fraccions.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64104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7.2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Comparar fraccions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amb numerador 1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Exercicis </a:t>
                      </a:r>
                      <a:r>
                        <a:rPr lang="ca-ES" sz="900" u="none" strike="noStrike" noProof="0" dirty="0">
                          <a:effectLst/>
                          <a:latin typeface="+mn-lt"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734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. Comparar fraccions quotidianes amb</a:t>
                      </a:r>
                      <a:endParaRPr lang="es-ES" dirty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numerador 1 utilitzant una barra d'ajuda.</a:t>
                      </a:r>
                      <a:endParaRPr lang="es-ES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1. 3 Fraccions i decimals.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3. 5. Comparació i ordenació de nombres naturals i fraccions.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7.3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Donar significat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fraccions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ca-ES" sz="90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735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. Entendre situacions amb fraccions.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1. 3 Fraccions i decimals.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3. 10.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Valoració de situacions en les quals és útil l'ús de fraccions i decimals. </a:t>
                      </a:r>
                      <a:endParaRPr lang="es-ES" dirty="0"/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7.4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Representar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fraccions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ca-ES" sz="90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259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. Dividir una barra o cercle i nomenar les parts com a fraccions.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1. 3 Fraccions i decimals.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3. 5. Comparació i ordenació de nombres naturals i fraccions. </a:t>
                      </a:r>
                      <a:endParaRPr lang="es-ES" dirty="0"/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6203673"/>
              </p:ext>
            </p:extLst>
          </p:nvPr>
        </p:nvGraphicFramePr>
        <p:xfrm>
          <a:off x="2179718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7725" y="661726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1510022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3r Pr</a:t>
            </a:r>
            <a:r>
              <a:rPr lang="ca-ES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7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4 - 6 sessions </a:t>
            </a:r>
          </a:p>
        </p:txBody>
      </p:sp>
    </p:spTree>
    <p:extLst>
      <p:ext uri="{BB962C8B-B14F-4D97-AF65-F5344CB8AC3E}">
        <p14:creationId xmlns:p14="http://schemas.microsoft.com/office/powerpoint/2010/main" val="4763459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6" ma:contentTypeDescription="Create a new document." ma:contentTypeScope="" ma:versionID="7acd16fd7bdfc2ab2b953c3898ca36a3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1a6e7a7c156e73a19cb184878ba6944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A366D95-7B7B-4355-ACAF-FBE1A8BC2CD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2A0E2A9-91CA-44B9-B651-B8B22A192F1E}">
  <ds:schemaRefs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www.w3.org/XML/1998/namespace"/>
    <ds:schemaRef ds:uri="http://purl.org/dc/terms/"/>
    <ds:schemaRef ds:uri="http://schemas.microsoft.com/office/2006/documentManagement/types"/>
    <ds:schemaRef ds:uri="f0ce2327-97fb-4dfc-a980-285cacb0ad39"/>
    <ds:schemaRef ds:uri="http://schemas.microsoft.com/office/infopath/2007/PartnerControls"/>
    <ds:schemaRef ds:uri="4df41d69-8cf9-497b-ae8f-b424b063cd22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EDF2970-E534-41F9-AA67-32927C6D5A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2082</TotalTime>
  <Words>712</Words>
  <Application>Microsoft Office PowerPoint</Application>
  <PresentationFormat>Panorámica</PresentationFormat>
  <Paragraphs>161</Paragraphs>
  <Slides>4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Viviana Saavedra</cp:lastModifiedBy>
  <cp:revision>396</cp:revision>
  <dcterms:created xsi:type="dcterms:W3CDTF">2022-06-17T12:01:50Z</dcterms:created>
  <dcterms:modified xsi:type="dcterms:W3CDTF">2022-10-09T17:41:42Z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