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71" r:id="rId8"/>
    <p:sldId id="272" r:id="rId9"/>
    <p:sldId id="27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9"/>
    <a:srgbClr val="E9EBF5"/>
    <a:srgbClr val="FFF7E1"/>
    <a:srgbClr val="FFFCF3"/>
    <a:srgbClr val="FFFFFF"/>
    <a:srgbClr val="E7F5FA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8CD5CF-082D-0303-C053-7E9B2F37167D}" v="50" dt="2022-09-07T19:06:43.352"/>
    <p1510:client id="{4BCC0CEE-7E64-6CFF-EDB2-E134C3300E94}" v="5260" dt="2022-09-16T19:46:35.521"/>
    <p1510:client id="{BBF1BFD9-42C9-061E-AAE6-51C0205ECDDC}" v="170" dt="2022-10-09T17:57:57.345"/>
    <p1510:client id="{D4527568-E101-1C4F-9214-E491F54DE71C}" v="24" dt="2022-08-01T09:08:46.282"/>
    <p1510:client id="{DCB86CE3-860C-D767-2B5C-112D9EFE2706}" v="12" dt="2022-09-06T12:57:24.531"/>
    <p1510:client id="{E1ABC82A-9F3A-E03A-036E-F8601AF83F2E}" v="1940" dt="2022-09-28T16:58:33.527"/>
    <p1510:client id="{F0C12564-A4E4-A3F7-7934-B37860D5F5DA}" v="4" dt="2022-09-08T11:24:21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84"/>
      </p:cViewPr>
      <p:guideLst>
        <p:guide orient="horz" pos="527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E1ABC82A-9F3A-E03A-036E-F8601AF83F2E}"/>
    <pc:docChg chg="addSld delSld modSld">
      <pc:chgData name="Teresa Bosca" userId="S::teresa.bosca@snappet.org::5f2d2708-5ab7-4bb7-9244-a66e173aa037" providerId="AD" clId="Web-{E1ABC82A-9F3A-E03A-036E-F8601AF83F2E}" dt="2022-09-28T16:58:33.527" v="1283" actId="1076"/>
      <pc:docMkLst>
        <pc:docMk/>
      </pc:docMkLst>
      <pc:sldChg chg="del">
        <pc:chgData name="Teresa Bosca" userId="S::teresa.bosca@snappet.org::5f2d2708-5ab7-4bb7-9244-a66e173aa037" providerId="AD" clId="Web-{E1ABC82A-9F3A-E03A-036E-F8601AF83F2E}" dt="2022-09-28T16:00:18.864" v="36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E1ABC82A-9F3A-E03A-036E-F8601AF83F2E}" dt="2022-09-28T16:58:33.527" v="1283" actId="107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E1ABC82A-9F3A-E03A-036E-F8601AF83F2E}" dt="2022-09-28T16:04:26.827" v="81" actId="1076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E1ABC82A-9F3A-E03A-036E-F8601AF83F2E}" dt="2022-09-28T16:58:33.527" v="1283" actId="107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E1ABC82A-9F3A-E03A-036E-F8601AF83F2E}" dt="2022-09-28T15:59:12.987" v="2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E1ABC82A-9F3A-E03A-036E-F8601AF83F2E}" dt="2022-09-28T15:59:12.987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E1ABC82A-9F3A-E03A-036E-F8601AF83F2E}" dt="2022-09-28T15:58:59.643" v="0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E1ABC82A-9F3A-E03A-036E-F8601AF83F2E}" dt="2022-09-28T16:33:16.579" v="88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E1ABC82A-9F3A-E03A-036E-F8601AF83F2E}" dt="2022-09-28T16:06:22.019" v="16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E1ABC82A-9F3A-E03A-036E-F8601AF83F2E}" dt="2022-09-28T16:00:16.630" v="35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E1ABC82A-9F3A-E03A-036E-F8601AF83F2E}" dt="2022-09-28T15:59:51.035" v="4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E1ABC82A-9F3A-E03A-036E-F8601AF83F2E}" dt="2022-09-28T16:00:02.020" v="33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E1ABC82A-9F3A-E03A-036E-F8601AF83F2E}" dt="2022-09-28T16:00:16.630" v="35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E1ABC82A-9F3A-E03A-036E-F8601AF83F2E}" dt="2022-09-28T15:59:59.051" v="3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E1ABC82A-9F3A-E03A-036E-F8601AF83F2E}" dt="2022-09-28T16:00:00.504" v="3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E1ABC82A-9F3A-E03A-036E-F8601AF83F2E}" dt="2022-09-28T15:59:56.520" v="3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E1ABC82A-9F3A-E03A-036E-F8601AF83F2E}" dt="2022-09-28T15:59:51.145" v="2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E1ABC82A-9F3A-E03A-036E-F8601AF83F2E}" dt="2022-09-28T16:39:37.093" v="1080"/>
        <pc:sldMkLst>
          <pc:docMk/>
          <pc:sldMk cId="4246496678" sldId="268"/>
        </pc:sldMkLst>
        <pc:graphicFrameChg chg="mod modGraphic">
          <ac:chgData name="Teresa Bosca" userId="S::teresa.bosca@snappet.org::5f2d2708-5ab7-4bb7-9244-a66e173aa037" providerId="AD" clId="Web-{E1ABC82A-9F3A-E03A-036E-F8601AF83F2E}" dt="2022-09-28T16:06:45.520" v="278"/>
          <ac:graphicFrameMkLst>
            <pc:docMk/>
            <pc:sldMk cId="4246496678" sldId="268"/>
            <ac:graphicFrameMk id="2" creationId="{B081A45C-1D03-8586-4416-5C083A96082A}"/>
          </ac:graphicFrameMkLst>
        </pc:graphicFrameChg>
      </pc:sldChg>
      <pc:sldChg chg="modSp del">
        <pc:chgData name="Teresa Bosca" userId="S::teresa.bosca@snappet.org::5f2d2708-5ab7-4bb7-9244-a66e173aa037" providerId="AD" clId="Web-{E1ABC82A-9F3A-E03A-036E-F8601AF83F2E}" dt="2022-09-28T16:33:22.767" v="889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E1ABC82A-9F3A-E03A-036E-F8601AF83F2E}" dt="2022-09-28T16:26:00.797" v="667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E1ABC82A-9F3A-E03A-036E-F8601AF83F2E}" dt="2022-09-28T16:40:26.408" v="1096"/>
        <pc:sldMkLst>
          <pc:docMk/>
          <pc:sldMk cId="1537119742" sldId="271"/>
        </pc:sldMkLst>
        <pc:spChg chg="mod">
          <ac:chgData name="Teresa Bosca" userId="S::teresa.bosca@snappet.org::5f2d2708-5ab7-4bb7-9244-a66e173aa037" providerId="AD" clId="Web-{E1ABC82A-9F3A-E03A-036E-F8601AF83F2E}" dt="2022-09-28T16:05:47.424" v="97" actId="20577"/>
          <ac:spMkLst>
            <pc:docMk/>
            <pc:sldMk cId="1537119742" sldId="271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1ABC82A-9F3A-E03A-036E-F8601AF83F2E}" dt="2022-09-28T16:40:26.408" v="1096"/>
          <ac:graphicFrameMkLst>
            <pc:docMk/>
            <pc:sldMk cId="1537119742" sldId="271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E1ABC82A-9F3A-E03A-036E-F8601AF83F2E}" dt="2022-09-28T16:06:02.893" v="99"/>
          <ac:graphicFrameMkLst>
            <pc:docMk/>
            <pc:sldMk cId="1537119742" sldId="271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E1ABC82A-9F3A-E03A-036E-F8601AF83F2E}" dt="2022-09-28T16:41:59.771" v="1108"/>
        <pc:sldMkLst>
          <pc:docMk/>
          <pc:sldMk cId="1511854379" sldId="272"/>
        </pc:sldMkLst>
        <pc:graphicFrameChg chg="mod modGraphic">
          <ac:chgData name="Teresa Bosca" userId="S::teresa.bosca@snappet.org::5f2d2708-5ab7-4bb7-9244-a66e173aa037" providerId="AD" clId="Web-{E1ABC82A-9F3A-E03A-036E-F8601AF83F2E}" dt="2022-09-28T16:41:59.771" v="1108"/>
          <ac:graphicFrameMkLst>
            <pc:docMk/>
            <pc:sldMk cId="1511854379" sldId="272"/>
            <ac:graphicFrameMk id="4" creationId="{DDA80BDB-E941-C2AB-612D-B90ABDF40270}"/>
          </ac:graphicFrameMkLst>
        </pc:graphicFrameChg>
      </pc:sldChg>
      <pc:sldChg chg="modSp add replId">
        <pc:chgData name="Teresa Bosca" userId="S::teresa.bosca@snappet.org::5f2d2708-5ab7-4bb7-9244-a66e173aa037" providerId="AD" clId="Web-{E1ABC82A-9F3A-E03A-036E-F8601AF83F2E}" dt="2022-09-28T16:45:42.076" v="1162"/>
        <pc:sldMkLst>
          <pc:docMk/>
          <pc:sldMk cId="3456287948" sldId="273"/>
        </pc:sldMkLst>
        <pc:graphicFrameChg chg="mod modGraphic">
          <ac:chgData name="Teresa Bosca" userId="S::teresa.bosca@snappet.org::5f2d2708-5ab7-4bb7-9244-a66e173aa037" providerId="AD" clId="Web-{E1ABC82A-9F3A-E03A-036E-F8601AF83F2E}" dt="2022-09-28T16:45:42.076" v="1162"/>
          <ac:graphicFrameMkLst>
            <pc:docMk/>
            <pc:sldMk cId="3456287948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D4527568-E101-1C4F-9214-E491F54DE71C}"/>
    <pc:docChg chg="modSld">
      <pc:chgData name="Viviana Saavedra" userId="S::viviana.saavedra@snappet.org::aa95fd6c-3033-4ac3-a8a2-8731ac2a924c" providerId="AD" clId="Web-{D4527568-E101-1C4F-9214-E491F54DE71C}" dt="2022-08-01T09:08:46.282" v="23"/>
      <pc:docMkLst>
        <pc:docMk/>
      </pc:docMkLst>
      <pc:sldChg chg="modSp">
        <pc:chgData name="Viviana Saavedra" userId="S::viviana.saavedra@snappet.org::aa95fd6c-3033-4ac3-a8a2-8731ac2a924c" providerId="AD" clId="Web-{D4527568-E101-1C4F-9214-E491F54DE71C}" dt="2022-08-01T09:08:46.282" v="2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D4527568-E101-1C4F-9214-E491F54DE71C}" dt="2022-08-01T09:08:46.282" v="2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0C12564-A4E4-A3F7-7934-B37860D5F5DA}"/>
    <pc:docChg chg="modSld">
      <pc:chgData name="Maria Del Mar Mañas Martinez" userId="S::maria.manas@snappet.org::67f3acc2-0360-426e-ba56-ef4e224d080b" providerId="AD" clId="Web-{F0C12564-A4E4-A3F7-7934-B37860D5F5DA}" dt="2022-09-08T11:24:13.372" v="1"/>
      <pc:docMkLst>
        <pc:docMk/>
      </pc:docMkLst>
      <pc:sldChg chg="modSp">
        <pc:chgData name="Maria Del Mar Mañas Martinez" userId="S::maria.manas@snappet.org::67f3acc2-0360-426e-ba56-ef4e224d080b" providerId="AD" clId="Web-{F0C12564-A4E4-A3F7-7934-B37860D5F5DA}" dt="2022-09-08T11:24:13.372" v="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F0C12564-A4E4-A3F7-7934-B37860D5F5DA}" dt="2022-09-08T11:24:13.372" v="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BBF1BFD9-42C9-061E-AAE6-51C0205ECDDC}"/>
    <pc:docChg chg="modSld">
      <pc:chgData name="Teresa Bosca" userId="S::teresa.bosca@snappet.org::5f2d2708-5ab7-4bb7-9244-a66e173aa037" providerId="AD" clId="Web-{BBF1BFD9-42C9-061E-AAE6-51C0205ECDDC}" dt="2022-10-09T17:57:48.313" v="135"/>
      <pc:docMkLst>
        <pc:docMk/>
      </pc:docMkLst>
      <pc:sldChg chg="modSp">
        <pc:chgData name="Teresa Bosca" userId="S::teresa.bosca@snappet.org::5f2d2708-5ab7-4bb7-9244-a66e173aa037" providerId="AD" clId="Web-{BBF1BFD9-42C9-061E-AAE6-51C0205ECDDC}" dt="2022-10-09T17:55:04.980" v="73"/>
        <pc:sldMkLst>
          <pc:docMk/>
          <pc:sldMk cId="1537119742" sldId="271"/>
        </pc:sldMkLst>
        <pc:graphicFrameChg chg="mod modGraphic">
          <ac:chgData name="Teresa Bosca" userId="S::teresa.bosca@snappet.org::5f2d2708-5ab7-4bb7-9244-a66e173aa037" providerId="AD" clId="Web-{BBF1BFD9-42C9-061E-AAE6-51C0205ECDDC}" dt="2022-10-09T17:55:04.980" v="73"/>
          <ac:graphicFrameMkLst>
            <pc:docMk/>
            <pc:sldMk cId="1537119742" sldId="271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BBF1BFD9-42C9-061E-AAE6-51C0205ECDDC}" dt="2022-10-09T17:57:05.550" v="121"/>
        <pc:sldMkLst>
          <pc:docMk/>
          <pc:sldMk cId="1511854379" sldId="272"/>
        </pc:sldMkLst>
        <pc:graphicFrameChg chg="mod modGraphic">
          <ac:chgData name="Teresa Bosca" userId="S::teresa.bosca@snappet.org::5f2d2708-5ab7-4bb7-9244-a66e173aa037" providerId="AD" clId="Web-{BBF1BFD9-42C9-061E-AAE6-51C0205ECDDC}" dt="2022-10-09T17:57:05.550" v="121"/>
          <ac:graphicFrameMkLst>
            <pc:docMk/>
            <pc:sldMk cId="1511854379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BBF1BFD9-42C9-061E-AAE6-51C0205ECDDC}" dt="2022-10-09T17:57:48.313" v="135"/>
        <pc:sldMkLst>
          <pc:docMk/>
          <pc:sldMk cId="3456287948" sldId="273"/>
        </pc:sldMkLst>
        <pc:graphicFrameChg chg="mod modGraphic">
          <ac:chgData name="Teresa Bosca" userId="S::teresa.bosca@snappet.org::5f2d2708-5ab7-4bb7-9244-a66e173aa037" providerId="AD" clId="Web-{BBF1BFD9-42C9-061E-AAE6-51C0205ECDDC}" dt="2022-10-09T17:57:48.313" v="135"/>
          <ac:graphicFrameMkLst>
            <pc:docMk/>
            <pc:sldMk cId="3456287948" sldId="273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BCC0CEE-7E64-6CFF-EDB2-E134C3300E94}"/>
    <pc:docChg chg="modSld">
      <pc:chgData name="Teresa Bosca" userId="S::teresa.bosca@snappet.org::5f2d2708-5ab7-4bb7-9244-a66e173aa037" providerId="AD" clId="Web-{4BCC0CEE-7E64-6CFF-EDB2-E134C3300E94}" dt="2022-09-16T19:46:35.521" v="4457"/>
      <pc:docMkLst>
        <pc:docMk/>
      </pc:docMkLst>
      <pc:sldChg chg="modSp">
        <pc:chgData name="Teresa Bosca" userId="S::teresa.bosca@snappet.org::5f2d2708-5ab7-4bb7-9244-a66e173aa037" providerId="AD" clId="Web-{4BCC0CEE-7E64-6CFF-EDB2-E134C3300E94}" dt="2022-09-16T19:46:35.521" v="445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4BCC0CEE-7E64-6CFF-EDB2-E134C3300E94}" dt="2022-09-16T18:09:31.111" v="2449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4BCC0CEE-7E64-6CFF-EDB2-E134C3300E94}" dt="2022-09-16T19:46:35.521" v="4457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4BCC0CEE-7E64-6CFF-EDB2-E134C3300E94}" dt="2022-09-16T18:09:17.907" v="2447" actId="205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4BCC0CEE-7E64-6CFF-EDB2-E134C3300E94}" dt="2022-09-16T18:09:17.907" v="2447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4BCC0CEE-7E64-6CFF-EDB2-E134C3300E94}" dt="2022-09-16T18:09:08.735" v="244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4BCC0CEE-7E64-6CFF-EDB2-E134C3300E94}" dt="2022-09-16T18:50:37.928" v="444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4BCC0CEE-7E64-6CFF-EDB2-E134C3300E94}" dt="2022-09-16T18:50:37.928" v="4441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4BCC0CEE-7E64-6CFF-EDB2-E134C3300E94}" dt="2022-09-16T17:06:49.037" v="168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4BCC0CEE-7E64-6CFF-EDB2-E134C3300E94}" dt="2022-09-16T18:46:07.811" v="4396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4BCC0CEE-7E64-6CFF-EDB2-E134C3300E94}" dt="2022-09-16T18:10:49.831" v="246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BCC0CEE-7E64-6CFF-EDB2-E134C3300E94}" dt="2022-09-16T18:46:07.811" v="4396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4BCC0CEE-7E64-6CFF-EDB2-E134C3300E94}" dt="2022-09-16T18:11:02.285" v="2485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4BCC0CEE-7E64-6CFF-EDB2-E134C3300E94}" dt="2022-09-16T17:10:33.371" v="371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4BCC0CEE-7E64-6CFF-EDB2-E134C3300E94}" dt="2022-09-16T17:07:11.225" v="173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4BCC0CEE-7E64-6CFF-EDB2-E134C3300E94}" dt="2022-09-16T17:10:33.371" v="371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4BCC0CEE-7E64-6CFF-EDB2-E134C3300E94}" dt="2022-09-16T17:08:52.775" v="253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4BCC0CEE-7E64-6CFF-EDB2-E134C3300E94}" dt="2022-09-16T17:09:08.963" v="261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4BCC0CEE-7E64-6CFF-EDB2-E134C3300E94}" dt="2022-09-16T17:08:53.775" v="254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4BCC0CEE-7E64-6CFF-EDB2-E134C3300E94}" dt="2022-09-16T17:09:00.494" v="256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4BCC0CEE-7E64-6CFF-EDB2-E134C3300E94}" dt="2022-09-16T17:08:50.322" v="252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4BCC0CEE-7E64-6CFF-EDB2-E134C3300E94}" dt="2022-09-16T17:10:11.808" v="365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4BCC0CEE-7E64-6CFF-EDB2-E134C3300E94}" dt="2022-09-16T18:48:03.221" v="4426"/>
        <pc:sldMkLst>
          <pc:docMk/>
          <pc:sldMk cId="4246496678" sldId="268"/>
        </pc:sldMkLst>
        <pc:spChg chg="mod">
          <ac:chgData name="Teresa Bosca" userId="S::teresa.bosca@snappet.org::5f2d2708-5ab7-4bb7-9244-a66e173aa037" providerId="AD" clId="Web-{4BCC0CEE-7E64-6CFF-EDB2-E134C3300E94}" dt="2022-09-16T18:20:07.160" v="3263" actId="20577"/>
          <ac:spMkLst>
            <pc:docMk/>
            <pc:sldMk cId="4246496678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BCC0CEE-7E64-6CFF-EDB2-E134C3300E94}" dt="2022-09-16T18:48:03.221" v="4426"/>
          <ac:graphicFrameMkLst>
            <pc:docMk/>
            <pc:sldMk cId="4246496678" sldId="268"/>
            <ac:graphicFrameMk id="2" creationId="{B081A45C-1D03-8586-4416-5C083A96082A}"/>
          </ac:graphicFrameMkLst>
        </pc:graphicFrameChg>
        <pc:graphicFrameChg chg="mod modGraphic">
          <ac:chgData name="Teresa Bosca" userId="S::teresa.bosca@snappet.org::5f2d2708-5ab7-4bb7-9244-a66e173aa037" providerId="AD" clId="Web-{4BCC0CEE-7E64-6CFF-EDB2-E134C3300E94}" dt="2022-09-16T18:20:19.316" v="3281"/>
          <ac:graphicFrameMkLst>
            <pc:docMk/>
            <pc:sldMk cId="4246496678" sldId="268"/>
            <ac:graphicFrameMk id="4" creationId="{2C85F843-0955-E753-6483-E5C98A65714E}"/>
          </ac:graphicFrameMkLst>
        </pc:graphicFrameChg>
      </pc:sldChg>
      <pc:sldChg chg="modSp">
        <pc:chgData name="Teresa Bosca" userId="S::teresa.bosca@snappet.org::5f2d2708-5ab7-4bb7-9244-a66e173aa037" providerId="AD" clId="Web-{4BCC0CEE-7E64-6CFF-EDB2-E134C3300E94}" dt="2022-09-16T18:48:39.503" v="4438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4BCC0CEE-7E64-6CFF-EDB2-E134C3300E94}" dt="2022-09-16T18:20:44.458" v="3294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BCC0CEE-7E64-6CFF-EDB2-E134C3300E94}" dt="2022-09-16T18:48:39.503" v="4438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4BCC0CEE-7E64-6CFF-EDB2-E134C3300E94}" dt="2022-09-16T18:20:56.192" v="3314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48CD5CF-082D-0303-C053-7E9B2F37167D}"/>
    <pc:docChg chg="modSld">
      <pc:chgData name="Maria Del Mar Mañas Martinez" userId="S::maria.manas@snappet.org::67f3acc2-0360-426e-ba56-ef4e224d080b" providerId="AD" clId="Web-{448CD5CF-082D-0303-C053-7E9B2F37167D}" dt="2022-09-07T19:06:43.352" v="43" actId="1076"/>
      <pc:docMkLst>
        <pc:docMk/>
      </pc:docMkLst>
      <pc:sldChg chg="modSp">
        <pc:chgData name="Maria Del Mar Mañas Martinez" userId="S::maria.manas@snappet.org::67f3acc2-0360-426e-ba56-ef4e224d080b" providerId="AD" clId="Web-{448CD5CF-082D-0303-C053-7E9B2F37167D}" dt="2022-09-07T19:06:43.352" v="43" actId="107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448CD5CF-082D-0303-C053-7E9B2F37167D}" dt="2022-09-07T19:06:43.352" v="43" actId="107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DCB86CE3-860C-D767-2B5C-112D9EFE2706}"/>
    <pc:docChg chg="modSld">
      <pc:chgData name="Viviana Saavedra" userId="S::viviana.saavedra@snappet.org::aa95fd6c-3033-4ac3-a8a2-8731ac2a924c" providerId="AD" clId="Web-{DCB86CE3-860C-D767-2B5C-112D9EFE2706}" dt="2022-09-06T12:57:24.531" v="11"/>
      <pc:docMkLst>
        <pc:docMk/>
      </pc:docMkLst>
      <pc:sldChg chg="modSp">
        <pc:chgData name="Viviana Saavedra" userId="S::viviana.saavedra@snappet.org::aa95fd6c-3033-4ac3-a8a2-8731ac2a924c" providerId="AD" clId="Web-{DCB86CE3-860C-D767-2B5C-112D9EFE2706}" dt="2022-09-06T12:57:24.531" v="11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DCB86CE3-860C-D767-2B5C-112D9EFE2706}" dt="2022-09-06T12:57:24.531" v="1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719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162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39797"/>
            <a:ext cx="10161270" cy="54979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ca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20 lliçons que tenen com a propòsit desenvolupar habilitats i maneres de pensar basats en la comprensió, la representació i 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dels nombres, per exemple, per expressar regularitats.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/>
              <a:t>que impliquen la construcci</a:t>
            </a:r>
            <a:r>
              <a:rPr lang="ca-ES" sz="1100" dirty="0">
                <a:ea typeface="+mn-lt"/>
                <a:cs typeface="+mn-lt"/>
              </a:rPr>
              <a:t>ó del significat i l'ús dels nombres</a:t>
            </a:r>
            <a:r>
              <a:rPr lang="ca-ES" sz="1100" dirty="0"/>
              <a:t>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dirty="0"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20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Quadrícules en blanc de 10 × 10, llapis de color, gràfic de cent, fitxes de recompte, cubs numèrics, boletes de colors, corda i clips.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 per a 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53151" y="23382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</a:t>
            </a:r>
            <a:r>
              <a:rPr lang="es-ES_tradnl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543524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  <a:endParaRPr lang="ca-ES" noProof="0"/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algn="l"/>
                      <a:r>
                        <a:rPr lang="ca-ES" sz="1200" b="0" noProof="0" dirty="0"/>
                        <a:t>Objectiu d'aprenentatge 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b="1" i="0" u="none" strike="noStrike" noProof="0">
                        <a:latin typeface="Calibri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297975"/>
              </p:ext>
            </p:extLst>
          </p:nvPr>
        </p:nvGraphicFramePr>
        <p:xfrm>
          <a:off x="705729" y="652883"/>
          <a:ext cx="10721961" cy="5606573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Sabers bàsics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436245">
                <a:tc rowSpan="6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a més de l'ús adequat d’aquestes en les relacions,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propietats i operacions bàsiques per a aquesta etapa. </a:t>
                      </a:r>
                      <a:endParaRPr lang="es-E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5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4362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4. Comprensió del sistema de numeració decimal: composició i</a:t>
                      </a: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descomposició en unitats, desenes, i centenes. </a:t>
                      </a:r>
                      <a:endParaRPr lang="ca-ES" dirty="0"/>
                    </a:p>
                  </a:txBody>
                  <a:tcPr marL="36000" marR="36000" marT="3600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97363"/>
                  </a:ext>
                </a:extLst>
              </a:tr>
              <a:tr h="4362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5. Lectura, escriptura i representació de numerals</a:t>
                      </a:r>
                      <a:endParaRPr lang="es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superiors al miler. </a:t>
                      </a:r>
                    </a:p>
                  </a:txBody>
                  <a:tcPr marL="36000" marR="36000" marT="3600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606410"/>
                  </a:ext>
                </a:extLst>
              </a:tr>
              <a:tr h="4362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7. Múltiples i divisors. Nombres primers i compostos.</a:t>
                      </a:r>
                      <a:endParaRPr lang="es-ES" sz="1100" b="0" i="0" u="none" strike="noStrike" kern="1200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Propietats i criteris de divisibilitat. </a:t>
                      </a:r>
                      <a:endParaRPr lang="ca-ES" dirty="0"/>
                    </a:p>
                  </a:txBody>
                  <a:tcPr marL="36000" marR="36000" marT="3600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666572"/>
                  </a:ext>
                </a:extLst>
              </a:tr>
              <a:tr h="4362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/>
                    </a:p>
                  </a:txBody>
                  <a:tcPr marL="93185" marR="93185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8. Introducció al número negatiu: comparació i ordenació. 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710018"/>
                  </a:ext>
                </a:extLst>
              </a:tr>
              <a:tr h="552450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3. </a:t>
                      </a:r>
                      <a:r>
                        <a:rPr lang="ca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Fraccions i decimals</a:t>
                      </a:r>
                      <a:endParaRPr lang="es-ES" dirty="0"/>
                    </a:p>
                  </a:txBody>
                  <a:tcPr marL="93185" marR="93185" marT="46593" marB="46593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3. 2. Fracció decimal. Nombres decimals (dècimes, centèsimes i mil·lèsimes). Operacions bàsiques.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705002"/>
                  </a:ext>
                </a:extLst>
              </a:tr>
              <a:tr h="2600325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3. </a:t>
                      </a:r>
                      <a:r>
                        <a:rPr lang="ca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espacial i geomètric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En aquesta etapa, aquest sentit està associat a la capacitat d'identificar i analitzar els elements bàsics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de formes i figures, utilitzant el vocabulari adequat. També́ es relaciona amb la capacitat de raonar a partir d'aquests elements geomètrics bàsics, de transformar-los o de realitzar càlculs sobre les seues mesures. 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Abordar aquest bloc de continguts permet que l'alumnat </a:t>
                      </a:r>
                      <a:r>
                        <a:rPr lang="ca-ES" sz="1100" b="0" i="0" u="none" strike="noStrike" kern="1200" noProof="0" dirty="0" err="1">
                          <a:effectLst/>
                        </a:rPr>
                        <a:t>puga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 explorar, classificar, representar i descriure l'entorn físic des d'una perspectiva matemàtica i gradualment més formal, amb la possibilitat d'iniciar- lo en la manipulació i l’ús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d’eines tecnològiques. </a:t>
                      </a:r>
                      <a:endParaRPr lang="ca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3. 1. 13. </a:t>
                      </a:r>
                      <a:r>
                        <a:rPr lang="ca-ES" sz="1100" b="0" i="0" u="none" strike="noStrike" kern="1200" noProof="0" dirty="0">
                          <a:effectLst/>
                        </a:rPr>
                        <a:t>Semblança: identificació i generació a partir de patrons.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41832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258972"/>
            <a:ext cx="91226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68094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les xifres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nombres de </a:t>
                      </a:r>
                      <a:b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dígits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316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el valor de xifres per a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nombres de cinc dígits.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Expressar i anotar nombres de fins a </a:t>
                      </a:r>
                      <a:b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 xifres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286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Llegir i escriure nombres entre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10000 i 100000.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5.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Lectura, escriptura i representació de numerals superiors al miler.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5 xifres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265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Ordenar nombres entre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10000 i 100000.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5. Lectura, escriptura i representació de numerals superiors al miler.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Arredonir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  5 xifres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289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Arredonir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nombres entre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10000 i 100000.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5.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Lectura, escriptura i representació de numerals superiors al miler.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les xifres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nombres fins a </a:t>
                      </a:r>
                      <a:b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1.000.000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10032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el valor de xifres en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nombres de sis dígits.</a:t>
                      </a:r>
                      <a:endParaRPr lang="ca-ES" sz="900" b="0" i="0" u="none" strike="noStrike" kern="1200" noProof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Comprensió del sistema de numeració decimal: composició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descomposició en unitats, desenes, i centenes.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ordinals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620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Comptar amb nombres ordinals.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8.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Introducció al número negatiu: comparació i ordenació.  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romans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504. 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Escriure i interpretar nombres romans.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441914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20 - 24 sessions </a:t>
            </a:r>
          </a:p>
        </p:txBody>
      </p:sp>
    </p:spTree>
    <p:extLst>
      <p:ext uri="{BB962C8B-B14F-4D97-AF65-F5344CB8AC3E}">
        <p14:creationId xmlns:p14="http://schemas.microsoft.com/office/powerpoint/2010/main" val="1537119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342123"/>
              </p:ext>
            </p:extLst>
          </p:nvPr>
        </p:nvGraphicFramePr>
        <p:xfrm>
          <a:off x="604761" y="846667"/>
          <a:ext cx="11101337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Llegir i escriure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decimals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227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Llegir i escriure nombres decimals.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5. Lectura, escriptura i representació de numerals superiors al miler.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1.9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Nombres decimals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395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el valor de les xifres en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un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nombre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decimal.</a:t>
                      </a:r>
                      <a:endParaRPr lang="ca-ES" sz="900" b="0" i="0" u="none" strike="noStrike" kern="1200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2.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Fracció decimal. Nombres decimals (dècimes, centèsimes i</a:t>
                      </a:r>
                      <a:endParaRPr lang="es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mil·lèsimes). Operacions bàsiques. 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decimals mitjançant representacions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290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Comparar i ordenar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nombres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decimals.</a:t>
                      </a:r>
                      <a:endParaRPr lang="ca-ES" sz="9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2.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Fracció decimal. Nombres decimals (dècimes, centèsimes i mil·lèsimes). Operacions bàsiques.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decimals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290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Comparar i ordenar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nombres 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decimals.</a:t>
                      </a:r>
                      <a:endParaRPr lang="ca-ES" sz="9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Fraccion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 i decimals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3. 2. Fracció decimal. Nombres decimals (dècimes, centèsimes i mil·lèsimes). Operacions bàsiques.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Múltiples i divisors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753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I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dentificar múltiples i divisors.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7.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Múltiples i divisors. Nombres primers i compostos.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Propietats i criteris de divisibilitat. </a:t>
                      </a:r>
                      <a:endParaRPr lang="es-ES" sz="900" b="0" i="0" u="none" strike="noStrike" noProof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Trobar parells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factors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751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>
                          <a:latin typeface="Calibri"/>
                        </a:rPr>
                        <a:t>Calcular divisors multiplicant.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7. Múltiples i divisors. Nombres primers i compostos.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 i criteris de divisibilitat. 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1.14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Calcular múltiples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752. </a:t>
                      </a: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Calcular múltiples.</a:t>
                      </a:r>
                      <a:endParaRPr lang="ca-ES" sz="900" b="0" i="0" u="none" strike="noStrike" noProof="0" dirty="0"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7.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Múltiples i divisors. Nombres primers i compostos.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Propietats i criteris de divisibilitat. 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20 - 24 sessions </a:t>
            </a:r>
          </a:p>
        </p:txBody>
      </p:sp>
    </p:spTree>
    <p:extLst>
      <p:ext uri="{BB962C8B-B14F-4D97-AF65-F5344CB8AC3E}">
        <p14:creationId xmlns:p14="http://schemas.microsoft.com/office/powerpoint/2010/main" val="1511854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489297"/>
              </p:ext>
            </p:extLst>
          </p:nvPr>
        </p:nvGraphicFramePr>
        <p:xfrm>
          <a:off x="604761" y="846667"/>
          <a:ext cx="11101337" cy="4496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Divisibilitat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Calcular divisors.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7. Múltiples i divisors. Nombres primers i compostos.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 i criteris de divisibilitat.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primers i compostos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628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Distingir entre nombres primers</a:t>
                      </a:r>
                      <a:endParaRPr lang="ca-ES" sz="900" b="0" i="0" u="none" strike="noStrike" kern="1200" noProof="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i compostos.</a:t>
                      </a:r>
                      <a:endParaRPr lang="ca-ES" sz="900" b="0" i="0" u="none" strike="noStrike" kern="1200" noProof="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7. Múltiples i divisors. Nombres primers i compostos.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 i criteris de divisibilitat. 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Patrons geomètrics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10063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Reconéixer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patrons senzills en figures.</a:t>
                      </a:r>
                      <a:endParaRPr lang="ca-ES" sz="9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 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13. Semblança: identificació i generació a partir de patrons.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Generar patrons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754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Descriure patrons senzills.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13.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Semblança: identificació i generació a partir de patrons.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1.19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Patrons numèrics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791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Reconéixer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patrons senzills en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sèries de xifres.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1.20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Generar patrons numèrics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791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</a:rPr>
                        <a:t>Reconéixer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patrons senzills en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sèries de xifres.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 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/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3. Descomposicions i estructura del nombre, patrons i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regularitats (parell, senar).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5é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20 - 24 sessions </a:t>
            </a:r>
          </a:p>
        </p:txBody>
      </p:sp>
    </p:spTree>
    <p:extLst>
      <p:ext uri="{BB962C8B-B14F-4D97-AF65-F5344CB8AC3E}">
        <p14:creationId xmlns:p14="http://schemas.microsoft.com/office/powerpoint/2010/main" val="34562879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D5ABF3-ACD4-4704-A92B-D504886DA497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7597DAFA-C680-4302-99D5-827B012B00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0518CB-DC88-4725-BC64-058566E454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3858</TotalTime>
  <Words>2322</Words>
  <Application>Microsoft Office PowerPoint</Application>
  <PresentationFormat>Panorámica</PresentationFormat>
  <Paragraphs>428</Paragraphs>
  <Slides>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1072</cp:revision>
  <dcterms:created xsi:type="dcterms:W3CDTF">2022-06-17T12:01:50Z</dcterms:created>
  <dcterms:modified xsi:type="dcterms:W3CDTF">2022-10-09T17:57:58Z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