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1"/>
  </p:notesMasterIdLst>
  <p:sldIdLst>
    <p:sldId id="260" r:id="rId5"/>
    <p:sldId id="267" r:id="rId6"/>
    <p:sldId id="259" r:id="rId7"/>
    <p:sldId id="273" r:id="rId8"/>
    <p:sldId id="274" r:id="rId9"/>
    <p:sldId id="276" r:id="rId10"/>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27" userDrawn="1">
          <p15:clr>
            <a:srgbClr val="A4A3A4"/>
          </p15:clr>
        </p15:guide>
        <p15:guide id="2" pos="731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drea Saavedra" initials="AS" lastIdx="1" clrIdx="0">
    <p:extLst>
      <p:ext uri="{19B8F6BF-5375-455C-9EA6-DF929625EA0E}">
        <p15:presenceInfo xmlns:p15="http://schemas.microsoft.com/office/powerpoint/2012/main" userId="Andrea Saavedr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F5FA"/>
    <a:srgbClr val="E9EBF5"/>
    <a:srgbClr val="E3F3F9"/>
    <a:srgbClr val="FFF7E1"/>
    <a:srgbClr val="FFFCF3"/>
    <a:srgbClr val="FFFFFF"/>
    <a:srgbClr val="F2A998"/>
    <a:srgbClr val="FFCCFF"/>
    <a:srgbClr val="F7CBC1"/>
    <a:srgbClr val="FCECE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440F0D6-3196-FB4D-0D0B-CE5DC9A16A0F}" v="4" dt="2022-09-18T12:14:37.418"/>
    <p1510:client id="{66AD8007-7B96-4FA1-328F-634384D8C87A}" v="17" dt="2022-09-07T19:12:25.109"/>
    <p1510:client id="{A78CD510-966A-7348-C560-D435E35D46B1}" v="28" dt="2022-11-22T14:05:21.163"/>
    <p1510:client id="{C1E3DE9D-ED1E-FB9A-6815-321460BB624F}" v="1954" dt="2022-09-28T17:59:14.713"/>
    <p1510:client id="{C9ED195D-2047-EAC6-B6E6-896B86E23EB6}" v="65" dt="2022-08-01T09:09:50.986"/>
    <p1510:client id="{DFEF3804-34F2-72D9-359D-9C8D46BE2FD4}" v="27" dt="2022-08-25T09:53:32.261"/>
    <p1510:client id="{E3A9B47C-2BFB-6FF2-01E2-5126541035F7}" v="187" dt="2022-10-09T18:14:09.166"/>
    <p1510:client id="{E74462EC-52FF-BE98-3F86-525A69F35E9A}" v="4984" dt="2022-09-16T20:56:04.325"/>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Estilo medio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8799B23B-EC83-4686-B30A-512413B5E67A}" styleName="Estilo claro 3 - Acento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3B4B98B0-60AC-42C2-AFA5-B58CD77FA1E5}" styleName="Estilo claro 1 - Acento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Estilo claro 1 - Acento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8A107856-5554-42FB-B03E-39F5DBC370BA}" styleName="Estilo medio 4 - Énfasis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22838BEF-8BB2-4498-84A7-C5851F593DF1}" styleName="Estilo medio 4 - Énfasis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69CF1AB2-1976-4502-BF36-3FF5EA218861}" styleName="Estilo medio 4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5FD0F851-EC5A-4D38-B0AD-8093EC10F338}" styleName="Estilo claro 1 - Acento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C89EF96-8CEA-46FF-86C4-4CE0E7609802}" styleName="Estilo claro 3 - Acento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DBED569-4797-4DF1-A0F4-6AAB3CD982D8}" styleName="Estilo claro 3 - Acento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574" autoAdjust="0"/>
    <p:restoredTop sz="95260" autoAdjust="0"/>
  </p:normalViewPr>
  <p:slideViewPr>
    <p:cSldViewPr snapToGrid="0">
      <p:cViewPr varScale="1">
        <p:scale>
          <a:sx n="109" d="100"/>
          <a:sy n="109" d="100"/>
        </p:scale>
        <p:origin x="256" y="84"/>
      </p:cViewPr>
      <p:guideLst>
        <p:guide orient="horz" pos="527"/>
        <p:guide pos="731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commentAuthors" Target="commentAuthors.xml"/><Relationship Id="rId17"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eresa Bosca" userId="S::teresa.bosca@snappet.org::5f2d2708-5ab7-4bb7-9244-a66e173aa037" providerId="AD" clId="Web-{E74462EC-52FF-BE98-3F86-525A69F35E9A}"/>
    <pc:docChg chg="modSld">
      <pc:chgData name="Teresa Bosca" userId="S::teresa.bosca@snappet.org::5f2d2708-5ab7-4bb7-9244-a66e173aa037" providerId="AD" clId="Web-{E74462EC-52FF-BE98-3F86-525A69F35E9A}" dt="2022-09-16T20:55:43.528" v="3909"/>
      <pc:docMkLst>
        <pc:docMk/>
      </pc:docMkLst>
      <pc:sldChg chg="modSp">
        <pc:chgData name="Teresa Bosca" userId="S::teresa.bosca@snappet.org::5f2d2708-5ab7-4bb7-9244-a66e173aa037" providerId="AD" clId="Web-{E74462EC-52FF-BE98-3F86-525A69F35E9A}" dt="2022-09-16T19:48:28.182" v="1564"/>
        <pc:sldMkLst>
          <pc:docMk/>
          <pc:sldMk cId="990749142" sldId="257"/>
        </pc:sldMkLst>
        <pc:spChg chg="mod">
          <ac:chgData name="Teresa Bosca" userId="S::teresa.bosca@snappet.org::5f2d2708-5ab7-4bb7-9244-a66e173aa037" providerId="AD" clId="Web-{E74462EC-52FF-BE98-3F86-525A69F35E9A}" dt="2022-09-16T19:28:52.221" v="774" actId="20577"/>
          <ac:spMkLst>
            <pc:docMk/>
            <pc:sldMk cId="990749142" sldId="257"/>
            <ac:spMk id="5" creationId="{7F895394-2AA3-9C13-86AA-287E9F9263A3}"/>
          </ac:spMkLst>
        </pc:spChg>
        <pc:graphicFrameChg chg="mod modGraphic">
          <ac:chgData name="Teresa Bosca" userId="S::teresa.bosca@snappet.org::5f2d2708-5ab7-4bb7-9244-a66e173aa037" providerId="AD" clId="Web-{E74462EC-52FF-BE98-3F86-525A69F35E9A}" dt="2022-09-16T19:48:28.182" v="1564"/>
          <ac:graphicFrameMkLst>
            <pc:docMk/>
            <pc:sldMk cId="990749142" sldId="257"/>
            <ac:graphicFrameMk id="4" creationId="{F170D892-6EA2-6E9E-694E-D83208D7369B}"/>
          </ac:graphicFrameMkLst>
        </pc:graphicFrameChg>
      </pc:sldChg>
      <pc:sldChg chg="modSp">
        <pc:chgData name="Teresa Bosca" userId="S::teresa.bosca@snappet.org::5f2d2708-5ab7-4bb7-9244-a66e173aa037" providerId="AD" clId="Web-{E74462EC-52FF-BE98-3F86-525A69F35E9A}" dt="2022-09-16T19:28:09.731" v="744"/>
        <pc:sldMkLst>
          <pc:docMk/>
          <pc:sldMk cId="1333967645" sldId="259"/>
        </pc:sldMkLst>
        <pc:spChg chg="mod">
          <ac:chgData name="Teresa Bosca" userId="S::teresa.bosca@snappet.org::5f2d2708-5ab7-4bb7-9244-a66e173aa037" providerId="AD" clId="Web-{E74462EC-52FF-BE98-3F86-525A69F35E9A}" dt="2022-09-16T19:26:16.615" v="516" actId="20577"/>
          <ac:spMkLst>
            <pc:docMk/>
            <pc:sldMk cId="1333967645" sldId="259"/>
            <ac:spMk id="3" creationId="{3F917AA6-B1C6-0CBB-A0FE-0890A5895134}"/>
          </ac:spMkLst>
        </pc:spChg>
        <pc:graphicFrameChg chg="mod modGraphic">
          <ac:chgData name="Teresa Bosca" userId="S::teresa.bosca@snappet.org::5f2d2708-5ab7-4bb7-9244-a66e173aa037" providerId="AD" clId="Web-{E74462EC-52FF-BE98-3F86-525A69F35E9A}" dt="2022-09-16T19:28:09.731" v="744"/>
          <ac:graphicFrameMkLst>
            <pc:docMk/>
            <pc:sldMk cId="1333967645" sldId="259"/>
            <ac:graphicFrameMk id="2" creationId="{457224D1-104C-F8A9-EB45-2067343875DC}"/>
          </ac:graphicFrameMkLst>
        </pc:graphicFrameChg>
      </pc:sldChg>
      <pc:sldChg chg="modSp">
        <pc:chgData name="Teresa Bosca" userId="S::teresa.bosca@snappet.org::5f2d2708-5ab7-4bb7-9244-a66e173aa037" providerId="AD" clId="Web-{E74462EC-52FF-BE98-3F86-525A69F35E9A}" dt="2022-09-16T19:22:10.991" v="224" actId="20577"/>
        <pc:sldMkLst>
          <pc:docMk/>
          <pc:sldMk cId="301724074" sldId="260"/>
        </pc:sldMkLst>
        <pc:spChg chg="mod">
          <ac:chgData name="Teresa Bosca" userId="S::teresa.bosca@snappet.org::5f2d2708-5ab7-4bb7-9244-a66e173aa037" providerId="AD" clId="Web-{E74462EC-52FF-BE98-3F86-525A69F35E9A}" dt="2022-09-16T19:22:00.256" v="222" actId="20577"/>
          <ac:spMkLst>
            <pc:docMk/>
            <pc:sldMk cId="301724074" sldId="260"/>
            <ac:spMk id="3" creationId="{F72825F4-0806-D946-E23E-2BDAC9FE7E75}"/>
          </ac:spMkLst>
        </pc:spChg>
        <pc:spChg chg="mod">
          <ac:chgData name="Teresa Bosca" userId="S::teresa.bosca@snappet.org::5f2d2708-5ab7-4bb7-9244-a66e173aa037" providerId="AD" clId="Web-{E74462EC-52FF-BE98-3F86-525A69F35E9A}" dt="2022-09-16T19:22:10.991" v="224" actId="20577"/>
          <ac:spMkLst>
            <pc:docMk/>
            <pc:sldMk cId="301724074" sldId="260"/>
            <ac:spMk id="5" creationId="{9177A636-6BBA-4A24-1D3E-583429DD4AA1}"/>
          </ac:spMkLst>
        </pc:spChg>
      </pc:sldChg>
      <pc:sldChg chg="modSp">
        <pc:chgData name="Teresa Bosca" userId="S::teresa.bosca@snappet.org::5f2d2708-5ab7-4bb7-9244-a66e173aa037" providerId="AD" clId="Web-{E74462EC-52FF-BE98-3F86-525A69F35E9A}" dt="2022-09-16T20:50:38.254" v="3879"/>
        <pc:sldMkLst>
          <pc:docMk/>
          <pc:sldMk cId="1802548540" sldId="264"/>
        </pc:sldMkLst>
        <pc:spChg chg="mod">
          <ac:chgData name="Teresa Bosca" userId="S::teresa.bosca@snappet.org::5f2d2708-5ab7-4bb7-9244-a66e173aa037" providerId="AD" clId="Web-{E74462EC-52FF-BE98-3F86-525A69F35E9A}" dt="2022-09-16T19:49:22.170" v="1577" actId="20577"/>
          <ac:spMkLst>
            <pc:docMk/>
            <pc:sldMk cId="1802548540" sldId="264"/>
            <ac:spMk id="9" creationId="{2520139A-6A55-E672-2D73-D9ED726BFEAF}"/>
          </ac:spMkLst>
        </pc:spChg>
        <pc:graphicFrameChg chg="mod modGraphic">
          <ac:chgData name="Teresa Bosca" userId="S::teresa.bosca@snappet.org::5f2d2708-5ab7-4bb7-9244-a66e173aa037" providerId="AD" clId="Web-{E74462EC-52FF-BE98-3F86-525A69F35E9A}" dt="2022-09-16T20:50:38.254" v="3879"/>
          <ac:graphicFrameMkLst>
            <pc:docMk/>
            <pc:sldMk cId="1802548540" sldId="264"/>
            <ac:graphicFrameMk id="4" creationId="{DDA80BDB-E941-C2AB-612D-B90ABDF40270}"/>
          </ac:graphicFrameMkLst>
        </pc:graphicFrameChg>
        <pc:graphicFrameChg chg="mod modGraphic">
          <ac:chgData name="Teresa Bosca" userId="S::teresa.bosca@snappet.org::5f2d2708-5ab7-4bb7-9244-a66e173aa037" providerId="AD" clId="Web-{E74462EC-52FF-BE98-3F86-525A69F35E9A}" dt="2022-09-16T19:49:33.873" v="1599"/>
          <ac:graphicFrameMkLst>
            <pc:docMk/>
            <pc:sldMk cId="1802548540" sldId="264"/>
            <ac:graphicFrameMk id="5" creationId="{EB937D6F-86AD-60BE-4387-D4CBC8E9EE74}"/>
          </ac:graphicFrameMkLst>
        </pc:graphicFrameChg>
      </pc:sldChg>
      <pc:sldChg chg="modSp">
        <pc:chgData name="Teresa Bosca" userId="S::teresa.bosca@snappet.org::5f2d2708-5ab7-4bb7-9244-a66e173aa037" providerId="AD" clId="Web-{E74462EC-52FF-BE98-3F86-525A69F35E9A}" dt="2022-09-16T19:24:14.155" v="415"/>
        <pc:sldMkLst>
          <pc:docMk/>
          <pc:sldMk cId="3074679794" sldId="267"/>
        </pc:sldMkLst>
        <pc:spChg chg="mod">
          <ac:chgData name="Teresa Bosca" userId="S::teresa.bosca@snappet.org::5f2d2708-5ab7-4bb7-9244-a66e173aa037" providerId="AD" clId="Web-{E74462EC-52FF-BE98-3F86-525A69F35E9A}" dt="2022-09-16T19:22:31.117" v="231" actId="20577"/>
          <ac:spMkLst>
            <pc:docMk/>
            <pc:sldMk cId="3074679794" sldId="267"/>
            <ac:spMk id="4" creationId="{4667B676-7D12-ABAB-6A91-E83B30FF1B1F}"/>
          </ac:spMkLst>
        </pc:spChg>
        <pc:spChg chg="mod">
          <ac:chgData name="Teresa Bosca" userId="S::teresa.bosca@snappet.org::5f2d2708-5ab7-4bb7-9244-a66e173aa037" providerId="AD" clId="Web-{E74462EC-52FF-BE98-3F86-525A69F35E9A}" dt="2022-09-16T19:22:33.524" v="233" actId="20577"/>
          <ac:spMkLst>
            <pc:docMk/>
            <pc:sldMk cId="3074679794" sldId="267"/>
            <ac:spMk id="19" creationId="{F26C2201-C94F-A22F-6538-116D9F17395C}"/>
          </ac:spMkLst>
        </pc:spChg>
        <pc:spChg chg="mod">
          <ac:chgData name="Teresa Bosca" userId="S::teresa.bosca@snappet.org::5f2d2708-5ab7-4bb7-9244-a66e173aa037" providerId="AD" clId="Web-{E74462EC-52FF-BE98-3F86-525A69F35E9A}" dt="2022-09-16T19:23:18.745" v="314" actId="20577"/>
          <ac:spMkLst>
            <pc:docMk/>
            <pc:sldMk cId="3074679794" sldId="267"/>
            <ac:spMk id="55" creationId="{4F0B6A22-94EB-6825-1345-34712B7202A4}"/>
          </ac:spMkLst>
        </pc:spChg>
        <pc:spChg chg="mod">
          <ac:chgData name="Teresa Bosca" userId="S::teresa.bosca@snappet.org::5f2d2708-5ab7-4bb7-9244-a66e173aa037" providerId="AD" clId="Web-{E74462EC-52FF-BE98-3F86-525A69F35E9A}" dt="2022-09-16T19:23:27.855" v="327" actId="20577"/>
          <ac:spMkLst>
            <pc:docMk/>
            <pc:sldMk cId="3074679794" sldId="267"/>
            <ac:spMk id="58" creationId="{A4B47265-3D80-FD44-0A13-38469DF21F39}"/>
          </ac:spMkLst>
        </pc:spChg>
        <pc:spChg chg="mod">
          <ac:chgData name="Teresa Bosca" userId="S::teresa.bosca@snappet.org::5f2d2708-5ab7-4bb7-9244-a66e173aa037" providerId="AD" clId="Web-{E74462EC-52FF-BE98-3F86-525A69F35E9A}" dt="2022-09-16T19:23:19.808" v="315" actId="20577"/>
          <ac:spMkLst>
            <pc:docMk/>
            <pc:sldMk cId="3074679794" sldId="267"/>
            <ac:spMk id="69" creationId="{84CB3D08-F737-98AC-9EB9-82D024075EB3}"/>
          </ac:spMkLst>
        </pc:spChg>
        <pc:spChg chg="mod">
          <ac:chgData name="Teresa Bosca" userId="S::teresa.bosca@snappet.org::5f2d2708-5ab7-4bb7-9244-a66e173aa037" providerId="AD" clId="Web-{E74462EC-52FF-BE98-3F86-525A69F35E9A}" dt="2022-09-16T19:23:21.183" v="316" actId="20577"/>
          <ac:spMkLst>
            <pc:docMk/>
            <pc:sldMk cId="3074679794" sldId="267"/>
            <ac:spMk id="70" creationId="{ED12CD3A-EAC7-528F-E6D6-2C4AEEDDA776}"/>
          </ac:spMkLst>
        </pc:spChg>
        <pc:spChg chg="mod">
          <ac:chgData name="Teresa Bosca" userId="S::teresa.bosca@snappet.org::5f2d2708-5ab7-4bb7-9244-a66e173aa037" providerId="AD" clId="Web-{E74462EC-52FF-BE98-3F86-525A69F35E9A}" dt="2022-09-16T19:23:17.730" v="313" actId="20577"/>
          <ac:spMkLst>
            <pc:docMk/>
            <pc:sldMk cId="3074679794" sldId="267"/>
            <ac:spMk id="71" creationId="{6E252E08-F9C1-7D7B-583A-936238E2C03E}"/>
          </ac:spMkLst>
        </pc:spChg>
        <pc:graphicFrameChg chg="mod modGraphic">
          <ac:chgData name="Teresa Bosca" userId="S::teresa.bosca@snappet.org::5f2d2708-5ab7-4bb7-9244-a66e173aa037" providerId="AD" clId="Web-{E74462EC-52FF-BE98-3F86-525A69F35E9A}" dt="2022-09-16T19:24:14.155" v="415"/>
          <ac:graphicFrameMkLst>
            <pc:docMk/>
            <pc:sldMk cId="3074679794" sldId="267"/>
            <ac:graphicFrameMk id="39" creationId="{2657EB9E-2406-FA68-7308-7933EB5F1BE3}"/>
          </ac:graphicFrameMkLst>
        </pc:graphicFrameChg>
      </pc:sldChg>
      <pc:sldChg chg="modSp">
        <pc:chgData name="Teresa Bosca" userId="S::teresa.bosca@snappet.org::5f2d2708-5ab7-4bb7-9244-a66e173aa037" providerId="AD" clId="Web-{E74462EC-52FF-BE98-3F86-525A69F35E9A}" dt="2022-09-16T20:54:46.464" v="3907"/>
        <pc:sldMkLst>
          <pc:docMk/>
          <pc:sldMk cId="4246496678" sldId="268"/>
        </pc:sldMkLst>
        <pc:spChg chg="mod">
          <ac:chgData name="Teresa Bosca" userId="S::teresa.bosca@snappet.org::5f2d2708-5ab7-4bb7-9244-a66e173aa037" providerId="AD" clId="Web-{E74462EC-52FF-BE98-3F86-525A69F35E9A}" dt="2022-09-16T20:00:01.555" v="2311" actId="20577"/>
          <ac:spMkLst>
            <pc:docMk/>
            <pc:sldMk cId="4246496678" sldId="268"/>
            <ac:spMk id="9" creationId="{2520139A-6A55-E672-2D73-D9ED726BFEAF}"/>
          </ac:spMkLst>
        </pc:spChg>
        <pc:graphicFrameChg chg="mod modGraphic">
          <ac:chgData name="Teresa Bosca" userId="S::teresa.bosca@snappet.org::5f2d2708-5ab7-4bb7-9244-a66e173aa037" providerId="AD" clId="Web-{E74462EC-52FF-BE98-3F86-525A69F35E9A}" dt="2022-09-16T20:54:46.464" v="3907"/>
          <ac:graphicFrameMkLst>
            <pc:docMk/>
            <pc:sldMk cId="4246496678" sldId="268"/>
            <ac:graphicFrameMk id="2" creationId="{B081A45C-1D03-8586-4416-5C083A96082A}"/>
          </ac:graphicFrameMkLst>
        </pc:graphicFrameChg>
        <pc:graphicFrameChg chg="mod modGraphic">
          <ac:chgData name="Teresa Bosca" userId="S::teresa.bosca@snappet.org::5f2d2708-5ab7-4bb7-9244-a66e173aa037" providerId="AD" clId="Web-{E74462EC-52FF-BE98-3F86-525A69F35E9A}" dt="2022-09-16T20:00:19.462" v="2331"/>
          <ac:graphicFrameMkLst>
            <pc:docMk/>
            <pc:sldMk cId="4246496678" sldId="268"/>
            <ac:graphicFrameMk id="4" creationId="{2C85F843-0955-E753-6483-E5C98A65714E}"/>
          </ac:graphicFrameMkLst>
        </pc:graphicFrameChg>
      </pc:sldChg>
      <pc:sldChg chg="modSp">
        <pc:chgData name="Teresa Bosca" userId="S::teresa.bosca@snappet.org::5f2d2708-5ab7-4bb7-9244-a66e173aa037" providerId="AD" clId="Web-{E74462EC-52FF-BE98-3F86-525A69F35E9A}" dt="2022-09-16T20:45:29.543" v="3801"/>
        <pc:sldMkLst>
          <pc:docMk/>
          <pc:sldMk cId="3196971791" sldId="270"/>
        </pc:sldMkLst>
        <pc:spChg chg="mod">
          <ac:chgData name="Teresa Bosca" userId="S::teresa.bosca@snappet.org::5f2d2708-5ab7-4bb7-9244-a66e173aa037" providerId="AD" clId="Web-{E74462EC-52FF-BE98-3F86-525A69F35E9A}" dt="2022-09-16T19:53:20.465" v="1823" actId="20577"/>
          <ac:spMkLst>
            <pc:docMk/>
            <pc:sldMk cId="3196971791" sldId="270"/>
            <ac:spMk id="6" creationId="{2520139A-6A55-E672-2D73-D9ED726BFEAF}"/>
          </ac:spMkLst>
        </pc:spChg>
        <pc:graphicFrameChg chg="mod modGraphic">
          <ac:chgData name="Teresa Bosca" userId="S::teresa.bosca@snappet.org::5f2d2708-5ab7-4bb7-9244-a66e173aa037" providerId="AD" clId="Web-{E74462EC-52FF-BE98-3F86-525A69F35E9A}" dt="2022-09-16T20:45:29.543" v="3801"/>
          <ac:graphicFrameMkLst>
            <pc:docMk/>
            <pc:sldMk cId="3196971791" sldId="270"/>
            <ac:graphicFrameMk id="4" creationId="{DDA80BDB-E941-C2AB-612D-B90ABDF40270}"/>
          </ac:graphicFrameMkLst>
        </pc:graphicFrameChg>
        <pc:graphicFrameChg chg="mod modGraphic">
          <ac:chgData name="Teresa Bosca" userId="S::teresa.bosca@snappet.org::5f2d2708-5ab7-4bb7-9244-a66e173aa037" providerId="AD" clId="Web-{E74462EC-52FF-BE98-3F86-525A69F35E9A}" dt="2022-09-16T19:53:33.403" v="1843"/>
          <ac:graphicFrameMkLst>
            <pc:docMk/>
            <pc:sldMk cId="3196971791" sldId="270"/>
            <ac:graphicFrameMk id="5" creationId="{EB937D6F-86AD-60BE-4387-D4CBC8E9EE74}"/>
          </ac:graphicFrameMkLst>
        </pc:graphicFrameChg>
      </pc:sldChg>
      <pc:sldChg chg="modSp">
        <pc:chgData name="Teresa Bosca" userId="S::teresa.bosca@snappet.org::5f2d2708-5ab7-4bb7-9244-a66e173aa037" providerId="AD" clId="Web-{E74462EC-52FF-BE98-3F86-525A69F35E9A}" dt="2022-09-16T20:55:43.528" v="3909"/>
        <pc:sldMkLst>
          <pc:docMk/>
          <pc:sldMk cId="2125999619" sldId="272"/>
        </pc:sldMkLst>
        <pc:spChg chg="mod">
          <ac:chgData name="Teresa Bosca" userId="S::teresa.bosca@snappet.org::5f2d2708-5ab7-4bb7-9244-a66e173aa037" providerId="AD" clId="Web-{E74462EC-52FF-BE98-3F86-525A69F35E9A}" dt="2022-09-16T20:02:20.938" v="2495" actId="20577"/>
          <ac:spMkLst>
            <pc:docMk/>
            <pc:sldMk cId="2125999619" sldId="272"/>
            <ac:spMk id="9" creationId="{2520139A-6A55-E672-2D73-D9ED726BFEAF}"/>
          </ac:spMkLst>
        </pc:spChg>
        <pc:graphicFrameChg chg="mod modGraphic">
          <ac:chgData name="Teresa Bosca" userId="S::teresa.bosca@snappet.org::5f2d2708-5ab7-4bb7-9244-a66e173aa037" providerId="AD" clId="Web-{E74462EC-52FF-BE98-3F86-525A69F35E9A}" dt="2022-09-16T20:55:43.528" v="3909"/>
          <ac:graphicFrameMkLst>
            <pc:docMk/>
            <pc:sldMk cId="2125999619" sldId="272"/>
            <ac:graphicFrameMk id="2" creationId="{B081A45C-1D03-8586-4416-5C083A96082A}"/>
          </ac:graphicFrameMkLst>
        </pc:graphicFrameChg>
        <pc:graphicFrameChg chg="mod modGraphic">
          <ac:chgData name="Teresa Bosca" userId="S::teresa.bosca@snappet.org::5f2d2708-5ab7-4bb7-9244-a66e173aa037" providerId="AD" clId="Web-{E74462EC-52FF-BE98-3F86-525A69F35E9A}" dt="2022-09-16T20:02:33.955" v="2515"/>
          <ac:graphicFrameMkLst>
            <pc:docMk/>
            <pc:sldMk cId="2125999619" sldId="272"/>
            <ac:graphicFrameMk id="4" creationId="{2C85F843-0955-E753-6483-E5C98A65714E}"/>
          </ac:graphicFrameMkLst>
        </pc:graphicFrameChg>
      </pc:sldChg>
    </pc:docChg>
  </pc:docChgLst>
  <pc:docChgLst>
    <pc:chgData name="Teresa Bosca" userId="S::teresa.bosca@snappet.org::5f2d2708-5ab7-4bb7-9244-a66e173aa037" providerId="AD" clId="Web-{C1E3DE9D-ED1E-FB9A-6815-321460BB624F}"/>
    <pc:docChg chg="addSld delSld modSld">
      <pc:chgData name="Teresa Bosca" userId="S::teresa.bosca@snappet.org::5f2d2708-5ab7-4bb7-9244-a66e173aa037" providerId="AD" clId="Web-{C1E3DE9D-ED1E-FB9A-6815-321460BB624F}" dt="2022-09-28T17:49:57.980" v="1207"/>
      <pc:docMkLst>
        <pc:docMk/>
      </pc:docMkLst>
      <pc:sldChg chg="del">
        <pc:chgData name="Teresa Bosca" userId="S::teresa.bosca@snappet.org::5f2d2708-5ab7-4bb7-9244-a66e173aa037" providerId="AD" clId="Web-{C1E3DE9D-ED1E-FB9A-6815-321460BB624F}" dt="2022-09-28T17:06:13.806" v="2"/>
        <pc:sldMkLst>
          <pc:docMk/>
          <pc:sldMk cId="990749142" sldId="257"/>
        </pc:sldMkLst>
      </pc:sldChg>
      <pc:sldChg chg="modSp">
        <pc:chgData name="Teresa Bosca" userId="S::teresa.bosca@snappet.org::5f2d2708-5ab7-4bb7-9244-a66e173aa037" providerId="AD" clId="Web-{C1E3DE9D-ED1E-FB9A-6815-321460BB624F}" dt="2022-09-28T17:32:52.924" v="893"/>
        <pc:sldMkLst>
          <pc:docMk/>
          <pc:sldMk cId="1333967645" sldId="259"/>
        </pc:sldMkLst>
        <pc:spChg chg="mod">
          <ac:chgData name="Teresa Bosca" userId="S::teresa.bosca@snappet.org::5f2d2708-5ab7-4bb7-9244-a66e173aa037" providerId="AD" clId="Web-{C1E3DE9D-ED1E-FB9A-6815-321460BB624F}" dt="2022-09-28T17:06:55.245" v="36" actId="14100"/>
          <ac:spMkLst>
            <pc:docMk/>
            <pc:sldMk cId="1333967645" sldId="259"/>
            <ac:spMk id="3" creationId="{3F917AA6-B1C6-0CBB-A0FE-0890A5895134}"/>
          </ac:spMkLst>
        </pc:spChg>
        <pc:graphicFrameChg chg="mod modGraphic">
          <ac:chgData name="Teresa Bosca" userId="S::teresa.bosca@snappet.org::5f2d2708-5ab7-4bb7-9244-a66e173aa037" providerId="AD" clId="Web-{C1E3DE9D-ED1E-FB9A-6815-321460BB624F}" dt="2022-09-28T17:32:52.924" v="893"/>
          <ac:graphicFrameMkLst>
            <pc:docMk/>
            <pc:sldMk cId="1333967645" sldId="259"/>
            <ac:graphicFrameMk id="2" creationId="{457224D1-104C-F8A9-EB45-2067343875DC}"/>
          </ac:graphicFrameMkLst>
        </pc:graphicFrameChg>
      </pc:sldChg>
      <pc:sldChg chg="modSp">
        <pc:chgData name="Teresa Bosca" userId="S::teresa.bosca@snappet.org::5f2d2708-5ab7-4bb7-9244-a66e173aa037" providerId="AD" clId="Web-{C1E3DE9D-ED1E-FB9A-6815-321460BB624F}" dt="2022-09-28T17:05:48.852" v="1" actId="1076"/>
        <pc:sldMkLst>
          <pc:docMk/>
          <pc:sldMk cId="301724074" sldId="260"/>
        </pc:sldMkLst>
        <pc:spChg chg="mod">
          <ac:chgData name="Teresa Bosca" userId="S::teresa.bosca@snappet.org::5f2d2708-5ab7-4bb7-9244-a66e173aa037" providerId="AD" clId="Web-{C1E3DE9D-ED1E-FB9A-6815-321460BB624F}" dt="2022-09-28T17:05:48.852" v="1" actId="1076"/>
          <ac:spMkLst>
            <pc:docMk/>
            <pc:sldMk cId="301724074" sldId="260"/>
            <ac:spMk id="3" creationId="{F72825F4-0806-D946-E23E-2BDAC9FE7E75}"/>
          </ac:spMkLst>
        </pc:spChg>
        <pc:spChg chg="mod">
          <ac:chgData name="Teresa Bosca" userId="S::teresa.bosca@snappet.org::5f2d2708-5ab7-4bb7-9244-a66e173aa037" providerId="AD" clId="Web-{C1E3DE9D-ED1E-FB9A-6815-321460BB624F}" dt="2022-09-28T17:05:34.071" v="0" actId="1076"/>
          <ac:spMkLst>
            <pc:docMk/>
            <pc:sldMk cId="301724074" sldId="260"/>
            <ac:spMk id="5" creationId="{9177A636-6BBA-4A24-1D3E-583429DD4AA1}"/>
          </ac:spMkLst>
        </pc:spChg>
      </pc:sldChg>
      <pc:sldChg chg="modSp del">
        <pc:chgData name="Teresa Bosca" userId="S::teresa.bosca@snappet.org::5f2d2708-5ab7-4bb7-9244-a66e173aa037" providerId="AD" clId="Web-{C1E3DE9D-ED1E-FB9A-6815-321460BB624F}" dt="2022-09-28T17:45:32.786" v="1171"/>
        <pc:sldMkLst>
          <pc:docMk/>
          <pc:sldMk cId="1802548540" sldId="264"/>
        </pc:sldMkLst>
        <pc:graphicFrameChg chg="mod modGraphic">
          <ac:chgData name="Teresa Bosca" userId="S::teresa.bosca@snappet.org::5f2d2708-5ab7-4bb7-9244-a66e173aa037" providerId="AD" clId="Web-{C1E3DE9D-ED1E-FB9A-6815-321460BB624F}" dt="2022-09-28T17:19:39.263" v="449"/>
          <ac:graphicFrameMkLst>
            <pc:docMk/>
            <pc:sldMk cId="1802548540" sldId="264"/>
            <ac:graphicFrameMk id="4" creationId="{DDA80BDB-E941-C2AB-612D-B90ABDF40270}"/>
          </ac:graphicFrameMkLst>
        </pc:graphicFrameChg>
      </pc:sldChg>
      <pc:sldChg chg="modSp">
        <pc:chgData name="Teresa Bosca" userId="S::teresa.bosca@snappet.org::5f2d2708-5ab7-4bb7-9244-a66e173aa037" providerId="AD" clId="Web-{C1E3DE9D-ED1E-FB9A-6815-321460BB624F}" dt="2022-09-28T17:06:45.463" v="33" actId="20577"/>
        <pc:sldMkLst>
          <pc:docMk/>
          <pc:sldMk cId="3074679794" sldId="267"/>
        </pc:sldMkLst>
        <pc:spChg chg="mod">
          <ac:chgData name="Teresa Bosca" userId="S::teresa.bosca@snappet.org::5f2d2708-5ab7-4bb7-9244-a66e173aa037" providerId="AD" clId="Web-{C1E3DE9D-ED1E-FB9A-6815-321460BB624F}" dt="2022-09-28T17:06:34.932" v="29" actId="20577"/>
          <ac:spMkLst>
            <pc:docMk/>
            <pc:sldMk cId="3074679794" sldId="267"/>
            <ac:spMk id="55" creationId="{4F0B6A22-94EB-6825-1345-34712B7202A4}"/>
          </ac:spMkLst>
        </pc:spChg>
        <pc:spChg chg="mod">
          <ac:chgData name="Teresa Bosca" userId="S::teresa.bosca@snappet.org::5f2d2708-5ab7-4bb7-9244-a66e173aa037" providerId="AD" clId="Web-{C1E3DE9D-ED1E-FB9A-6815-321460BB624F}" dt="2022-09-28T17:06:45.463" v="33" actId="20577"/>
          <ac:spMkLst>
            <pc:docMk/>
            <pc:sldMk cId="3074679794" sldId="267"/>
            <ac:spMk id="58" creationId="{A4B47265-3D80-FD44-0A13-38469DF21F39}"/>
          </ac:spMkLst>
        </pc:spChg>
        <pc:spChg chg="mod">
          <ac:chgData name="Teresa Bosca" userId="S::teresa.bosca@snappet.org::5f2d2708-5ab7-4bb7-9244-a66e173aa037" providerId="AD" clId="Web-{C1E3DE9D-ED1E-FB9A-6815-321460BB624F}" dt="2022-09-28T17:06:35.885" v="30" actId="20577"/>
          <ac:spMkLst>
            <pc:docMk/>
            <pc:sldMk cId="3074679794" sldId="267"/>
            <ac:spMk id="69" creationId="{84CB3D08-F737-98AC-9EB9-82D024075EB3}"/>
          </ac:spMkLst>
        </pc:spChg>
        <pc:spChg chg="mod">
          <ac:chgData name="Teresa Bosca" userId="S::teresa.bosca@snappet.org::5f2d2708-5ab7-4bb7-9244-a66e173aa037" providerId="AD" clId="Web-{C1E3DE9D-ED1E-FB9A-6815-321460BB624F}" dt="2022-09-28T17:06:37.854" v="31" actId="20577"/>
          <ac:spMkLst>
            <pc:docMk/>
            <pc:sldMk cId="3074679794" sldId="267"/>
            <ac:spMk id="70" creationId="{ED12CD3A-EAC7-528F-E6D6-2C4AEEDDA776}"/>
          </ac:spMkLst>
        </pc:spChg>
        <pc:spChg chg="mod">
          <ac:chgData name="Teresa Bosca" userId="S::teresa.bosca@snappet.org::5f2d2708-5ab7-4bb7-9244-a66e173aa037" providerId="AD" clId="Web-{C1E3DE9D-ED1E-FB9A-6815-321460BB624F}" dt="2022-09-28T17:06:33.478" v="28" actId="20577"/>
          <ac:spMkLst>
            <pc:docMk/>
            <pc:sldMk cId="3074679794" sldId="267"/>
            <ac:spMk id="71" creationId="{6E252E08-F9C1-7D7B-583A-936238E2C03E}"/>
          </ac:spMkLst>
        </pc:spChg>
        <pc:graphicFrameChg chg="mod modGraphic">
          <ac:chgData name="Teresa Bosca" userId="S::teresa.bosca@snappet.org::5f2d2708-5ab7-4bb7-9244-a66e173aa037" providerId="AD" clId="Web-{C1E3DE9D-ED1E-FB9A-6815-321460BB624F}" dt="2022-09-28T17:06:25.619" v="26"/>
          <ac:graphicFrameMkLst>
            <pc:docMk/>
            <pc:sldMk cId="3074679794" sldId="267"/>
            <ac:graphicFrameMk id="39" creationId="{2657EB9E-2406-FA68-7308-7933EB5F1BE3}"/>
          </ac:graphicFrameMkLst>
        </pc:graphicFrameChg>
      </pc:sldChg>
      <pc:sldChg chg="modSp del">
        <pc:chgData name="Teresa Bosca" userId="S::teresa.bosca@snappet.org::5f2d2708-5ab7-4bb7-9244-a66e173aa037" providerId="AD" clId="Web-{C1E3DE9D-ED1E-FB9A-6815-321460BB624F}" dt="2022-09-28T17:45:30.864" v="1169"/>
        <pc:sldMkLst>
          <pc:docMk/>
          <pc:sldMk cId="4246496678" sldId="268"/>
        </pc:sldMkLst>
        <pc:graphicFrameChg chg="mod modGraphic">
          <ac:chgData name="Teresa Bosca" userId="S::teresa.bosca@snappet.org::5f2d2708-5ab7-4bb7-9244-a66e173aa037" providerId="AD" clId="Web-{C1E3DE9D-ED1E-FB9A-6815-321460BB624F}" dt="2022-09-28T17:20:06.545" v="559"/>
          <ac:graphicFrameMkLst>
            <pc:docMk/>
            <pc:sldMk cId="4246496678" sldId="268"/>
            <ac:graphicFrameMk id="2" creationId="{B081A45C-1D03-8586-4416-5C083A96082A}"/>
          </ac:graphicFrameMkLst>
        </pc:graphicFrameChg>
      </pc:sldChg>
      <pc:sldChg chg="modSp del">
        <pc:chgData name="Teresa Bosca" userId="S::teresa.bosca@snappet.org::5f2d2708-5ab7-4bb7-9244-a66e173aa037" providerId="AD" clId="Web-{C1E3DE9D-ED1E-FB9A-6815-321460BB624F}" dt="2022-09-28T17:45:31.770" v="1170"/>
        <pc:sldMkLst>
          <pc:docMk/>
          <pc:sldMk cId="3196971791" sldId="270"/>
        </pc:sldMkLst>
        <pc:graphicFrameChg chg="mod modGraphic">
          <ac:chgData name="Teresa Bosca" userId="S::teresa.bosca@snappet.org::5f2d2708-5ab7-4bb7-9244-a66e173aa037" providerId="AD" clId="Web-{C1E3DE9D-ED1E-FB9A-6815-321460BB624F}" dt="2022-09-28T17:19:54.248" v="504"/>
          <ac:graphicFrameMkLst>
            <pc:docMk/>
            <pc:sldMk cId="3196971791" sldId="270"/>
            <ac:graphicFrameMk id="4" creationId="{DDA80BDB-E941-C2AB-612D-B90ABDF40270}"/>
          </ac:graphicFrameMkLst>
        </pc:graphicFrameChg>
      </pc:sldChg>
      <pc:sldChg chg="modSp del">
        <pc:chgData name="Teresa Bosca" userId="S::teresa.bosca@snappet.org::5f2d2708-5ab7-4bb7-9244-a66e173aa037" providerId="AD" clId="Web-{C1E3DE9D-ED1E-FB9A-6815-321460BB624F}" dt="2022-09-28T17:45:29.599" v="1168"/>
        <pc:sldMkLst>
          <pc:docMk/>
          <pc:sldMk cId="2125999619" sldId="272"/>
        </pc:sldMkLst>
        <pc:graphicFrameChg chg="mod modGraphic">
          <ac:chgData name="Teresa Bosca" userId="S::teresa.bosca@snappet.org::5f2d2708-5ab7-4bb7-9244-a66e173aa037" providerId="AD" clId="Web-{C1E3DE9D-ED1E-FB9A-6815-321460BB624F}" dt="2022-09-28T17:20:15.749" v="596"/>
          <ac:graphicFrameMkLst>
            <pc:docMk/>
            <pc:sldMk cId="2125999619" sldId="272"/>
            <ac:graphicFrameMk id="2" creationId="{B081A45C-1D03-8586-4416-5C083A96082A}"/>
          </ac:graphicFrameMkLst>
        </pc:graphicFrameChg>
      </pc:sldChg>
      <pc:sldChg chg="modSp add">
        <pc:chgData name="Teresa Bosca" userId="S::teresa.bosca@snappet.org::5f2d2708-5ab7-4bb7-9244-a66e173aa037" providerId="AD" clId="Web-{C1E3DE9D-ED1E-FB9A-6815-321460BB624F}" dt="2022-09-28T17:26:01.695" v="729"/>
        <pc:sldMkLst>
          <pc:docMk/>
          <pc:sldMk cId="2649343570" sldId="273"/>
        </pc:sldMkLst>
        <pc:spChg chg="mod">
          <ac:chgData name="Teresa Bosca" userId="S::teresa.bosca@snappet.org::5f2d2708-5ab7-4bb7-9244-a66e173aa037" providerId="AD" clId="Web-{C1E3DE9D-ED1E-FB9A-6815-321460BB624F}" dt="2022-09-28T17:19:03.763" v="386" actId="20577"/>
          <ac:spMkLst>
            <pc:docMk/>
            <pc:sldMk cId="2649343570" sldId="273"/>
            <ac:spMk id="9" creationId="{2520139A-6A55-E672-2D73-D9ED726BFEAF}"/>
          </ac:spMkLst>
        </pc:spChg>
        <pc:graphicFrameChg chg="mod modGraphic">
          <ac:chgData name="Teresa Bosca" userId="S::teresa.bosca@snappet.org::5f2d2708-5ab7-4bb7-9244-a66e173aa037" providerId="AD" clId="Web-{C1E3DE9D-ED1E-FB9A-6815-321460BB624F}" dt="2022-09-28T17:26:01.695" v="729"/>
          <ac:graphicFrameMkLst>
            <pc:docMk/>
            <pc:sldMk cId="2649343570" sldId="273"/>
            <ac:graphicFrameMk id="4" creationId="{DDA80BDB-E941-C2AB-612D-B90ABDF40270}"/>
          </ac:graphicFrameMkLst>
        </pc:graphicFrameChg>
      </pc:sldChg>
      <pc:sldChg chg="modSp add replId">
        <pc:chgData name="Teresa Bosca" userId="S::teresa.bosca@snappet.org::5f2d2708-5ab7-4bb7-9244-a66e173aa037" providerId="AD" clId="Web-{C1E3DE9D-ED1E-FB9A-6815-321460BB624F}" dt="2022-09-28T17:33:30.768" v="903"/>
        <pc:sldMkLst>
          <pc:docMk/>
          <pc:sldMk cId="3442808372" sldId="274"/>
        </pc:sldMkLst>
        <pc:graphicFrameChg chg="mod modGraphic">
          <ac:chgData name="Teresa Bosca" userId="S::teresa.bosca@snappet.org::5f2d2708-5ab7-4bb7-9244-a66e173aa037" providerId="AD" clId="Web-{C1E3DE9D-ED1E-FB9A-6815-321460BB624F}" dt="2022-09-28T17:33:30.768" v="903"/>
          <ac:graphicFrameMkLst>
            <pc:docMk/>
            <pc:sldMk cId="3442808372" sldId="274"/>
            <ac:graphicFrameMk id="4" creationId="{DDA80BDB-E941-C2AB-612D-B90ABDF40270}"/>
          </ac:graphicFrameMkLst>
        </pc:graphicFrameChg>
      </pc:sldChg>
      <pc:sldChg chg="modSp add del replId">
        <pc:chgData name="Teresa Bosca" userId="S::teresa.bosca@snappet.org::5f2d2708-5ab7-4bb7-9244-a66e173aa037" providerId="AD" clId="Web-{C1E3DE9D-ED1E-FB9A-6815-321460BB624F}" dt="2022-09-28T17:35:59.053" v="932"/>
        <pc:sldMkLst>
          <pc:docMk/>
          <pc:sldMk cId="2240510897" sldId="275"/>
        </pc:sldMkLst>
        <pc:graphicFrameChg chg="mod modGraphic">
          <ac:chgData name="Teresa Bosca" userId="S::teresa.bosca@snappet.org::5f2d2708-5ab7-4bb7-9244-a66e173aa037" providerId="AD" clId="Web-{C1E3DE9D-ED1E-FB9A-6815-321460BB624F}" dt="2022-09-28T17:34:18.504" v="930"/>
          <ac:graphicFrameMkLst>
            <pc:docMk/>
            <pc:sldMk cId="2240510897" sldId="275"/>
            <ac:graphicFrameMk id="4" creationId="{DDA80BDB-E941-C2AB-612D-B90ABDF40270}"/>
          </ac:graphicFrameMkLst>
        </pc:graphicFrameChg>
      </pc:sldChg>
      <pc:sldChg chg="modSp add">
        <pc:chgData name="Teresa Bosca" userId="S::teresa.bosca@snappet.org::5f2d2708-5ab7-4bb7-9244-a66e173aa037" providerId="AD" clId="Web-{C1E3DE9D-ED1E-FB9A-6815-321460BB624F}" dt="2022-09-28T17:49:57.980" v="1207"/>
        <pc:sldMkLst>
          <pc:docMk/>
          <pc:sldMk cId="616289722" sldId="276"/>
        </pc:sldMkLst>
        <pc:spChg chg="mod">
          <ac:chgData name="Teresa Bosca" userId="S::teresa.bosca@snappet.org::5f2d2708-5ab7-4bb7-9244-a66e173aa037" providerId="AD" clId="Web-{C1E3DE9D-ED1E-FB9A-6815-321460BB624F}" dt="2022-09-28T17:37:43.775" v="1033" actId="20577"/>
          <ac:spMkLst>
            <pc:docMk/>
            <pc:sldMk cId="616289722" sldId="276"/>
            <ac:spMk id="9" creationId="{2520139A-6A55-E672-2D73-D9ED726BFEAF}"/>
          </ac:spMkLst>
        </pc:spChg>
        <pc:graphicFrameChg chg="mod modGraphic">
          <ac:chgData name="Teresa Bosca" userId="S::teresa.bosca@snappet.org::5f2d2708-5ab7-4bb7-9244-a66e173aa037" providerId="AD" clId="Web-{C1E3DE9D-ED1E-FB9A-6815-321460BB624F}" dt="2022-09-28T17:49:57.980" v="1207"/>
          <ac:graphicFrameMkLst>
            <pc:docMk/>
            <pc:sldMk cId="616289722" sldId="276"/>
            <ac:graphicFrameMk id="4" creationId="{DDA80BDB-E941-C2AB-612D-B90ABDF40270}"/>
          </ac:graphicFrameMkLst>
        </pc:graphicFrameChg>
        <pc:graphicFrameChg chg="modGraphic">
          <ac:chgData name="Teresa Bosca" userId="S::teresa.bosca@snappet.org::5f2d2708-5ab7-4bb7-9244-a66e173aa037" providerId="AD" clId="Web-{C1E3DE9D-ED1E-FB9A-6815-321460BB624F}" dt="2022-09-28T17:38:29.557" v="1037"/>
          <ac:graphicFrameMkLst>
            <pc:docMk/>
            <pc:sldMk cId="616289722" sldId="276"/>
            <ac:graphicFrameMk id="5" creationId="{EB937D6F-86AD-60BE-4387-D4CBC8E9EE74}"/>
          </ac:graphicFrameMkLst>
        </pc:graphicFrameChg>
      </pc:sldChg>
    </pc:docChg>
  </pc:docChgLst>
  <pc:docChgLst>
    <pc:chgData name="Viviana Saavedra" userId="S::viviana.saavedra@snappet.org::aa95fd6c-3033-4ac3-a8a2-8731ac2a924c" providerId="AD" clId="Web-{C9ED195D-2047-EAC6-B6E6-896B86E23EB6}"/>
    <pc:docChg chg="modSld">
      <pc:chgData name="Viviana Saavedra" userId="S::viviana.saavedra@snappet.org::aa95fd6c-3033-4ac3-a8a2-8731ac2a924c" providerId="AD" clId="Web-{C9ED195D-2047-EAC6-B6E6-896B86E23EB6}" dt="2022-08-01T09:09:50.986" v="60"/>
      <pc:docMkLst>
        <pc:docMk/>
      </pc:docMkLst>
      <pc:sldChg chg="modSp">
        <pc:chgData name="Viviana Saavedra" userId="S::viviana.saavedra@snappet.org::aa95fd6c-3033-4ac3-a8a2-8731ac2a924c" providerId="AD" clId="Web-{C9ED195D-2047-EAC6-B6E6-896B86E23EB6}" dt="2022-08-01T09:09:50.986" v="60"/>
        <pc:sldMkLst>
          <pc:docMk/>
          <pc:sldMk cId="1333967645" sldId="259"/>
        </pc:sldMkLst>
        <pc:graphicFrameChg chg="mod modGraphic">
          <ac:chgData name="Viviana Saavedra" userId="S::viviana.saavedra@snappet.org::aa95fd6c-3033-4ac3-a8a2-8731ac2a924c" providerId="AD" clId="Web-{C9ED195D-2047-EAC6-B6E6-896B86E23EB6}" dt="2022-08-01T09:09:50.986" v="60"/>
          <ac:graphicFrameMkLst>
            <pc:docMk/>
            <pc:sldMk cId="1333967645" sldId="259"/>
            <ac:graphicFrameMk id="2" creationId="{457224D1-104C-F8A9-EB45-2067343875DC}"/>
          </ac:graphicFrameMkLst>
        </pc:graphicFrameChg>
      </pc:sldChg>
    </pc:docChg>
  </pc:docChgLst>
  <pc:docChgLst>
    <pc:chgData name="Teresa Bosca" userId="S::teresa.bosca@snappet.org::5f2d2708-5ab7-4bb7-9244-a66e173aa037" providerId="AD" clId="Web-{0440F0D6-3196-FB4D-0D0B-CE5DC9A16A0F}"/>
    <pc:docChg chg="modSld">
      <pc:chgData name="Teresa Bosca" userId="S::teresa.bosca@snappet.org::5f2d2708-5ab7-4bb7-9244-a66e173aa037" providerId="AD" clId="Web-{0440F0D6-3196-FB4D-0D0B-CE5DC9A16A0F}" dt="2022-09-18T12:14:37.418" v="3"/>
      <pc:docMkLst>
        <pc:docMk/>
      </pc:docMkLst>
      <pc:sldChg chg="modSp">
        <pc:chgData name="Teresa Bosca" userId="S::teresa.bosca@snappet.org::5f2d2708-5ab7-4bb7-9244-a66e173aa037" providerId="AD" clId="Web-{0440F0D6-3196-FB4D-0D0B-CE5DC9A16A0F}" dt="2022-09-18T12:14:37.418" v="3"/>
        <pc:sldMkLst>
          <pc:docMk/>
          <pc:sldMk cId="990749142" sldId="257"/>
        </pc:sldMkLst>
        <pc:graphicFrameChg chg="mod modGraphic">
          <ac:chgData name="Teresa Bosca" userId="S::teresa.bosca@snappet.org::5f2d2708-5ab7-4bb7-9244-a66e173aa037" providerId="AD" clId="Web-{0440F0D6-3196-FB4D-0D0B-CE5DC9A16A0F}" dt="2022-09-18T12:14:37.418" v="3"/>
          <ac:graphicFrameMkLst>
            <pc:docMk/>
            <pc:sldMk cId="990749142" sldId="257"/>
            <ac:graphicFrameMk id="4" creationId="{F170D892-6EA2-6E9E-694E-D83208D7369B}"/>
          </ac:graphicFrameMkLst>
        </pc:graphicFrameChg>
      </pc:sldChg>
    </pc:docChg>
  </pc:docChgLst>
  <pc:docChgLst>
    <pc:chgData name="Teresa Bosca" userId="S::teresa.bosca@snappet.org::5f2d2708-5ab7-4bb7-9244-a66e173aa037" providerId="AD" clId="Web-{E3A9B47C-2BFB-6FF2-01E2-5126541035F7}"/>
    <pc:docChg chg="modSld">
      <pc:chgData name="Teresa Bosca" userId="S::teresa.bosca@snappet.org::5f2d2708-5ab7-4bb7-9244-a66e173aa037" providerId="AD" clId="Web-{E3A9B47C-2BFB-6FF2-01E2-5126541035F7}" dt="2022-10-09T18:14:05.604" v="149"/>
      <pc:docMkLst>
        <pc:docMk/>
      </pc:docMkLst>
      <pc:sldChg chg="modSp">
        <pc:chgData name="Teresa Bosca" userId="S::teresa.bosca@snappet.org::5f2d2708-5ab7-4bb7-9244-a66e173aa037" providerId="AD" clId="Web-{E3A9B47C-2BFB-6FF2-01E2-5126541035F7}" dt="2022-10-09T18:05:55.328" v="91"/>
        <pc:sldMkLst>
          <pc:docMk/>
          <pc:sldMk cId="2649343570" sldId="273"/>
        </pc:sldMkLst>
        <pc:graphicFrameChg chg="mod modGraphic">
          <ac:chgData name="Teresa Bosca" userId="S::teresa.bosca@snappet.org::5f2d2708-5ab7-4bb7-9244-a66e173aa037" providerId="AD" clId="Web-{E3A9B47C-2BFB-6FF2-01E2-5126541035F7}" dt="2022-10-09T18:05:55.328" v="91"/>
          <ac:graphicFrameMkLst>
            <pc:docMk/>
            <pc:sldMk cId="2649343570" sldId="273"/>
            <ac:graphicFrameMk id="4" creationId="{DDA80BDB-E941-C2AB-612D-B90ABDF40270}"/>
          </ac:graphicFrameMkLst>
        </pc:graphicFrameChg>
      </pc:sldChg>
      <pc:sldChg chg="modSp">
        <pc:chgData name="Teresa Bosca" userId="S::teresa.bosca@snappet.org::5f2d2708-5ab7-4bb7-9244-a66e173aa037" providerId="AD" clId="Web-{E3A9B47C-2BFB-6FF2-01E2-5126541035F7}" dt="2022-10-09T18:07:22.908" v="115"/>
        <pc:sldMkLst>
          <pc:docMk/>
          <pc:sldMk cId="3442808372" sldId="274"/>
        </pc:sldMkLst>
        <pc:graphicFrameChg chg="mod modGraphic">
          <ac:chgData name="Teresa Bosca" userId="S::teresa.bosca@snappet.org::5f2d2708-5ab7-4bb7-9244-a66e173aa037" providerId="AD" clId="Web-{E3A9B47C-2BFB-6FF2-01E2-5126541035F7}" dt="2022-10-09T18:07:22.908" v="115"/>
          <ac:graphicFrameMkLst>
            <pc:docMk/>
            <pc:sldMk cId="3442808372" sldId="274"/>
            <ac:graphicFrameMk id="4" creationId="{DDA80BDB-E941-C2AB-612D-B90ABDF40270}"/>
          </ac:graphicFrameMkLst>
        </pc:graphicFrameChg>
      </pc:sldChg>
      <pc:sldChg chg="modSp">
        <pc:chgData name="Teresa Bosca" userId="S::teresa.bosca@snappet.org::5f2d2708-5ab7-4bb7-9244-a66e173aa037" providerId="AD" clId="Web-{E3A9B47C-2BFB-6FF2-01E2-5126541035F7}" dt="2022-10-09T18:14:05.604" v="149"/>
        <pc:sldMkLst>
          <pc:docMk/>
          <pc:sldMk cId="616289722" sldId="276"/>
        </pc:sldMkLst>
        <pc:graphicFrameChg chg="mod modGraphic">
          <ac:chgData name="Teresa Bosca" userId="S::teresa.bosca@snappet.org::5f2d2708-5ab7-4bb7-9244-a66e173aa037" providerId="AD" clId="Web-{E3A9B47C-2BFB-6FF2-01E2-5126541035F7}" dt="2022-10-09T18:14:05.604" v="149"/>
          <ac:graphicFrameMkLst>
            <pc:docMk/>
            <pc:sldMk cId="616289722" sldId="276"/>
            <ac:graphicFrameMk id="4" creationId="{DDA80BDB-E941-C2AB-612D-B90ABDF40270}"/>
          </ac:graphicFrameMkLst>
        </pc:graphicFrameChg>
      </pc:sldChg>
    </pc:docChg>
  </pc:docChgLst>
  <pc:docChgLst>
    <pc:chgData name="Maria Del Mar Mañas Martinez" userId="S::maria.manas@snappet.org::67f3acc2-0360-426e-ba56-ef4e224d080b" providerId="AD" clId="Web-{66AD8007-7B96-4FA1-328F-634384D8C87A}"/>
    <pc:docChg chg="modSld">
      <pc:chgData name="Maria Del Mar Mañas Martinez" userId="S::maria.manas@snappet.org::67f3acc2-0360-426e-ba56-ef4e224d080b" providerId="AD" clId="Web-{66AD8007-7B96-4FA1-328F-634384D8C87A}" dt="2022-09-07T19:12:22.281" v="11"/>
      <pc:docMkLst>
        <pc:docMk/>
      </pc:docMkLst>
      <pc:sldChg chg="modSp">
        <pc:chgData name="Maria Del Mar Mañas Martinez" userId="S::maria.manas@snappet.org::67f3acc2-0360-426e-ba56-ef4e224d080b" providerId="AD" clId="Web-{66AD8007-7B96-4FA1-328F-634384D8C87A}" dt="2022-09-07T19:12:22.281" v="11"/>
        <pc:sldMkLst>
          <pc:docMk/>
          <pc:sldMk cId="1333967645" sldId="259"/>
        </pc:sldMkLst>
        <pc:graphicFrameChg chg="mod modGraphic">
          <ac:chgData name="Maria Del Mar Mañas Martinez" userId="S::maria.manas@snappet.org::67f3acc2-0360-426e-ba56-ef4e224d080b" providerId="AD" clId="Web-{66AD8007-7B96-4FA1-328F-634384D8C87A}" dt="2022-09-07T19:12:22.281" v="11"/>
          <ac:graphicFrameMkLst>
            <pc:docMk/>
            <pc:sldMk cId="1333967645" sldId="259"/>
            <ac:graphicFrameMk id="2" creationId="{457224D1-104C-F8A9-EB45-2067343875DC}"/>
          </ac:graphicFrameMkLst>
        </pc:graphicFrameChg>
      </pc:sldChg>
    </pc:docChg>
  </pc:docChgLst>
  <pc:docChgLst>
    <pc:chgData name="Viviana Saavedra" userId="S::viviana.saavedra@snappet.org::aa95fd6c-3033-4ac3-a8a2-8731ac2a924c" providerId="AD" clId="Web-{DFEF3804-34F2-72D9-359D-9C8D46BE2FD4}"/>
    <pc:docChg chg="modSld">
      <pc:chgData name="Viviana Saavedra" userId="S::viviana.saavedra@snappet.org::aa95fd6c-3033-4ac3-a8a2-8731ac2a924c" providerId="AD" clId="Web-{DFEF3804-34F2-72D9-359D-9C8D46BE2FD4}" dt="2022-08-25T09:53:29.636" v="23"/>
      <pc:docMkLst>
        <pc:docMk/>
      </pc:docMkLst>
      <pc:sldChg chg="modSp">
        <pc:chgData name="Viviana Saavedra" userId="S::viviana.saavedra@snappet.org::aa95fd6c-3033-4ac3-a8a2-8731ac2a924c" providerId="AD" clId="Web-{DFEF3804-34F2-72D9-359D-9C8D46BE2FD4}" dt="2022-08-25T09:53:29.636" v="23"/>
        <pc:sldMkLst>
          <pc:docMk/>
          <pc:sldMk cId="1802548540" sldId="264"/>
        </pc:sldMkLst>
        <pc:graphicFrameChg chg="mod modGraphic">
          <ac:chgData name="Viviana Saavedra" userId="S::viviana.saavedra@snappet.org::aa95fd6c-3033-4ac3-a8a2-8731ac2a924c" providerId="AD" clId="Web-{DFEF3804-34F2-72D9-359D-9C8D46BE2FD4}" dt="2022-08-25T09:53:29.636" v="23"/>
          <ac:graphicFrameMkLst>
            <pc:docMk/>
            <pc:sldMk cId="1802548540" sldId="264"/>
            <ac:graphicFrameMk id="4" creationId="{DDA80BDB-E941-C2AB-612D-B90ABDF40270}"/>
          </ac:graphicFrameMkLst>
        </pc:graphicFrameChg>
      </pc:sldChg>
    </pc:docChg>
  </pc:docChgLst>
  <pc:docChgLst>
    <pc:chgData name="Maria Del Mar Mañas Martinez" userId="S::maria.manas@snappet.org::67f3acc2-0360-426e-ba56-ef4e224d080b" providerId="AD" clId="Web-{A78CD510-966A-7348-C560-D435E35D46B1}"/>
    <pc:docChg chg="modSld">
      <pc:chgData name="Maria Del Mar Mañas Martinez" userId="S::maria.manas@snappet.org::67f3acc2-0360-426e-ba56-ef4e224d080b" providerId="AD" clId="Web-{A78CD510-966A-7348-C560-D435E35D46B1}" dt="2022-11-22T14:05:21.163" v="27"/>
      <pc:docMkLst>
        <pc:docMk/>
      </pc:docMkLst>
      <pc:sldChg chg="modSp">
        <pc:chgData name="Maria Del Mar Mañas Martinez" userId="S::maria.manas@snappet.org::67f3acc2-0360-426e-ba56-ef4e224d080b" providerId="AD" clId="Web-{A78CD510-966A-7348-C560-D435E35D46B1}" dt="2022-11-22T14:05:21.163" v="27"/>
        <pc:sldMkLst>
          <pc:docMk/>
          <pc:sldMk cId="616289722" sldId="276"/>
        </pc:sldMkLst>
        <pc:graphicFrameChg chg="mod modGraphic">
          <ac:chgData name="Maria Del Mar Mañas Martinez" userId="S::maria.manas@snappet.org::67f3acc2-0360-426e-ba56-ef4e224d080b" providerId="AD" clId="Web-{A78CD510-966A-7348-C560-D435E35D46B1}" dt="2022-11-22T14:05:21.163" v="27"/>
          <ac:graphicFrameMkLst>
            <pc:docMk/>
            <pc:sldMk cId="616289722" sldId="276"/>
            <ac:graphicFrameMk id="4" creationId="{DDA80BDB-E941-C2AB-612D-B90ABDF40270}"/>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C30E22-D56C-41A7-9D38-4C519B159C9D}" type="datetimeFigureOut">
              <a:rPr lang="es-ES" smtClean="0"/>
              <a:t>22/11/2022</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505D998-D497-4EE0-82E8-66AE2FA37093}" type="slidenum">
              <a:rPr lang="es-ES" smtClean="0"/>
              <a:t>‹Nº›</a:t>
            </a:fld>
            <a:endParaRPr lang="es-ES"/>
          </a:p>
        </p:txBody>
      </p:sp>
    </p:spTree>
    <p:extLst>
      <p:ext uri="{BB962C8B-B14F-4D97-AF65-F5344CB8AC3E}">
        <p14:creationId xmlns:p14="http://schemas.microsoft.com/office/powerpoint/2010/main" val="7702890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B505D998-D497-4EE0-82E8-66AE2FA37093}" type="slidenum">
              <a:rPr lang="es-ES" smtClean="0"/>
              <a:t>2</a:t>
            </a:fld>
            <a:endParaRPr lang="es-ES"/>
          </a:p>
        </p:txBody>
      </p:sp>
    </p:spTree>
    <p:extLst>
      <p:ext uri="{BB962C8B-B14F-4D97-AF65-F5344CB8AC3E}">
        <p14:creationId xmlns:p14="http://schemas.microsoft.com/office/powerpoint/2010/main" val="17762742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B505D998-D497-4EE0-82E8-66AE2FA37093}" type="slidenum">
              <a:rPr lang="es-ES" smtClean="0"/>
              <a:t>3</a:t>
            </a:fld>
            <a:endParaRPr lang="es-ES"/>
          </a:p>
        </p:txBody>
      </p:sp>
    </p:spTree>
    <p:extLst>
      <p:ext uri="{BB962C8B-B14F-4D97-AF65-F5344CB8AC3E}">
        <p14:creationId xmlns:p14="http://schemas.microsoft.com/office/powerpoint/2010/main" val="17666449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B505D998-D497-4EE0-82E8-66AE2FA37093}" type="slidenum">
              <a:rPr lang="es-ES" smtClean="0"/>
              <a:t>4</a:t>
            </a:fld>
            <a:endParaRPr lang="es-ES"/>
          </a:p>
        </p:txBody>
      </p:sp>
    </p:spTree>
    <p:extLst>
      <p:ext uri="{BB962C8B-B14F-4D97-AF65-F5344CB8AC3E}">
        <p14:creationId xmlns:p14="http://schemas.microsoft.com/office/powerpoint/2010/main" val="40143005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B505D998-D497-4EE0-82E8-66AE2FA37093}" type="slidenum">
              <a:rPr lang="es-ES" smtClean="0"/>
              <a:t>5</a:t>
            </a:fld>
            <a:endParaRPr lang="es-ES"/>
          </a:p>
        </p:txBody>
      </p:sp>
    </p:spTree>
    <p:extLst>
      <p:ext uri="{BB962C8B-B14F-4D97-AF65-F5344CB8AC3E}">
        <p14:creationId xmlns:p14="http://schemas.microsoft.com/office/powerpoint/2010/main" val="13382070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B505D998-D497-4EE0-82E8-66AE2FA37093}" type="slidenum">
              <a:rPr lang="es-ES" smtClean="0"/>
              <a:t>6</a:t>
            </a:fld>
            <a:endParaRPr lang="es-ES"/>
          </a:p>
        </p:txBody>
      </p:sp>
    </p:spTree>
    <p:extLst>
      <p:ext uri="{BB962C8B-B14F-4D97-AF65-F5344CB8AC3E}">
        <p14:creationId xmlns:p14="http://schemas.microsoft.com/office/powerpoint/2010/main" val="40143005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7BC2E56-9E10-9731-3C97-6A7333113D78}"/>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D0939F0E-29B9-7931-0B98-DDFA3D81C2C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F8EA451F-0968-16CB-07DC-7EEBF8101341}"/>
              </a:ext>
            </a:extLst>
          </p:cNvPr>
          <p:cNvSpPr>
            <a:spLocks noGrp="1"/>
          </p:cNvSpPr>
          <p:nvPr>
            <p:ph type="dt" sz="half" idx="10"/>
          </p:nvPr>
        </p:nvSpPr>
        <p:spPr/>
        <p:txBody>
          <a:bodyPr/>
          <a:lstStyle/>
          <a:p>
            <a:fld id="{03705701-BE03-4ABB-BAF8-2155FB4D3D31}" type="datetimeFigureOut">
              <a:rPr lang="es-ES" smtClean="0"/>
              <a:t>22/11/2022</a:t>
            </a:fld>
            <a:endParaRPr lang="es-ES"/>
          </a:p>
        </p:txBody>
      </p:sp>
      <p:sp>
        <p:nvSpPr>
          <p:cNvPr id="5" name="Marcador de pie de página 4">
            <a:extLst>
              <a:ext uri="{FF2B5EF4-FFF2-40B4-BE49-F238E27FC236}">
                <a16:creationId xmlns:a16="http://schemas.microsoft.com/office/drawing/2014/main" id="{09B7C29C-0E43-401C-BB41-CBC54F20317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D4FF359-DB59-FD44-39BC-F62EB1912376}"/>
              </a:ext>
            </a:extLst>
          </p:cNvPr>
          <p:cNvSpPr>
            <a:spLocks noGrp="1"/>
          </p:cNvSpPr>
          <p:nvPr>
            <p:ph type="sldNum" sz="quarter" idx="12"/>
          </p:nvPr>
        </p:nvSpPr>
        <p:spPr/>
        <p:txBody>
          <a:bodyPr/>
          <a:lstStyle/>
          <a:p>
            <a:fld id="{A07AC6A5-4653-4A53-88B2-0F3C41CD0784}" type="slidenum">
              <a:rPr lang="es-ES" smtClean="0"/>
              <a:t>‹Nº›</a:t>
            </a:fld>
            <a:endParaRPr lang="es-ES"/>
          </a:p>
        </p:txBody>
      </p:sp>
    </p:spTree>
    <p:extLst>
      <p:ext uri="{BB962C8B-B14F-4D97-AF65-F5344CB8AC3E}">
        <p14:creationId xmlns:p14="http://schemas.microsoft.com/office/powerpoint/2010/main" val="962270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C43BD1-7EFB-AE7F-4BDE-F97BC56C73B4}"/>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F988FE6B-B088-6714-D534-E8EC076F5FBB}"/>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E4B8D89-20BE-94C9-501C-CFB173D1023B}"/>
              </a:ext>
            </a:extLst>
          </p:cNvPr>
          <p:cNvSpPr>
            <a:spLocks noGrp="1"/>
          </p:cNvSpPr>
          <p:nvPr>
            <p:ph type="dt" sz="half" idx="10"/>
          </p:nvPr>
        </p:nvSpPr>
        <p:spPr/>
        <p:txBody>
          <a:bodyPr/>
          <a:lstStyle/>
          <a:p>
            <a:fld id="{03705701-BE03-4ABB-BAF8-2155FB4D3D31}" type="datetimeFigureOut">
              <a:rPr lang="es-ES" smtClean="0"/>
              <a:t>22/11/2022</a:t>
            </a:fld>
            <a:endParaRPr lang="es-ES"/>
          </a:p>
        </p:txBody>
      </p:sp>
      <p:sp>
        <p:nvSpPr>
          <p:cNvPr id="5" name="Marcador de pie de página 4">
            <a:extLst>
              <a:ext uri="{FF2B5EF4-FFF2-40B4-BE49-F238E27FC236}">
                <a16:creationId xmlns:a16="http://schemas.microsoft.com/office/drawing/2014/main" id="{4F2AD9EA-81B9-E2FA-9747-EDE2A739BC2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6F44B21A-49C0-9DCE-A480-50422680D368}"/>
              </a:ext>
            </a:extLst>
          </p:cNvPr>
          <p:cNvSpPr>
            <a:spLocks noGrp="1"/>
          </p:cNvSpPr>
          <p:nvPr>
            <p:ph type="sldNum" sz="quarter" idx="12"/>
          </p:nvPr>
        </p:nvSpPr>
        <p:spPr/>
        <p:txBody>
          <a:bodyPr/>
          <a:lstStyle/>
          <a:p>
            <a:fld id="{A07AC6A5-4653-4A53-88B2-0F3C41CD0784}" type="slidenum">
              <a:rPr lang="es-ES" smtClean="0"/>
              <a:t>‹Nº›</a:t>
            </a:fld>
            <a:endParaRPr lang="es-ES"/>
          </a:p>
        </p:txBody>
      </p:sp>
    </p:spTree>
    <p:extLst>
      <p:ext uri="{BB962C8B-B14F-4D97-AF65-F5344CB8AC3E}">
        <p14:creationId xmlns:p14="http://schemas.microsoft.com/office/powerpoint/2010/main" val="34231912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1B1AC14-3C32-7A59-7E4A-BE0E078A5DA0}"/>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7A84F499-D031-4362-7A96-7B6477C17FA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16312797-1A45-F994-2E3E-0F2C0BFC0B15}"/>
              </a:ext>
            </a:extLst>
          </p:cNvPr>
          <p:cNvSpPr>
            <a:spLocks noGrp="1"/>
          </p:cNvSpPr>
          <p:nvPr>
            <p:ph type="dt" sz="half" idx="10"/>
          </p:nvPr>
        </p:nvSpPr>
        <p:spPr/>
        <p:txBody>
          <a:bodyPr/>
          <a:lstStyle/>
          <a:p>
            <a:fld id="{03705701-BE03-4ABB-BAF8-2155FB4D3D31}" type="datetimeFigureOut">
              <a:rPr lang="es-ES" smtClean="0"/>
              <a:t>22/11/2022</a:t>
            </a:fld>
            <a:endParaRPr lang="es-ES"/>
          </a:p>
        </p:txBody>
      </p:sp>
      <p:sp>
        <p:nvSpPr>
          <p:cNvPr id="5" name="Marcador de pie de página 4">
            <a:extLst>
              <a:ext uri="{FF2B5EF4-FFF2-40B4-BE49-F238E27FC236}">
                <a16:creationId xmlns:a16="http://schemas.microsoft.com/office/drawing/2014/main" id="{6A5FEB1B-D579-EE8E-BACF-BBC2DD9D1FA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F920A06-9137-A4E0-0DCD-5CD151DC0341}"/>
              </a:ext>
            </a:extLst>
          </p:cNvPr>
          <p:cNvSpPr>
            <a:spLocks noGrp="1"/>
          </p:cNvSpPr>
          <p:nvPr>
            <p:ph type="sldNum" sz="quarter" idx="12"/>
          </p:nvPr>
        </p:nvSpPr>
        <p:spPr/>
        <p:txBody>
          <a:bodyPr/>
          <a:lstStyle/>
          <a:p>
            <a:fld id="{A07AC6A5-4653-4A53-88B2-0F3C41CD0784}" type="slidenum">
              <a:rPr lang="es-ES" smtClean="0"/>
              <a:t>‹Nº›</a:t>
            </a:fld>
            <a:endParaRPr lang="es-ES"/>
          </a:p>
        </p:txBody>
      </p:sp>
    </p:spTree>
    <p:extLst>
      <p:ext uri="{BB962C8B-B14F-4D97-AF65-F5344CB8AC3E}">
        <p14:creationId xmlns:p14="http://schemas.microsoft.com/office/powerpoint/2010/main" val="12715276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40637EA-91B1-F384-CEDB-C1133495B68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FF7A6429-A8DF-DA6C-6DF8-D87FBF43E219}"/>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54F0636-A64C-6CD4-A0EB-E4F9EDEFD020}"/>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CD37D0FC-C1EB-3914-91B6-0992B60C554F}"/>
              </a:ext>
            </a:extLst>
          </p:cNvPr>
          <p:cNvSpPr>
            <a:spLocks noGrp="1"/>
          </p:cNvSpPr>
          <p:nvPr>
            <p:ph type="dt" sz="half" idx="10"/>
          </p:nvPr>
        </p:nvSpPr>
        <p:spPr/>
        <p:txBody>
          <a:bodyPr/>
          <a:lstStyle/>
          <a:p>
            <a:fld id="{03705701-BE03-4ABB-BAF8-2155FB4D3D31}" type="datetimeFigureOut">
              <a:rPr lang="es-ES" smtClean="0"/>
              <a:t>22/11/2022</a:t>
            </a:fld>
            <a:endParaRPr lang="es-ES"/>
          </a:p>
        </p:txBody>
      </p:sp>
      <p:sp>
        <p:nvSpPr>
          <p:cNvPr id="6" name="Marcador de pie de página 5">
            <a:extLst>
              <a:ext uri="{FF2B5EF4-FFF2-40B4-BE49-F238E27FC236}">
                <a16:creationId xmlns:a16="http://schemas.microsoft.com/office/drawing/2014/main" id="{456D6ECA-61C5-F443-A01E-01755D3EFB34}"/>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DFE1867-2143-7639-769F-789F9E1BAFE3}"/>
              </a:ext>
            </a:extLst>
          </p:cNvPr>
          <p:cNvSpPr>
            <a:spLocks noGrp="1"/>
          </p:cNvSpPr>
          <p:nvPr>
            <p:ph type="sldNum" sz="quarter" idx="12"/>
          </p:nvPr>
        </p:nvSpPr>
        <p:spPr/>
        <p:txBody>
          <a:bodyPr/>
          <a:lstStyle/>
          <a:p>
            <a:fld id="{A07AC6A5-4653-4A53-88B2-0F3C41CD0784}" type="slidenum">
              <a:rPr lang="es-ES" smtClean="0"/>
              <a:t>‹Nº›</a:t>
            </a:fld>
            <a:endParaRPr lang="es-ES"/>
          </a:p>
        </p:txBody>
      </p:sp>
    </p:spTree>
    <p:extLst>
      <p:ext uri="{BB962C8B-B14F-4D97-AF65-F5344CB8AC3E}">
        <p14:creationId xmlns:p14="http://schemas.microsoft.com/office/powerpoint/2010/main" val="18580102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0E300D-5AA0-54AD-24F8-EF3285466D79}"/>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436BF078-F66F-D0E3-689B-8DB019216D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0368AC4F-5836-6676-83BF-E459376BBFB8}"/>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F2129C7C-6433-5B53-7D3F-F56EC666696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121D385E-3EF1-6B35-3903-706FAD42C016}"/>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6DD40D83-8C8B-37AF-9EE1-2454F089AAAD}"/>
              </a:ext>
            </a:extLst>
          </p:cNvPr>
          <p:cNvSpPr>
            <a:spLocks noGrp="1"/>
          </p:cNvSpPr>
          <p:nvPr>
            <p:ph type="dt" sz="half" idx="10"/>
          </p:nvPr>
        </p:nvSpPr>
        <p:spPr/>
        <p:txBody>
          <a:bodyPr/>
          <a:lstStyle/>
          <a:p>
            <a:fld id="{03705701-BE03-4ABB-BAF8-2155FB4D3D31}" type="datetimeFigureOut">
              <a:rPr lang="es-ES" smtClean="0"/>
              <a:t>22/11/2022</a:t>
            </a:fld>
            <a:endParaRPr lang="es-ES"/>
          </a:p>
        </p:txBody>
      </p:sp>
      <p:sp>
        <p:nvSpPr>
          <p:cNvPr id="8" name="Marcador de pie de página 7">
            <a:extLst>
              <a:ext uri="{FF2B5EF4-FFF2-40B4-BE49-F238E27FC236}">
                <a16:creationId xmlns:a16="http://schemas.microsoft.com/office/drawing/2014/main" id="{92869EA6-5FC4-547A-F07B-01F973E40314}"/>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625CF6A9-26AC-DDD8-0213-170DC3ADEAB0}"/>
              </a:ext>
            </a:extLst>
          </p:cNvPr>
          <p:cNvSpPr>
            <a:spLocks noGrp="1"/>
          </p:cNvSpPr>
          <p:nvPr>
            <p:ph type="sldNum" sz="quarter" idx="12"/>
          </p:nvPr>
        </p:nvSpPr>
        <p:spPr/>
        <p:txBody>
          <a:bodyPr/>
          <a:lstStyle/>
          <a:p>
            <a:fld id="{A07AC6A5-4653-4A53-88B2-0F3C41CD0784}" type="slidenum">
              <a:rPr lang="es-ES" smtClean="0"/>
              <a:t>‹Nº›</a:t>
            </a:fld>
            <a:endParaRPr lang="es-ES"/>
          </a:p>
        </p:txBody>
      </p:sp>
    </p:spTree>
    <p:extLst>
      <p:ext uri="{BB962C8B-B14F-4D97-AF65-F5344CB8AC3E}">
        <p14:creationId xmlns:p14="http://schemas.microsoft.com/office/powerpoint/2010/main" val="10357715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4679091-71F1-92F5-436A-29D15B07B18D}"/>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BBDC8C2B-B518-B810-474F-4A2FF90C224D}"/>
              </a:ext>
            </a:extLst>
          </p:cNvPr>
          <p:cNvSpPr>
            <a:spLocks noGrp="1"/>
          </p:cNvSpPr>
          <p:nvPr>
            <p:ph type="dt" sz="half" idx="10"/>
          </p:nvPr>
        </p:nvSpPr>
        <p:spPr/>
        <p:txBody>
          <a:bodyPr/>
          <a:lstStyle/>
          <a:p>
            <a:fld id="{03705701-BE03-4ABB-BAF8-2155FB4D3D31}" type="datetimeFigureOut">
              <a:rPr lang="es-ES" smtClean="0"/>
              <a:t>22/11/2022</a:t>
            </a:fld>
            <a:endParaRPr lang="es-ES"/>
          </a:p>
        </p:txBody>
      </p:sp>
      <p:sp>
        <p:nvSpPr>
          <p:cNvPr id="4" name="Marcador de pie de página 3">
            <a:extLst>
              <a:ext uri="{FF2B5EF4-FFF2-40B4-BE49-F238E27FC236}">
                <a16:creationId xmlns:a16="http://schemas.microsoft.com/office/drawing/2014/main" id="{DF208FC1-F9B4-96DF-0BF0-7F2A30F72EF4}"/>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9376BC1C-5AC9-750C-A2CF-FB7E2612E035}"/>
              </a:ext>
            </a:extLst>
          </p:cNvPr>
          <p:cNvSpPr>
            <a:spLocks noGrp="1"/>
          </p:cNvSpPr>
          <p:nvPr>
            <p:ph type="sldNum" sz="quarter" idx="12"/>
          </p:nvPr>
        </p:nvSpPr>
        <p:spPr/>
        <p:txBody>
          <a:bodyPr/>
          <a:lstStyle/>
          <a:p>
            <a:fld id="{A07AC6A5-4653-4A53-88B2-0F3C41CD0784}" type="slidenum">
              <a:rPr lang="es-ES" smtClean="0"/>
              <a:t>‹Nº›</a:t>
            </a:fld>
            <a:endParaRPr lang="es-ES"/>
          </a:p>
        </p:txBody>
      </p:sp>
    </p:spTree>
    <p:extLst>
      <p:ext uri="{BB962C8B-B14F-4D97-AF65-F5344CB8AC3E}">
        <p14:creationId xmlns:p14="http://schemas.microsoft.com/office/powerpoint/2010/main" val="14653587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F76F901A-23E3-1D8E-EDBD-6483A0A68FE8}"/>
              </a:ext>
            </a:extLst>
          </p:cNvPr>
          <p:cNvSpPr>
            <a:spLocks noGrp="1"/>
          </p:cNvSpPr>
          <p:nvPr>
            <p:ph type="dt" sz="half" idx="10"/>
          </p:nvPr>
        </p:nvSpPr>
        <p:spPr/>
        <p:txBody>
          <a:bodyPr/>
          <a:lstStyle/>
          <a:p>
            <a:fld id="{03705701-BE03-4ABB-BAF8-2155FB4D3D31}" type="datetimeFigureOut">
              <a:rPr lang="es-ES" smtClean="0"/>
              <a:t>22/11/2022</a:t>
            </a:fld>
            <a:endParaRPr lang="es-ES"/>
          </a:p>
        </p:txBody>
      </p:sp>
      <p:sp>
        <p:nvSpPr>
          <p:cNvPr id="3" name="Marcador de pie de página 2">
            <a:extLst>
              <a:ext uri="{FF2B5EF4-FFF2-40B4-BE49-F238E27FC236}">
                <a16:creationId xmlns:a16="http://schemas.microsoft.com/office/drawing/2014/main" id="{152D2E49-2618-F1B0-2883-13C2FD4233D2}"/>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A6325B9E-C98A-D068-D3E5-3F53154C0FF6}"/>
              </a:ext>
            </a:extLst>
          </p:cNvPr>
          <p:cNvSpPr>
            <a:spLocks noGrp="1"/>
          </p:cNvSpPr>
          <p:nvPr>
            <p:ph type="sldNum" sz="quarter" idx="12"/>
          </p:nvPr>
        </p:nvSpPr>
        <p:spPr/>
        <p:txBody>
          <a:bodyPr/>
          <a:lstStyle/>
          <a:p>
            <a:fld id="{A07AC6A5-4653-4A53-88B2-0F3C41CD0784}" type="slidenum">
              <a:rPr lang="es-ES" smtClean="0"/>
              <a:t>‹Nº›</a:t>
            </a:fld>
            <a:endParaRPr lang="es-ES"/>
          </a:p>
        </p:txBody>
      </p:sp>
    </p:spTree>
    <p:extLst>
      <p:ext uri="{BB962C8B-B14F-4D97-AF65-F5344CB8AC3E}">
        <p14:creationId xmlns:p14="http://schemas.microsoft.com/office/powerpoint/2010/main" val="32149651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2287F5C-007D-B6A3-0803-4E04764B24FE}"/>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EA8C1C89-64B1-AADD-C24A-1DFF53E4B61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4A69A9DC-D769-A87A-46DF-7067B0046F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037FBE81-B526-0BCA-217B-389DE49CAB91}"/>
              </a:ext>
            </a:extLst>
          </p:cNvPr>
          <p:cNvSpPr>
            <a:spLocks noGrp="1"/>
          </p:cNvSpPr>
          <p:nvPr>
            <p:ph type="dt" sz="half" idx="10"/>
          </p:nvPr>
        </p:nvSpPr>
        <p:spPr/>
        <p:txBody>
          <a:bodyPr/>
          <a:lstStyle/>
          <a:p>
            <a:fld id="{03705701-BE03-4ABB-BAF8-2155FB4D3D31}" type="datetimeFigureOut">
              <a:rPr lang="es-ES" smtClean="0"/>
              <a:t>22/11/2022</a:t>
            </a:fld>
            <a:endParaRPr lang="es-ES"/>
          </a:p>
        </p:txBody>
      </p:sp>
      <p:sp>
        <p:nvSpPr>
          <p:cNvPr id="6" name="Marcador de pie de página 5">
            <a:extLst>
              <a:ext uri="{FF2B5EF4-FFF2-40B4-BE49-F238E27FC236}">
                <a16:creationId xmlns:a16="http://schemas.microsoft.com/office/drawing/2014/main" id="{94587483-8A39-43E4-9DC3-D2B505910555}"/>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5CBD7D71-3006-EC6F-54C9-93D10295EFFC}"/>
              </a:ext>
            </a:extLst>
          </p:cNvPr>
          <p:cNvSpPr>
            <a:spLocks noGrp="1"/>
          </p:cNvSpPr>
          <p:nvPr>
            <p:ph type="sldNum" sz="quarter" idx="12"/>
          </p:nvPr>
        </p:nvSpPr>
        <p:spPr/>
        <p:txBody>
          <a:bodyPr/>
          <a:lstStyle/>
          <a:p>
            <a:fld id="{A07AC6A5-4653-4A53-88B2-0F3C41CD0784}" type="slidenum">
              <a:rPr lang="es-ES" smtClean="0"/>
              <a:t>‹Nº›</a:t>
            </a:fld>
            <a:endParaRPr lang="es-ES"/>
          </a:p>
        </p:txBody>
      </p:sp>
    </p:spTree>
    <p:extLst>
      <p:ext uri="{BB962C8B-B14F-4D97-AF65-F5344CB8AC3E}">
        <p14:creationId xmlns:p14="http://schemas.microsoft.com/office/powerpoint/2010/main" val="33093084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6594662-91AB-9C8A-CE79-0AC93521AD92}"/>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329CAC69-B7E5-65C5-BAC2-D35309A5EEE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0703018C-6F0F-8BFC-70B5-B44C987478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9FDFAA5-BF31-393E-E5EC-BF796E78D407}"/>
              </a:ext>
            </a:extLst>
          </p:cNvPr>
          <p:cNvSpPr>
            <a:spLocks noGrp="1"/>
          </p:cNvSpPr>
          <p:nvPr>
            <p:ph type="dt" sz="half" idx="10"/>
          </p:nvPr>
        </p:nvSpPr>
        <p:spPr/>
        <p:txBody>
          <a:bodyPr/>
          <a:lstStyle/>
          <a:p>
            <a:fld id="{03705701-BE03-4ABB-BAF8-2155FB4D3D31}" type="datetimeFigureOut">
              <a:rPr lang="es-ES" smtClean="0"/>
              <a:t>22/11/2022</a:t>
            </a:fld>
            <a:endParaRPr lang="es-ES"/>
          </a:p>
        </p:txBody>
      </p:sp>
      <p:sp>
        <p:nvSpPr>
          <p:cNvPr id="6" name="Marcador de pie de página 5">
            <a:extLst>
              <a:ext uri="{FF2B5EF4-FFF2-40B4-BE49-F238E27FC236}">
                <a16:creationId xmlns:a16="http://schemas.microsoft.com/office/drawing/2014/main" id="{C4BC3A1B-4C15-0DCA-40F0-79FFB562E73D}"/>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FDB6DB0-EB70-7399-DFCE-EEBB79A9C5A2}"/>
              </a:ext>
            </a:extLst>
          </p:cNvPr>
          <p:cNvSpPr>
            <a:spLocks noGrp="1"/>
          </p:cNvSpPr>
          <p:nvPr>
            <p:ph type="sldNum" sz="quarter" idx="12"/>
          </p:nvPr>
        </p:nvSpPr>
        <p:spPr/>
        <p:txBody>
          <a:bodyPr/>
          <a:lstStyle/>
          <a:p>
            <a:fld id="{A07AC6A5-4653-4A53-88B2-0F3C41CD0784}" type="slidenum">
              <a:rPr lang="es-ES" smtClean="0"/>
              <a:t>‹Nº›</a:t>
            </a:fld>
            <a:endParaRPr lang="es-ES"/>
          </a:p>
        </p:txBody>
      </p:sp>
    </p:spTree>
    <p:extLst>
      <p:ext uri="{BB962C8B-B14F-4D97-AF65-F5344CB8AC3E}">
        <p14:creationId xmlns:p14="http://schemas.microsoft.com/office/powerpoint/2010/main" val="35138027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E6B05D3-A542-BCA1-11C2-D56607A56316}"/>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54DB8996-9232-7929-AC4A-7FE001BCFFF4}"/>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F9EE813-A70B-877F-0901-92404ADF2388}"/>
              </a:ext>
            </a:extLst>
          </p:cNvPr>
          <p:cNvSpPr>
            <a:spLocks noGrp="1"/>
          </p:cNvSpPr>
          <p:nvPr>
            <p:ph type="dt" sz="half" idx="10"/>
          </p:nvPr>
        </p:nvSpPr>
        <p:spPr/>
        <p:txBody>
          <a:bodyPr/>
          <a:lstStyle/>
          <a:p>
            <a:fld id="{03705701-BE03-4ABB-BAF8-2155FB4D3D31}" type="datetimeFigureOut">
              <a:rPr lang="es-ES" smtClean="0"/>
              <a:t>22/11/2022</a:t>
            </a:fld>
            <a:endParaRPr lang="es-ES"/>
          </a:p>
        </p:txBody>
      </p:sp>
      <p:sp>
        <p:nvSpPr>
          <p:cNvPr id="5" name="Marcador de pie de página 4">
            <a:extLst>
              <a:ext uri="{FF2B5EF4-FFF2-40B4-BE49-F238E27FC236}">
                <a16:creationId xmlns:a16="http://schemas.microsoft.com/office/drawing/2014/main" id="{7419F763-E146-DBF5-DC80-1C740D4ED37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147FF9C-044D-5DB8-EA75-C0F7ABB8A4F9}"/>
              </a:ext>
            </a:extLst>
          </p:cNvPr>
          <p:cNvSpPr>
            <a:spLocks noGrp="1"/>
          </p:cNvSpPr>
          <p:nvPr>
            <p:ph type="sldNum" sz="quarter" idx="12"/>
          </p:nvPr>
        </p:nvSpPr>
        <p:spPr/>
        <p:txBody>
          <a:bodyPr/>
          <a:lstStyle/>
          <a:p>
            <a:fld id="{A07AC6A5-4653-4A53-88B2-0F3C41CD0784}" type="slidenum">
              <a:rPr lang="es-ES" smtClean="0"/>
              <a:t>‹Nº›</a:t>
            </a:fld>
            <a:endParaRPr lang="es-ES"/>
          </a:p>
        </p:txBody>
      </p:sp>
    </p:spTree>
    <p:extLst>
      <p:ext uri="{BB962C8B-B14F-4D97-AF65-F5344CB8AC3E}">
        <p14:creationId xmlns:p14="http://schemas.microsoft.com/office/powerpoint/2010/main" val="27853389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88660ADE-E541-274C-05A1-5DB7804410E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10CD1EEB-4EE0-B335-795F-452148F98BE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178C07F-1D32-24A0-7EF4-7B01F89F0F7E}"/>
              </a:ext>
            </a:extLst>
          </p:cNvPr>
          <p:cNvSpPr>
            <a:spLocks noGrp="1"/>
          </p:cNvSpPr>
          <p:nvPr>
            <p:ph type="dt" sz="half" idx="10"/>
          </p:nvPr>
        </p:nvSpPr>
        <p:spPr/>
        <p:txBody>
          <a:bodyPr/>
          <a:lstStyle/>
          <a:p>
            <a:fld id="{03705701-BE03-4ABB-BAF8-2155FB4D3D31}" type="datetimeFigureOut">
              <a:rPr lang="es-ES" smtClean="0"/>
              <a:t>22/11/2022</a:t>
            </a:fld>
            <a:endParaRPr lang="es-ES"/>
          </a:p>
        </p:txBody>
      </p:sp>
      <p:sp>
        <p:nvSpPr>
          <p:cNvPr id="5" name="Marcador de pie de página 4">
            <a:extLst>
              <a:ext uri="{FF2B5EF4-FFF2-40B4-BE49-F238E27FC236}">
                <a16:creationId xmlns:a16="http://schemas.microsoft.com/office/drawing/2014/main" id="{803C1AC8-DF62-9D87-0A72-835C5989D57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FF14061-500B-F8D0-6201-8BA07A38A6DB}"/>
              </a:ext>
            </a:extLst>
          </p:cNvPr>
          <p:cNvSpPr>
            <a:spLocks noGrp="1"/>
          </p:cNvSpPr>
          <p:nvPr>
            <p:ph type="sldNum" sz="quarter" idx="12"/>
          </p:nvPr>
        </p:nvSpPr>
        <p:spPr/>
        <p:txBody>
          <a:bodyPr/>
          <a:lstStyle/>
          <a:p>
            <a:fld id="{A07AC6A5-4653-4A53-88B2-0F3C41CD0784}" type="slidenum">
              <a:rPr lang="es-ES" smtClean="0"/>
              <a:t>‹Nº›</a:t>
            </a:fld>
            <a:endParaRPr lang="es-ES"/>
          </a:p>
        </p:txBody>
      </p:sp>
    </p:spTree>
    <p:extLst>
      <p:ext uri="{BB962C8B-B14F-4D97-AF65-F5344CB8AC3E}">
        <p14:creationId xmlns:p14="http://schemas.microsoft.com/office/powerpoint/2010/main" val="36983077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580B6F8E-0ECD-4594-2645-20C4F00EEEC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588957BE-5A71-3115-7950-C89702798EE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28B5C43-C2D7-CABD-2897-1EC2F3AAD20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3705701-BE03-4ABB-BAF8-2155FB4D3D31}" type="datetimeFigureOut">
              <a:rPr lang="es-ES" smtClean="0"/>
              <a:t>22/11/2022</a:t>
            </a:fld>
            <a:endParaRPr lang="es-ES"/>
          </a:p>
        </p:txBody>
      </p:sp>
      <p:sp>
        <p:nvSpPr>
          <p:cNvPr id="5" name="Marcador de pie de página 4">
            <a:extLst>
              <a:ext uri="{FF2B5EF4-FFF2-40B4-BE49-F238E27FC236}">
                <a16:creationId xmlns:a16="http://schemas.microsoft.com/office/drawing/2014/main" id="{6A18D079-42B6-F668-76CF-97F82493331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2EDCE10F-8B78-3BAC-B011-97E300BA05C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07AC6A5-4653-4A53-88B2-0F3C41CD0784}" type="slidenum">
              <a:rPr lang="es-ES" smtClean="0"/>
              <a:t>‹Nº›</a:t>
            </a:fld>
            <a:endParaRPr lang="es-ES"/>
          </a:p>
        </p:txBody>
      </p:sp>
    </p:spTree>
    <p:extLst>
      <p:ext uri="{BB962C8B-B14F-4D97-AF65-F5344CB8AC3E}">
        <p14:creationId xmlns:p14="http://schemas.microsoft.com/office/powerpoint/2010/main" val="24136188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F72825F4-0806-D946-E23E-2BDAC9FE7E75}"/>
              </a:ext>
            </a:extLst>
          </p:cNvPr>
          <p:cNvSpPr txBox="1"/>
          <p:nvPr/>
        </p:nvSpPr>
        <p:spPr>
          <a:xfrm>
            <a:off x="772127" y="587422"/>
            <a:ext cx="10161270" cy="5722720"/>
          </a:xfrm>
          <a:prstGeom prst="rect">
            <a:avLst/>
          </a:prstGeom>
          <a:noFill/>
        </p:spPr>
        <p:txBody>
          <a:bodyPr wrap="square" lIns="91440" tIns="45720" rIns="91440" bIns="45720" anchor="t">
            <a:spAutoFit/>
          </a:bodyPr>
          <a:lstStyle/>
          <a:p>
            <a:pPr>
              <a:lnSpc>
                <a:spcPct val="107000"/>
              </a:lnSpc>
              <a:spcAft>
                <a:spcPts val="800"/>
              </a:spcAft>
            </a:pPr>
            <a:endParaRPr lang="es-ES" sz="2200" b="1" dirty="0">
              <a:solidFill>
                <a:srgbClr val="009ED0"/>
              </a:solidFill>
              <a:latin typeface="ABeZeh" pitchFamily="2" charset="0"/>
              <a:ea typeface="ABeZeh" pitchFamily="2" charset="0"/>
            </a:endParaRPr>
          </a:p>
          <a:p>
            <a:pPr>
              <a:lnSpc>
                <a:spcPts val="1500"/>
              </a:lnSpc>
              <a:spcAft>
                <a:spcPts val="800"/>
              </a:spcAft>
            </a:pPr>
            <a:r>
              <a:rPr lang="ca-ES" b="1" dirty="0">
                <a:solidFill>
                  <a:srgbClr val="009ED0"/>
                </a:solidFill>
                <a:latin typeface="ABeZeh"/>
              </a:rPr>
              <a:t>Característiques generals de la unitat</a:t>
            </a:r>
            <a:endParaRPr lang="ca-ES" sz="1100" strike="sngStrike" dirty="0">
              <a:effectLst/>
              <a:latin typeface="Calibri"/>
              <a:ea typeface="Times New Roman" panose="02020603050405020304" pitchFamily="18" charset="0"/>
              <a:cs typeface="Arial" panose="020B0604020202020204" pitchFamily="34" charset="0"/>
            </a:endParaRPr>
          </a:p>
          <a:p>
            <a:pPr marL="266700">
              <a:spcBef>
                <a:spcPct val="0"/>
              </a:spcBef>
              <a:spcAft>
                <a:spcPct val="0"/>
              </a:spcAft>
              <a:tabLst>
                <a:tab pos="266700" algn="l"/>
              </a:tabLst>
            </a:pPr>
            <a:r>
              <a:rPr lang="ca-ES" sz="1100" dirty="0">
                <a:ea typeface="Times New Roman" panose="02020603050405020304" pitchFamily="18" charset="0"/>
                <a:cs typeface="Calibri"/>
              </a:rPr>
              <a:t>Aquesta unitat està composta per 22 lliçons que tenen com a propòsit desenvolupar habilitats i maneres de pensar basats en la comprensió</a:t>
            </a:r>
            <a:r>
              <a:rPr lang="ca-ES" sz="1100" dirty="0">
                <a:ea typeface="Times New Roman" panose="02020603050405020304" pitchFamily="18" charset="0"/>
                <a:cs typeface="Arial"/>
              </a:rPr>
              <a:t>, la representació i l'ús flexible de les operacions.</a:t>
            </a:r>
            <a:endParaRPr lang="ca-ES" sz="1100" dirty="0">
              <a:solidFill>
                <a:srgbClr val="FF0000"/>
              </a:solidFill>
              <a:ea typeface="Times New Roman" panose="02020603050405020304" pitchFamily="18" charset="0"/>
              <a:cs typeface="Arial"/>
            </a:endParaRPr>
          </a:p>
          <a:p>
            <a:pPr marL="266700">
              <a:spcBef>
                <a:spcPct val="0"/>
              </a:spcBef>
              <a:spcAft>
                <a:spcPct val="0"/>
              </a:spcAft>
              <a:tabLst>
                <a:tab pos="266700" algn="l"/>
              </a:tabLst>
            </a:pPr>
            <a:r>
              <a:rPr lang="ca-ES" sz="1100" dirty="0">
                <a:ea typeface="MS Mincho"/>
                <a:cs typeface="Calibri"/>
              </a:rPr>
              <a:t>Proposem al llarg de les lliçons la utilització de materials </a:t>
            </a:r>
            <a:r>
              <a:rPr lang="ca-ES" sz="1100" dirty="0" err="1">
                <a:ea typeface="MS Mincho"/>
                <a:cs typeface="Calibri"/>
              </a:rPr>
              <a:t>manipulatius</a:t>
            </a:r>
            <a:r>
              <a:rPr lang="ca-ES" sz="1100" dirty="0">
                <a:ea typeface="MS Mincho"/>
                <a:cs typeface="Calibri"/>
              </a:rPr>
              <a:t> i l'ús d'elements de la vida quotidiana que permeten resoldre situacions </a:t>
            </a:r>
            <a:r>
              <a:rPr lang="ca-ES" sz="1100" dirty="0">
                <a:ea typeface="+mn-lt"/>
                <a:cs typeface="+mn-lt"/>
              </a:rPr>
              <a:t>que impliquen</a:t>
            </a:r>
            <a:r>
              <a:rPr lang="ca-ES" sz="1100" dirty="0"/>
              <a:t> la construcció del significat i l'ús dels nombres.</a:t>
            </a:r>
            <a:endParaRPr lang="ca-ES" altLang="es-ES" sz="1100" dirty="0">
              <a:ea typeface="MS Mincho" panose="02020609040205080304" pitchFamily="49" charset="-128"/>
              <a:cs typeface="Arial" panose="020B0604020202020204" pitchFamily="34" charset="0"/>
            </a:endParaRPr>
          </a:p>
          <a:p>
            <a:pPr marL="266700">
              <a:spcBef>
                <a:spcPct val="0"/>
              </a:spcBef>
              <a:spcAft>
                <a:spcPct val="0"/>
              </a:spcAft>
              <a:tabLst>
                <a:tab pos="266700" algn="l"/>
              </a:tabLst>
            </a:pPr>
            <a:r>
              <a:rPr lang="ca-ES" sz="1100" dirty="0">
                <a:ea typeface="MS Mincho"/>
                <a:cs typeface="Calibri"/>
              </a:rPr>
              <a:t>En la guia didàctica de cada lliçó oferim activitats complementàries i suggeriments per abordar les possibles dificultats que </a:t>
            </a:r>
            <a:r>
              <a:rPr lang="ca-ES" sz="1100" dirty="0" err="1">
                <a:ea typeface="MS Mincho"/>
                <a:cs typeface="Calibri"/>
              </a:rPr>
              <a:t>presente</a:t>
            </a:r>
            <a:r>
              <a:rPr lang="ca-ES" sz="1100" dirty="0">
                <a:ea typeface="MS Mincho"/>
                <a:cs typeface="Calibri"/>
              </a:rPr>
              <a:t> l'alumnat</a:t>
            </a:r>
            <a:r>
              <a:rPr lang="ca-ES" altLang="es-ES" sz="1100" dirty="0">
                <a:ea typeface="MS Mincho"/>
                <a:cs typeface="Arial"/>
              </a:rPr>
              <a:t>.</a:t>
            </a:r>
            <a:endParaRPr lang="ca-ES" dirty="0">
              <a:ea typeface="MS Mincho"/>
              <a:cs typeface="Arial"/>
            </a:endParaRPr>
          </a:p>
          <a:p>
            <a:pPr marL="266700" eaLnBrk="0" fontAlgn="base" hangingPunct="0">
              <a:spcBef>
                <a:spcPct val="0"/>
              </a:spcBef>
              <a:spcAft>
                <a:spcPct val="0"/>
              </a:spcAft>
              <a:tabLst>
                <a:tab pos="266700" algn="l"/>
              </a:tabLst>
            </a:pPr>
            <a:endParaRPr lang="ca-ES" altLang="es-ES" sz="1100" dirty="0">
              <a:solidFill>
                <a:srgbClr val="000000"/>
              </a:solidFill>
              <a:ea typeface="MS Mincho" panose="02020609040205080304" pitchFamily="49" charset="-128"/>
              <a:cs typeface="Arial" panose="020B0604020202020204" pitchFamily="34" charset="0"/>
            </a:endParaRPr>
          </a:p>
          <a:p>
            <a:pPr>
              <a:lnSpc>
                <a:spcPts val="1500"/>
              </a:lnSpc>
              <a:spcBef>
                <a:spcPts val="1000"/>
              </a:spcBef>
              <a:spcAft>
                <a:spcPts val="800"/>
              </a:spcAft>
            </a:pPr>
            <a:r>
              <a:rPr lang="ca-ES" b="1" dirty="0">
                <a:solidFill>
                  <a:srgbClr val="009ED0"/>
                </a:solidFill>
                <a:latin typeface="ABeZeh"/>
              </a:rPr>
              <a:t>Materials curriculars i altres recursos didàctics</a:t>
            </a:r>
          </a:p>
          <a:p>
            <a:pPr algn="just">
              <a:lnSpc>
                <a:spcPts val="1300"/>
              </a:lnSpc>
              <a:spcBef>
                <a:spcPts val="1000"/>
              </a:spcBef>
              <a:spcAft>
                <a:spcPts val="800"/>
              </a:spcAft>
            </a:pPr>
            <a:r>
              <a:rPr lang="ca-ES" sz="1200" b="1" dirty="0">
                <a:solidFill>
                  <a:srgbClr val="00B0F0"/>
                </a:solidFill>
                <a:effectLst/>
                <a:latin typeface="Arial"/>
                <a:ea typeface="Calibri" panose="020F0502020204030204" pitchFamily="34" charset="0"/>
                <a:cs typeface="Arial"/>
              </a:rPr>
              <a:t>Material </a:t>
            </a:r>
            <a:r>
              <a:rPr lang="ca-ES" sz="1200" b="1" dirty="0">
                <a:solidFill>
                  <a:srgbClr val="00B0F0"/>
                </a:solidFill>
                <a:latin typeface="Arial"/>
                <a:ea typeface="Calibri" panose="020F0502020204030204" pitchFamily="34" charset="0"/>
                <a:cs typeface="Arial"/>
              </a:rPr>
              <a:t>de l'alumne</a:t>
            </a:r>
            <a:endParaRPr lang="ca-ES" sz="1100" dirty="0">
              <a:solidFill>
                <a:srgbClr val="00B0F0"/>
              </a:solidFill>
              <a:effectLst/>
              <a:latin typeface="Arial"/>
              <a:ea typeface="Calibri" panose="020F0502020204030204" pitchFamily="34" charset="0"/>
              <a:cs typeface="Arial"/>
            </a:endParaRPr>
          </a:p>
          <a:p>
            <a:pPr marL="342900" marR="111760" lvl="0" indent="-342900">
              <a:lnSpc>
                <a:spcPts val="1300"/>
              </a:lnSpc>
              <a:spcAft>
                <a:spcPts val="530"/>
              </a:spcAft>
              <a:buClr>
                <a:srgbClr val="00B050"/>
              </a:buClr>
              <a:buFont typeface="Symbol" panose="05050102010706020507" pitchFamily="18" charset="2"/>
              <a:buChar char=""/>
            </a:pPr>
            <a:r>
              <a:rPr lang="ca-ES" sz="1100" dirty="0">
                <a:effectLst/>
                <a:ea typeface="Times New Roman" panose="02020603050405020304" pitchFamily="18" charset="0"/>
                <a:cs typeface="Arial"/>
              </a:rPr>
              <a:t>22 </a:t>
            </a:r>
            <a:r>
              <a:rPr lang="ca-ES" sz="1100" dirty="0">
                <a:ea typeface="Times New Roman" panose="02020603050405020304" pitchFamily="18" charset="0"/>
                <a:cs typeface="Arial"/>
              </a:rPr>
              <a:t>lliçons</a:t>
            </a:r>
            <a:r>
              <a:rPr lang="ca-ES" sz="1100" dirty="0">
                <a:effectLst/>
                <a:ea typeface="Times New Roman" panose="02020603050405020304" pitchFamily="18" charset="0"/>
                <a:cs typeface="Arial"/>
              </a:rPr>
              <a:t> </a:t>
            </a:r>
            <a:r>
              <a:rPr lang="ca-ES" sz="1100" dirty="0">
                <a:ea typeface="Times New Roman" panose="02020603050405020304" pitchFamily="18" charset="0"/>
                <a:cs typeface="Arial"/>
              </a:rPr>
              <a:t>curriculars</a:t>
            </a:r>
            <a:endParaRPr lang="ca-ES" sz="1100" dirty="0">
              <a:effectLst/>
              <a:ea typeface="Times New Roman" panose="02020603050405020304" pitchFamily="18" charset="0"/>
              <a:cs typeface="Arial"/>
            </a:endParaRPr>
          </a:p>
          <a:p>
            <a:pPr marL="742950" marR="111760" lvl="1" indent="-285750">
              <a:lnSpc>
                <a:spcPts val="1300"/>
              </a:lnSpc>
              <a:spcAft>
                <a:spcPts val="530"/>
              </a:spcAft>
              <a:buFont typeface="Courier New" panose="02070309020205020404" pitchFamily="49" charset="0"/>
              <a:buChar char="o"/>
            </a:pPr>
            <a:r>
              <a:rPr lang="ca-ES" sz="1100" dirty="0">
                <a:solidFill>
                  <a:srgbClr val="000000"/>
                </a:solidFill>
                <a:ea typeface="Times New Roman" panose="02020603050405020304" pitchFamily="18" charset="0"/>
                <a:cs typeface="Times New Roman"/>
              </a:rPr>
              <a:t>Exercici</a:t>
            </a:r>
            <a:r>
              <a:rPr lang="ca-ES" sz="1100" dirty="0">
                <a:solidFill>
                  <a:srgbClr val="000000"/>
                </a:solidFill>
                <a:effectLst/>
                <a:ea typeface="Times New Roman" panose="02020603050405020304" pitchFamily="18" charset="0"/>
                <a:cs typeface="Times New Roman"/>
              </a:rPr>
              <a:t> 1</a:t>
            </a:r>
            <a:r>
              <a:rPr lang="ca-ES" sz="1100" dirty="0">
                <a:solidFill>
                  <a:srgbClr val="000000"/>
                </a:solidFill>
                <a:ea typeface="Times New Roman" panose="02020603050405020304" pitchFamily="18" charset="0"/>
                <a:cs typeface="Times New Roman"/>
              </a:rPr>
              <a:t> i</a:t>
            </a:r>
            <a:r>
              <a:rPr lang="ca-ES" sz="1100" dirty="0">
                <a:solidFill>
                  <a:srgbClr val="000000"/>
                </a:solidFill>
                <a:effectLst/>
                <a:ea typeface="Times New Roman" panose="02020603050405020304" pitchFamily="18" charset="0"/>
                <a:cs typeface="Times New Roman"/>
              </a:rPr>
              <a:t> 2 (</a:t>
            </a:r>
            <a:r>
              <a:rPr lang="ca-ES" sz="1100" dirty="0">
                <a:solidFill>
                  <a:srgbClr val="000000"/>
                </a:solidFill>
                <a:ea typeface="Times New Roman" panose="02020603050405020304" pitchFamily="18" charset="0"/>
                <a:cs typeface="Times New Roman"/>
              </a:rPr>
              <a:t>exposició</a:t>
            </a:r>
            <a:r>
              <a:rPr lang="ca-ES" sz="1100" dirty="0">
                <a:solidFill>
                  <a:srgbClr val="000000"/>
                </a:solidFill>
                <a:effectLst/>
                <a:ea typeface="Times New Roman" panose="02020603050405020304" pitchFamily="18" charset="0"/>
                <a:cs typeface="Times New Roman"/>
              </a:rPr>
              <a:t> de la </a:t>
            </a:r>
            <a:r>
              <a:rPr lang="ca-ES" sz="1100" dirty="0">
                <a:solidFill>
                  <a:srgbClr val="000000"/>
                </a:solidFill>
                <a:ea typeface="Times New Roman" panose="02020603050405020304" pitchFamily="18" charset="0"/>
                <a:cs typeface="Times New Roman"/>
              </a:rPr>
              <a:t>lliçó i pràctica</a:t>
            </a:r>
            <a:r>
              <a:rPr lang="ca-ES" sz="1100" dirty="0">
                <a:solidFill>
                  <a:srgbClr val="000000"/>
                </a:solidFill>
                <a:effectLst/>
                <a:ea typeface="Times New Roman" panose="02020603050405020304" pitchFamily="18" charset="0"/>
                <a:cs typeface="Times New Roman"/>
              </a:rPr>
              <a:t>)</a:t>
            </a:r>
            <a:endParaRPr lang="ca-ES" sz="1100" dirty="0">
              <a:effectLst/>
              <a:ea typeface="Times New Roman" panose="02020603050405020304" pitchFamily="18" charset="0"/>
              <a:cs typeface="Times New Roman"/>
            </a:endParaRPr>
          </a:p>
          <a:p>
            <a:pPr marL="742950" marR="111760" lvl="1" indent="-285750">
              <a:lnSpc>
                <a:spcPts val="1300"/>
              </a:lnSpc>
              <a:spcAft>
                <a:spcPts val="530"/>
              </a:spcAft>
              <a:buFont typeface="Courier New" panose="02070309020205020404" pitchFamily="49" charset="0"/>
              <a:buChar char="o"/>
            </a:pPr>
            <a:r>
              <a:rPr lang="ca-ES" sz="1100" dirty="0">
                <a:solidFill>
                  <a:srgbClr val="000000"/>
                </a:solidFill>
                <a:ea typeface="Times New Roman" panose="02020603050405020304" pitchFamily="18" charset="0"/>
                <a:cs typeface="Times New Roman"/>
              </a:rPr>
              <a:t>Exercici</a:t>
            </a:r>
            <a:r>
              <a:rPr lang="ca-ES" sz="1100" dirty="0">
                <a:solidFill>
                  <a:srgbClr val="000000"/>
                </a:solidFill>
                <a:effectLst/>
                <a:ea typeface="Times New Roman" panose="02020603050405020304" pitchFamily="18" charset="0"/>
                <a:cs typeface="Times New Roman"/>
              </a:rPr>
              <a:t> 3 (</a:t>
            </a:r>
            <a:r>
              <a:rPr lang="ca-ES" sz="1100" dirty="0">
                <a:solidFill>
                  <a:srgbClr val="000000"/>
                </a:solidFill>
                <a:ea typeface="Times New Roman" panose="02020603050405020304" pitchFamily="18" charset="0"/>
                <a:cs typeface="Times New Roman"/>
              </a:rPr>
              <a:t>pràctica</a:t>
            </a:r>
            <a:r>
              <a:rPr lang="ca-ES" sz="1100" dirty="0">
                <a:solidFill>
                  <a:srgbClr val="000000"/>
                </a:solidFill>
                <a:effectLst/>
                <a:ea typeface="Times New Roman" panose="02020603050405020304" pitchFamily="18" charset="0"/>
                <a:cs typeface="Times New Roman"/>
              </a:rPr>
              <a:t> competencial a partir </a:t>
            </a:r>
            <a:r>
              <a:rPr lang="ca-ES" sz="1100" dirty="0">
                <a:solidFill>
                  <a:srgbClr val="000000"/>
                </a:solidFill>
                <a:ea typeface="Times New Roman" panose="02020603050405020304" pitchFamily="18" charset="0"/>
                <a:cs typeface="Times New Roman"/>
              </a:rPr>
              <a:t>dels</a:t>
            </a:r>
            <a:r>
              <a:rPr lang="ca-ES" sz="1100" dirty="0">
                <a:solidFill>
                  <a:srgbClr val="000000"/>
                </a:solidFill>
                <a:effectLst/>
                <a:ea typeface="Times New Roman" panose="02020603050405020304" pitchFamily="18" charset="0"/>
                <a:cs typeface="Times New Roman"/>
              </a:rPr>
              <a:t> </a:t>
            </a:r>
            <a:r>
              <a:rPr lang="ca-ES" sz="1100" dirty="0">
                <a:solidFill>
                  <a:srgbClr val="000000"/>
                </a:solidFill>
                <a:ea typeface="Times New Roman" panose="02020603050405020304" pitchFamily="18" charset="0"/>
                <a:cs typeface="Times New Roman"/>
              </a:rPr>
              <a:t>criteris</a:t>
            </a:r>
            <a:r>
              <a:rPr lang="ca-ES" sz="1100" dirty="0">
                <a:solidFill>
                  <a:srgbClr val="000000"/>
                </a:solidFill>
                <a:effectLst/>
                <a:ea typeface="Times New Roman" panose="02020603050405020304" pitchFamily="18" charset="0"/>
                <a:cs typeface="Times New Roman"/>
              </a:rPr>
              <a:t> </a:t>
            </a:r>
            <a:r>
              <a:rPr lang="ca-ES" sz="1100" dirty="0">
                <a:solidFill>
                  <a:srgbClr val="000000"/>
                </a:solidFill>
                <a:ea typeface="Times New Roman" panose="02020603050405020304" pitchFamily="18" charset="0"/>
                <a:cs typeface="Times New Roman"/>
              </a:rPr>
              <a:t>d'avaluació</a:t>
            </a:r>
            <a:r>
              <a:rPr lang="ca-ES" sz="1100" dirty="0">
                <a:solidFill>
                  <a:srgbClr val="000000"/>
                </a:solidFill>
                <a:effectLst/>
                <a:ea typeface="Times New Roman" panose="02020603050405020304" pitchFamily="18" charset="0"/>
                <a:cs typeface="Times New Roman"/>
              </a:rPr>
              <a:t> LOMLOE)</a:t>
            </a:r>
            <a:endParaRPr lang="ca-ES" sz="1100" dirty="0">
              <a:effectLst/>
              <a:ea typeface="Times New Roman" panose="02020603050405020304" pitchFamily="18" charset="0"/>
              <a:cs typeface="Times New Roman"/>
            </a:endParaRPr>
          </a:p>
          <a:p>
            <a:pPr marL="742950" marR="111760" lvl="1" indent="-285750">
              <a:lnSpc>
                <a:spcPts val="1300"/>
              </a:lnSpc>
              <a:spcAft>
                <a:spcPts val="530"/>
              </a:spcAft>
              <a:buFont typeface="Courier New" panose="02070309020205020404" pitchFamily="49" charset="0"/>
              <a:buChar char="o"/>
            </a:pPr>
            <a:r>
              <a:rPr lang="ca-ES" sz="1100" dirty="0">
                <a:solidFill>
                  <a:srgbClr val="000000"/>
                </a:solidFill>
                <a:ea typeface="Times New Roman" panose="02020603050405020304" pitchFamily="18" charset="0"/>
                <a:cs typeface="Times New Roman"/>
              </a:rPr>
              <a:t>Adaptatiu</a:t>
            </a:r>
            <a:endParaRPr lang="ca-ES" sz="1100" dirty="0">
              <a:effectLst/>
              <a:ea typeface="Times New Roman" panose="02020603050405020304" pitchFamily="18" charset="0"/>
              <a:cs typeface="Times New Roman" panose="02020603050405020304" pitchFamily="18" charset="0"/>
            </a:endParaRPr>
          </a:p>
          <a:p>
            <a:pPr marL="742950" marR="111760" lvl="1" indent="-285750">
              <a:lnSpc>
                <a:spcPts val="1300"/>
              </a:lnSpc>
              <a:spcAft>
                <a:spcPts val="530"/>
              </a:spcAft>
              <a:buFont typeface="Courier New" panose="02070309020205020404" pitchFamily="49" charset="0"/>
              <a:buChar char="o"/>
            </a:pPr>
            <a:r>
              <a:rPr lang="ca-ES" sz="1100" dirty="0">
                <a:solidFill>
                  <a:srgbClr val="000000"/>
                </a:solidFill>
                <a:ea typeface="Times New Roman" panose="02020603050405020304" pitchFamily="18" charset="0"/>
                <a:cs typeface="Times New Roman"/>
              </a:rPr>
              <a:t>Resums</a:t>
            </a:r>
            <a:endParaRPr lang="ca-ES" sz="1100" dirty="0">
              <a:effectLst/>
              <a:ea typeface="Times New Roman" panose="02020603050405020304" pitchFamily="18" charset="0"/>
              <a:cs typeface="Times New Roman" panose="02020603050405020304" pitchFamily="18" charset="0"/>
            </a:endParaRPr>
          </a:p>
          <a:p>
            <a:pPr marL="342900" marR="111760" indent="-342900">
              <a:lnSpc>
                <a:spcPts val="1300"/>
              </a:lnSpc>
              <a:spcAft>
                <a:spcPts val="530"/>
              </a:spcAft>
              <a:buClr>
                <a:srgbClr val="00B050"/>
              </a:buClr>
              <a:buFont typeface="Symbol" panose="05050102010706020507" pitchFamily="18" charset="2"/>
              <a:buChar char=""/>
            </a:pPr>
            <a:r>
              <a:rPr lang="ca-ES" sz="1100" dirty="0">
                <a:ea typeface="Times New Roman" panose="02020603050405020304" pitchFamily="18" charset="0"/>
                <a:cs typeface="Arial"/>
              </a:rPr>
              <a:t>Unitat de problemes al final del bloc.</a:t>
            </a:r>
          </a:p>
          <a:p>
            <a:pPr marR="111760">
              <a:lnSpc>
                <a:spcPts val="1300"/>
              </a:lnSpc>
              <a:spcAft>
                <a:spcPts val="1000"/>
              </a:spcAft>
            </a:pPr>
            <a:r>
              <a:rPr lang="ca-ES" sz="1200" b="1" dirty="0">
                <a:solidFill>
                  <a:srgbClr val="00B0F0"/>
                </a:solidFill>
                <a:latin typeface="Arial"/>
                <a:ea typeface="Times New Roman" panose="02020603050405020304" pitchFamily="18" charset="0"/>
                <a:cs typeface="Arial"/>
              </a:rPr>
              <a:t>Materials</a:t>
            </a:r>
            <a:r>
              <a:rPr lang="ca-ES" sz="1200" b="1" dirty="0">
                <a:solidFill>
                  <a:srgbClr val="00B0F0"/>
                </a:solidFill>
                <a:effectLst/>
                <a:latin typeface="Arial"/>
                <a:ea typeface="Times New Roman" panose="02020603050405020304" pitchFamily="18" charset="0"/>
                <a:cs typeface="Arial"/>
              </a:rPr>
              <a:t> </a:t>
            </a:r>
            <a:r>
              <a:rPr lang="ca-ES" sz="1200" b="1" dirty="0">
                <a:solidFill>
                  <a:srgbClr val="00B0F0"/>
                </a:solidFill>
                <a:latin typeface="Arial"/>
                <a:ea typeface="Times New Roman" panose="02020603050405020304" pitchFamily="18" charset="0"/>
                <a:cs typeface="Arial"/>
              </a:rPr>
              <a:t>d'aula</a:t>
            </a:r>
            <a:endParaRPr lang="ca-ES" sz="1200" b="1" dirty="0">
              <a:solidFill>
                <a:srgbClr val="FF0000"/>
              </a:solidFill>
              <a:effectLst/>
              <a:latin typeface="Arial"/>
              <a:ea typeface="Times New Roman" panose="02020603050405020304" pitchFamily="18" charset="0"/>
              <a:cs typeface="Arial"/>
            </a:endParaRPr>
          </a:p>
          <a:p>
            <a:r>
              <a:rPr lang="ca-ES" sz="1100" dirty="0"/>
              <a:t>Pissarra blanca, fitxes de recompte, esborrador, pot de boletes amb el nombre real de boletes escrit baix del pot, blocs de 10, blocs d'1, cubs numèrics, targetes numèriques de tres dígits, paper quadriculat, ceres, boles, fulls quadriculats.</a:t>
            </a:r>
            <a:endParaRPr lang="ca-ES" sz="1100" dirty="0">
              <a:cs typeface="Calibri"/>
            </a:endParaRPr>
          </a:p>
          <a:p>
            <a:endParaRPr lang="ca-ES" sz="1100" dirty="0">
              <a:solidFill>
                <a:srgbClr val="FF0000"/>
              </a:solidFill>
              <a:ea typeface="Times New Roman" panose="02020603050405020304" pitchFamily="18" charset="0"/>
              <a:cs typeface="Arial" panose="020B0604020202020204" pitchFamily="34" charset="0"/>
            </a:endParaRPr>
          </a:p>
          <a:p>
            <a:pPr marR="111760" lvl="0">
              <a:lnSpc>
                <a:spcPts val="1300"/>
              </a:lnSpc>
              <a:spcAft>
                <a:spcPts val="530"/>
              </a:spcAft>
              <a:buClr>
                <a:srgbClr val="00B050"/>
              </a:buClr>
            </a:pPr>
            <a:r>
              <a:rPr lang="ca-ES" sz="1200" b="1" dirty="0">
                <a:solidFill>
                  <a:srgbClr val="00B0F0"/>
                </a:solidFill>
                <a:latin typeface="Arial"/>
                <a:ea typeface="Calibri" panose="020F0502020204030204" pitchFamily="34" charset="0"/>
                <a:cs typeface="Arial"/>
              </a:rPr>
              <a:t>Material </a:t>
            </a:r>
            <a:r>
              <a:rPr lang="ca-ES" sz="1200" b="1" dirty="0">
                <a:solidFill>
                  <a:srgbClr val="00B0F0"/>
                </a:solidFill>
                <a:effectLst/>
                <a:latin typeface="Arial"/>
                <a:ea typeface="Calibri" panose="020F0502020204030204" pitchFamily="34" charset="0"/>
                <a:cs typeface="Arial"/>
              </a:rPr>
              <a:t>del </a:t>
            </a:r>
            <a:r>
              <a:rPr lang="ca-ES" sz="1200" b="1" dirty="0">
                <a:solidFill>
                  <a:srgbClr val="00B0F0"/>
                </a:solidFill>
                <a:latin typeface="Arial"/>
                <a:ea typeface="Calibri" panose="020F0502020204030204" pitchFamily="34" charset="0"/>
                <a:cs typeface="Arial"/>
              </a:rPr>
              <a:t>professorat</a:t>
            </a:r>
            <a:endParaRPr lang="ca-ES" sz="1100" dirty="0">
              <a:solidFill>
                <a:srgbClr val="00B0F0"/>
              </a:solidFill>
              <a:effectLst/>
              <a:latin typeface="Calibri"/>
              <a:ea typeface="Calibri" panose="020F0502020204030204" pitchFamily="34" charset="0"/>
              <a:cs typeface="Arial" panose="020B0604020202020204" pitchFamily="34" charset="0"/>
            </a:endParaRPr>
          </a:p>
          <a:p>
            <a:pPr marL="342900" marR="111760" indent="-342900">
              <a:lnSpc>
                <a:spcPts val="1200"/>
              </a:lnSpc>
              <a:spcAft>
                <a:spcPts val="500"/>
              </a:spcAft>
              <a:buClr>
                <a:srgbClr val="00B050"/>
              </a:buClr>
              <a:buFont typeface="Symbol" panose="05050102010706020507" pitchFamily="18" charset="2"/>
              <a:buChar char=""/>
            </a:pPr>
            <a:r>
              <a:rPr lang="ca-ES" sz="1100" dirty="0">
                <a:solidFill>
                  <a:srgbClr val="000000"/>
                </a:solidFill>
                <a:ea typeface="Times New Roman" panose="02020603050405020304" pitchFamily="18" charset="0"/>
                <a:cs typeface="Arial"/>
              </a:rPr>
              <a:t>Programació</a:t>
            </a:r>
            <a:r>
              <a:rPr lang="ca-ES" sz="1100" dirty="0">
                <a:solidFill>
                  <a:srgbClr val="000000"/>
                </a:solidFill>
                <a:effectLst/>
                <a:ea typeface="Times New Roman" panose="02020603050405020304" pitchFamily="18" charset="0"/>
                <a:cs typeface="Arial"/>
              </a:rPr>
              <a:t> </a:t>
            </a:r>
            <a:r>
              <a:rPr lang="ca-ES" sz="1100" dirty="0">
                <a:ea typeface="Times New Roman" panose="02020603050405020304" pitchFamily="18" charset="0"/>
                <a:cs typeface="Arial"/>
              </a:rPr>
              <a:t>Didàctica</a:t>
            </a:r>
            <a:r>
              <a:rPr lang="ca-ES" sz="1100" dirty="0">
                <a:effectLst/>
                <a:ea typeface="Times New Roman" panose="02020603050405020304" pitchFamily="18" charset="0"/>
                <a:cs typeface="Arial"/>
              </a:rPr>
              <a:t> </a:t>
            </a:r>
            <a:r>
              <a:rPr lang="ca-ES" sz="1100" dirty="0">
                <a:ea typeface="Times New Roman" panose="02020603050405020304" pitchFamily="18" charset="0"/>
                <a:cs typeface="Arial"/>
              </a:rPr>
              <a:t>d'Aula</a:t>
            </a:r>
            <a:r>
              <a:rPr lang="ca-ES" sz="1100" dirty="0">
                <a:effectLst/>
                <a:ea typeface="Times New Roman" panose="02020603050405020304" pitchFamily="18" charset="0"/>
                <a:cs typeface="Arial"/>
              </a:rPr>
              <a:t> </a:t>
            </a:r>
            <a:r>
              <a:rPr lang="ca-ES" sz="1100" dirty="0">
                <a:ea typeface="Times New Roman" panose="02020603050405020304" pitchFamily="18" charset="0"/>
                <a:cs typeface="Arial"/>
              </a:rPr>
              <a:t>i</a:t>
            </a:r>
            <a:r>
              <a:rPr lang="ca-ES" sz="1100" dirty="0">
                <a:effectLst/>
                <a:ea typeface="Times New Roman" panose="02020603050405020304" pitchFamily="18" charset="0"/>
                <a:cs typeface="Arial"/>
              </a:rPr>
              <a:t> </a:t>
            </a:r>
            <a:r>
              <a:rPr lang="ca-ES" sz="1100" dirty="0">
                <a:ea typeface="Times New Roman" panose="02020603050405020304" pitchFamily="18" charset="0"/>
                <a:cs typeface="Arial"/>
              </a:rPr>
              <a:t>instruments</a:t>
            </a:r>
            <a:r>
              <a:rPr lang="ca-ES" sz="1100" dirty="0">
                <a:effectLst/>
                <a:ea typeface="Times New Roman" panose="02020603050405020304" pitchFamily="18" charset="0"/>
                <a:cs typeface="Arial"/>
              </a:rPr>
              <a:t> </a:t>
            </a:r>
            <a:r>
              <a:rPr lang="ca-ES" sz="1100" dirty="0">
                <a:ea typeface="Times New Roman" panose="02020603050405020304" pitchFamily="18" charset="0"/>
                <a:cs typeface="Arial"/>
              </a:rPr>
              <a:t>per a</a:t>
            </a:r>
            <a:r>
              <a:rPr lang="ca-ES" sz="1100" dirty="0">
                <a:effectLst/>
                <a:ea typeface="Times New Roman" panose="02020603050405020304" pitchFamily="18" charset="0"/>
                <a:cs typeface="Arial"/>
              </a:rPr>
              <a:t> </a:t>
            </a:r>
            <a:r>
              <a:rPr lang="ca-ES" sz="1100" dirty="0">
                <a:ea typeface="Times New Roman" panose="02020603050405020304" pitchFamily="18" charset="0"/>
                <a:cs typeface="Arial"/>
              </a:rPr>
              <a:t>l'avaluació</a:t>
            </a:r>
            <a:r>
              <a:rPr lang="ca-ES" sz="1100" dirty="0">
                <a:effectLst/>
                <a:ea typeface="Times New Roman" panose="02020603050405020304" pitchFamily="18" charset="0"/>
                <a:cs typeface="Arial"/>
              </a:rPr>
              <a:t> (PDA).</a:t>
            </a:r>
          </a:p>
          <a:p>
            <a:pPr marL="342900" marR="111760" lvl="0" indent="-342900">
              <a:lnSpc>
                <a:spcPts val="1300"/>
              </a:lnSpc>
              <a:spcAft>
                <a:spcPts val="530"/>
              </a:spcAft>
              <a:buClr>
                <a:srgbClr val="00B050"/>
              </a:buClr>
              <a:buFont typeface="Symbol" panose="05050102010706020507" pitchFamily="18" charset="2"/>
              <a:buChar char=""/>
            </a:pPr>
            <a:r>
              <a:rPr lang="ca-ES" sz="1100" dirty="0">
                <a:solidFill>
                  <a:srgbClr val="000000"/>
                </a:solidFill>
                <a:ea typeface="Times New Roman" panose="02020603050405020304" pitchFamily="18" charset="0"/>
                <a:cs typeface="Arial"/>
              </a:rPr>
              <a:t>Guia</a:t>
            </a:r>
            <a:r>
              <a:rPr lang="ca-ES" sz="1100" dirty="0">
                <a:solidFill>
                  <a:srgbClr val="000000"/>
                </a:solidFill>
                <a:effectLst/>
                <a:ea typeface="Times New Roman" panose="02020603050405020304" pitchFamily="18" charset="0"/>
                <a:cs typeface="Arial"/>
              </a:rPr>
              <a:t> </a:t>
            </a:r>
            <a:r>
              <a:rPr lang="ca-ES" sz="1100" dirty="0">
                <a:solidFill>
                  <a:srgbClr val="000000"/>
                </a:solidFill>
                <a:ea typeface="Times New Roman" panose="02020603050405020304" pitchFamily="18" charset="0"/>
                <a:cs typeface="Arial"/>
              </a:rPr>
              <a:t>didàctica</a:t>
            </a:r>
            <a:r>
              <a:rPr lang="ca-ES" sz="1100" dirty="0">
                <a:solidFill>
                  <a:srgbClr val="000000"/>
                </a:solidFill>
                <a:effectLst/>
                <a:ea typeface="Times New Roman" panose="02020603050405020304" pitchFamily="18" charset="0"/>
                <a:cs typeface="Arial"/>
              </a:rPr>
              <a:t> en cada </a:t>
            </a:r>
            <a:r>
              <a:rPr lang="ca-ES" sz="1100" dirty="0">
                <a:solidFill>
                  <a:srgbClr val="000000"/>
                </a:solidFill>
                <a:ea typeface="Times New Roman" panose="02020603050405020304" pitchFamily="18" charset="0"/>
                <a:cs typeface="Arial"/>
              </a:rPr>
              <a:t>lliçó</a:t>
            </a:r>
            <a:r>
              <a:rPr lang="ca-ES" sz="1100" dirty="0">
                <a:solidFill>
                  <a:srgbClr val="000000"/>
                </a:solidFill>
                <a:effectLst/>
                <a:ea typeface="Times New Roman" panose="02020603050405020304" pitchFamily="18" charset="0"/>
                <a:cs typeface="Arial"/>
              </a:rPr>
              <a:t>.</a:t>
            </a:r>
            <a:endParaRPr lang="ca-ES" sz="1100" dirty="0">
              <a:effectLst/>
              <a:ea typeface="Times New Roman" panose="02020603050405020304" pitchFamily="18" charset="0"/>
              <a:cs typeface="Arial"/>
            </a:endParaRPr>
          </a:p>
          <a:p>
            <a:pPr marL="342900" marR="111760" indent="-342900">
              <a:lnSpc>
                <a:spcPts val="1300"/>
              </a:lnSpc>
              <a:spcAft>
                <a:spcPts val="530"/>
              </a:spcAft>
              <a:buClr>
                <a:srgbClr val="00B050"/>
              </a:buClr>
              <a:buFont typeface="Symbol" panose="05050102010706020507" pitchFamily="18" charset="2"/>
              <a:buChar char=""/>
            </a:pPr>
            <a:r>
              <a:rPr lang="ca-ES" sz="1100" dirty="0">
                <a:ea typeface="Times New Roman" panose="02020603050405020304" pitchFamily="18" charset="0"/>
                <a:cs typeface="Arial"/>
              </a:rPr>
              <a:t>Prova</a:t>
            </a:r>
            <a:r>
              <a:rPr lang="ca-ES" sz="1100" dirty="0">
                <a:effectLst/>
                <a:ea typeface="Times New Roman" panose="02020603050405020304" pitchFamily="18" charset="0"/>
                <a:cs typeface="Arial"/>
              </a:rPr>
              <a:t> de la </a:t>
            </a:r>
            <a:r>
              <a:rPr lang="ca-ES" sz="1100" dirty="0">
                <a:ea typeface="Times New Roman" panose="02020603050405020304" pitchFamily="18" charset="0"/>
                <a:cs typeface="Arial"/>
              </a:rPr>
              <a:t>unitat i </a:t>
            </a:r>
            <a:r>
              <a:rPr lang="ca-ES" sz="1100" dirty="0">
                <a:solidFill>
                  <a:srgbClr val="000000"/>
                </a:solidFill>
                <a:ea typeface="Times New Roman" panose="02020603050405020304" pitchFamily="18" charset="0"/>
                <a:cs typeface="Arial"/>
              </a:rPr>
              <a:t>Prova</a:t>
            </a:r>
            <a:r>
              <a:rPr lang="ca-ES" sz="1100" dirty="0">
                <a:solidFill>
                  <a:srgbClr val="000000"/>
                </a:solidFill>
                <a:effectLst/>
                <a:ea typeface="Times New Roman" panose="02020603050405020304" pitchFamily="18" charset="0"/>
                <a:cs typeface="Arial"/>
              </a:rPr>
              <a:t> competencial trimestral</a:t>
            </a:r>
            <a:r>
              <a:rPr lang="es-ES" sz="1100" dirty="0">
                <a:solidFill>
                  <a:srgbClr val="000000"/>
                </a:solidFill>
                <a:effectLst/>
                <a:ea typeface="Times New Roman" panose="02020603050405020304" pitchFamily="18" charset="0"/>
                <a:cs typeface="Arial"/>
              </a:rPr>
              <a:t>.</a:t>
            </a:r>
            <a:endParaRPr lang="es-ES" sz="1100" dirty="0">
              <a:effectLst/>
              <a:ea typeface="Times New Roman" panose="02020603050405020304" pitchFamily="18" charset="0"/>
              <a:cs typeface="Arial"/>
            </a:endParaRPr>
          </a:p>
        </p:txBody>
      </p:sp>
      <p:pic>
        <p:nvPicPr>
          <p:cNvPr id="4" name="Afbeelding 16">
            <a:extLst>
              <a:ext uri="{FF2B5EF4-FFF2-40B4-BE49-F238E27FC236}">
                <a16:creationId xmlns:a16="http://schemas.microsoft.com/office/drawing/2014/main" id="{8D22B8E4-AB80-A6B5-C8DE-7868A4111AE7}"/>
              </a:ext>
            </a:extLst>
          </p:cNvPr>
          <p:cNvPicPr>
            <a:picLocks noChangeAspect="1"/>
          </p:cNvPicPr>
          <p:nvPr/>
        </p:nvPicPr>
        <p:blipFill>
          <a:blip r:embed="rId2"/>
          <a:stretch>
            <a:fillRect/>
          </a:stretch>
        </p:blipFill>
        <p:spPr>
          <a:xfrm>
            <a:off x="10933397" y="6319112"/>
            <a:ext cx="804656" cy="227691"/>
          </a:xfrm>
          <a:prstGeom prst="rect">
            <a:avLst/>
          </a:prstGeom>
        </p:spPr>
      </p:pic>
      <p:sp>
        <p:nvSpPr>
          <p:cNvPr id="5" name="Ondertitel 2">
            <a:extLst>
              <a:ext uri="{FF2B5EF4-FFF2-40B4-BE49-F238E27FC236}">
                <a16:creationId xmlns:a16="http://schemas.microsoft.com/office/drawing/2014/main" id="{9177A636-6BBA-4A24-1D3E-583429DD4AA1}"/>
              </a:ext>
            </a:extLst>
          </p:cNvPr>
          <p:cNvSpPr txBox="1">
            <a:spLocks/>
          </p:cNvSpPr>
          <p:nvPr/>
        </p:nvSpPr>
        <p:spPr>
          <a:xfrm>
            <a:off x="605526" y="263492"/>
            <a:ext cx="3786365" cy="453571"/>
          </a:xfrm>
          <a:prstGeom prst="rect">
            <a:avLst/>
          </a:prstGeom>
        </p:spPr>
        <p:txBody>
          <a:bodyPr vert="horz" lIns="129326" tIns="64663" rIns="129326" bIns="64663" rtlCol="0" anchor="t">
            <a:no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lnSpc>
                <a:spcPct val="100000"/>
              </a:lnSpc>
            </a:pPr>
            <a:r>
              <a:rPr lang="ca-ES" sz="2200" b="1" dirty="0">
                <a:solidFill>
                  <a:srgbClr val="009ED0"/>
                </a:solidFill>
                <a:latin typeface="ABeZeh"/>
                <a:ea typeface="ABeZeh" pitchFamily="2" charset="0"/>
              </a:rPr>
              <a:t>Programació Unitat</a:t>
            </a:r>
            <a:r>
              <a:rPr lang="es-ES_tradnl" sz="2200" b="1" dirty="0">
                <a:solidFill>
                  <a:srgbClr val="009ED0"/>
                </a:solidFill>
                <a:latin typeface="ABeZeh"/>
                <a:ea typeface="ABeZeh" pitchFamily="2" charset="0"/>
              </a:rPr>
              <a:t> 2</a:t>
            </a:r>
          </a:p>
        </p:txBody>
      </p:sp>
    </p:spTree>
    <p:extLst>
      <p:ext uri="{BB962C8B-B14F-4D97-AF65-F5344CB8AC3E}">
        <p14:creationId xmlns:p14="http://schemas.microsoft.com/office/powerpoint/2010/main" val="3017240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6">
            <a:extLst>
              <a:ext uri="{FF2B5EF4-FFF2-40B4-BE49-F238E27FC236}">
                <a16:creationId xmlns:a16="http://schemas.microsoft.com/office/drawing/2014/main" id="{FD300E64-457A-04AB-4494-DCF1D1A28863}"/>
              </a:ext>
            </a:extLst>
          </p:cNvPr>
          <p:cNvPicPr>
            <a:picLocks noChangeAspect="1"/>
          </p:cNvPicPr>
          <p:nvPr/>
        </p:nvPicPr>
        <p:blipFill>
          <a:blip r:embed="rId3"/>
          <a:stretch>
            <a:fillRect/>
          </a:stretch>
        </p:blipFill>
        <p:spPr>
          <a:xfrm>
            <a:off x="10933397" y="6319112"/>
            <a:ext cx="804656" cy="227691"/>
          </a:xfrm>
          <a:prstGeom prst="rect">
            <a:avLst/>
          </a:prstGeom>
        </p:spPr>
      </p:pic>
      <p:sp>
        <p:nvSpPr>
          <p:cNvPr id="4" name="CuadroTexto 3">
            <a:extLst>
              <a:ext uri="{FF2B5EF4-FFF2-40B4-BE49-F238E27FC236}">
                <a16:creationId xmlns:a16="http://schemas.microsoft.com/office/drawing/2014/main" id="{4667B676-7D12-ABAB-6A91-E83B30FF1B1F}"/>
              </a:ext>
            </a:extLst>
          </p:cNvPr>
          <p:cNvSpPr txBox="1"/>
          <p:nvPr/>
        </p:nvSpPr>
        <p:spPr>
          <a:xfrm>
            <a:off x="1112080" y="710790"/>
            <a:ext cx="3717096" cy="297517"/>
          </a:xfrm>
          <a:prstGeom prst="rect">
            <a:avLst/>
          </a:prstGeom>
          <a:noFill/>
        </p:spPr>
        <p:txBody>
          <a:bodyPr wrap="square" lIns="91440" tIns="45720" rIns="91440" bIns="45720" anchor="t">
            <a:spAutoFit/>
          </a:bodyPr>
          <a:lstStyle/>
          <a:p>
            <a:pPr>
              <a:lnSpc>
                <a:spcPts val="1500"/>
              </a:lnSpc>
              <a:spcAft>
                <a:spcPts val="800"/>
              </a:spcAft>
            </a:pPr>
            <a:r>
              <a:rPr lang="ca-ES" b="1" dirty="0">
                <a:solidFill>
                  <a:srgbClr val="009ED0"/>
                </a:solidFill>
                <a:latin typeface="ABeZeh"/>
              </a:rPr>
              <a:t>Recursos per avaluar la unitat</a:t>
            </a:r>
            <a:endParaRPr lang="ca-ES" sz="1100" strike="sngStrike" dirty="0">
              <a:effectLst/>
              <a:latin typeface="ABeZeh"/>
              <a:ea typeface="Times New Roman" panose="02020603050405020304" pitchFamily="18" charset="0"/>
              <a:cs typeface="Arial" panose="020B0604020202020204" pitchFamily="34" charset="0"/>
            </a:endParaRPr>
          </a:p>
        </p:txBody>
      </p:sp>
      <p:graphicFrame>
        <p:nvGraphicFramePr>
          <p:cNvPr id="39" name="Tabla 39">
            <a:extLst>
              <a:ext uri="{FF2B5EF4-FFF2-40B4-BE49-F238E27FC236}">
                <a16:creationId xmlns:a16="http://schemas.microsoft.com/office/drawing/2014/main" id="{2657EB9E-2406-FA68-7308-7933EB5F1BE3}"/>
              </a:ext>
            </a:extLst>
          </p:cNvPr>
          <p:cNvGraphicFramePr>
            <a:graphicFrameLocks noGrp="1"/>
          </p:cNvGraphicFramePr>
          <p:nvPr>
            <p:extLst>
              <p:ext uri="{D42A27DB-BD31-4B8C-83A1-F6EECF244321}">
                <p14:modId xmlns:p14="http://schemas.microsoft.com/office/powerpoint/2010/main" val="2483329507"/>
              </p:ext>
            </p:extLst>
          </p:nvPr>
        </p:nvGraphicFramePr>
        <p:xfrm>
          <a:off x="1142106" y="1324575"/>
          <a:ext cx="9542032" cy="3794760"/>
        </p:xfrm>
        <a:graphic>
          <a:graphicData uri="http://schemas.openxmlformats.org/drawingml/2006/table">
            <a:tbl>
              <a:tblPr firstRow="1" bandRow="1">
                <a:tableStyleId>{BDBED569-4797-4DF1-A0F4-6AAB3CD982D8}</a:tableStyleId>
              </a:tblPr>
              <a:tblGrid>
                <a:gridCol w="1280159">
                  <a:extLst>
                    <a:ext uri="{9D8B030D-6E8A-4147-A177-3AD203B41FA5}">
                      <a16:colId xmlns:a16="http://schemas.microsoft.com/office/drawing/2014/main" val="1424075902"/>
                    </a:ext>
                  </a:extLst>
                </a:gridCol>
                <a:gridCol w="1108038">
                  <a:extLst>
                    <a:ext uri="{9D8B030D-6E8A-4147-A177-3AD203B41FA5}">
                      <a16:colId xmlns:a16="http://schemas.microsoft.com/office/drawing/2014/main" val="639743299"/>
                    </a:ext>
                  </a:extLst>
                </a:gridCol>
                <a:gridCol w="935915">
                  <a:extLst>
                    <a:ext uri="{9D8B030D-6E8A-4147-A177-3AD203B41FA5}">
                      <a16:colId xmlns:a16="http://schemas.microsoft.com/office/drawing/2014/main" val="1749262954"/>
                    </a:ext>
                  </a:extLst>
                </a:gridCol>
                <a:gridCol w="2732443">
                  <a:extLst>
                    <a:ext uri="{9D8B030D-6E8A-4147-A177-3AD203B41FA5}">
                      <a16:colId xmlns:a16="http://schemas.microsoft.com/office/drawing/2014/main" val="1603898898"/>
                    </a:ext>
                  </a:extLst>
                </a:gridCol>
                <a:gridCol w="1021976">
                  <a:extLst>
                    <a:ext uri="{9D8B030D-6E8A-4147-A177-3AD203B41FA5}">
                      <a16:colId xmlns:a16="http://schemas.microsoft.com/office/drawing/2014/main" val="709012006"/>
                    </a:ext>
                  </a:extLst>
                </a:gridCol>
                <a:gridCol w="2463501">
                  <a:extLst>
                    <a:ext uri="{9D8B030D-6E8A-4147-A177-3AD203B41FA5}">
                      <a16:colId xmlns:a16="http://schemas.microsoft.com/office/drawing/2014/main" val="1997496281"/>
                    </a:ext>
                  </a:extLst>
                </a:gridCol>
              </a:tblGrid>
              <a:tr h="0">
                <a:tc gridSpan="6">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s-ES" sz="1200" dirty="0"/>
                    </a:p>
                  </a:txBody>
                  <a:tcPr>
                    <a:lnB w="19050" cap="flat" cmpd="sng" algn="ctr">
                      <a:solidFill>
                        <a:schemeClr val="accent1">
                          <a:lumMod val="60000"/>
                          <a:lumOff val="40000"/>
                        </a:schemeClr>
                      </a:solidFill>
                      <a:prstDash val="solid"/>
                      <a:round/>
                      <a:headEnd type="none" w="med" len="med"/>
                      <a:tailEnd type="none" w="med" len="med"/>
                    </a:lnB>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0" dirty="0"/>
                    </a:p>
                  </a:txBody>
                  <a:tcPr>
                    <a:lnL w="19050" cap="flat" cmpd="sng" algn="ctr">
                      <a:solidFill>
                        <a:schemeClr val="accent1">
                          <a:lumMod val="60000"/>
                          <a:lumOff val="40000"/>
                        </a:schemeClr>
                      </a:solidFill>
                      <a:prstDash val="solid"/>
                      <a:round/>
                      <a:headEnd type="none" w="med" len="med"/>
                      <a:tailEnd type="none" w="med" len="med"/>
                    </a:lnL>
                    <a:lnT w="19050" cap="flat" cmpd="sng" algn="ctr">
                      <a:solidFill>
                        <a:schemeClr val="accent1">
                          <a:lumMod val="60000"/>
                          <a:lumOff val="40000"/>
                        </a:schemeClr>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s-ES" sz="1200" dirty="0"/>
                    </a:p>
                  </a:txBody>
                  <a:tcPr>
                    <a:lnL w="19050" cap="flat" cmpd="sng" algn="ctr">
                      <a:solidFill>
                        <a:schemeClr val="accent1">
                          <a:lumMod val="60000"/>
                          <a:lumOff val="40000"/>
                        </a:schemeClr>
                      </a:solidFill>
                      <a:prstDash val="solid"/>
                      <a:round/>
                      <a:headEnd type="none" w="med" len="med"/>
                      <a:tailEnd type="none" w="med" len="med"/>
                    </a:lnL>
                    <a:lnB w="12700" cap="flat" cmpd="sng" algn="ctr">
                      <a:solidFill>
                        <a:schemeClr val="accent1">
                          <a:lumMod val="20000"/>
                          <a:lumOff val="80000"/>
                        </a:schemeClr>
                      </a:solidFill>
                      <a:prstDash val="solid"/>
                      <a:round/>
                      <a:headEnd type="none" w="med" len="med"/>
                      <a:tailEnd type="none" w="med" len="med"/>
                    </a:lnB>
                  </a:tcPr>
                </a:tc>
                <a:tc hMerge="1">
                  <a:txBody>
                    <a:bodyPr/>
                    <a:lstStyle/>
                    <a:p>
                      <a:endParaRPr lang="es-ES" sz="1200" dirty="0"/>
                    </a:p>
                  </a:txBody>
                  <a:tcPr>
                    <a:lnB w="12700" cap="flat" cmpd="sng" algn="ctr">
                      <a:solidFill>
                        <a:schemeClr val="accent1">
                          <a:lumMod val="20000"/>
                          <a:lumOff val="80000"/>
                        </a:schemeClr>
                      </a:solidFill>
                      <a:prstDash val="solid"/>
                      <a:round/>
                      <a:headEnd type="none" w="med" len="med"/>
                      <a:tailEnd type="none" w="med" len="med"/>
                    </a:lnB>
                  </a:tcPr>
                </a:tc>
                <a:tc hMerge="1">
                  <a:txBody>
                    <a:bodyPr/>
                    <a:lstStyle/>
                    <a:p>
                      <a:endParaRPr lang="es-ES" sz="1200" b="1" dirty="0"/>
                    </a:p>
                  </a:txBody>
                  <a:tcPr>
                    <a:lnB w="12700" cap="flat" cmpd="sng" algn="ctr">
                      <a:solidFill>
                        <a:schemeClr val="accent1">
                          <a:lumMod val="20000"/>
                          <a:lumOff val="80000"/>
                        </a:schemeClr>
                      </a:solidFill>
                      <a:prstDash val="solid"/>
                      <a:round/>
                      <a:headEnd type="none" w="med" len="med"/>
                      <a:tailEnd type="none" w="med" len="med"/>
                    </a:lnB>
                  </a:tcPr>
                </a:tc>
                <a:tc hMerge="1">
                  <a:txBody>
                    <a:bodyPr/>
                    <a:lstStyle/>
                    <a:p>
                      <a:endParaRPr lang="es-ES" sz="1200" dirty="0"/>
                    </a:p>
                  </a:txBody>
                  <a:tcPr>
                    <a:lnB w="12700" cap="flat" cmpd="sng" algn="ctr">
                      <a:solidFill>
                        <a:schemeClr val="accent1">
                          <a:lumMod val="20000"/>
                          <a:lumOff val="80000"/>
                        </a:schemeClr>
                      </a:solidFill>
                      <a:prstDash val="solid"/>
                      <a:round/>
                      <a:headEnd type="none" w="med" len="med"/>
                      <a:tailEnd type="none" w="med" len="med"/>
                    </a:lnB>
                  </a:tcPr>
                </a:tc>
                <a:extLst>
                  <a:ext uri="{0D108BD9-81ED-4DB2-BD59-A6C34878D82A}">
                    <a16:rowId xmlns:a16="http://schemas.microsoft.com/office/drawing/2014/main" val="3376050391"/>
                  </a:ext>
                </a:extLst>
              </a:tr>
              <a:tr h="370840">
                <a:tc row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ca-ES" sz="1200" noProof="0" dirty="0"/>
                    </a:p>
                    <a:p>
                      <a:pPr marL="0" marR="0" lvl="0" indent="0" algn="ctr" defTabSz="914400" rtl="0" eaLnBrk="1" fontAlgn="auto" latinLnBrk="0" hangingPunct="1">
                        <a:lnSpc>
                          <a:spcPct val="100000"/>
                        </a:lnSpc>
                        <a:spcBef>
                          <a:spcPts val="0"/>
                        </a:spcBef>
                        <a:spcAft>
                          <a:spcPts val="0"/>
                        </a:spcAft>
                        <a:buClrTx/>
                        <a:buSzTx/>
                        <a:buFontTx/>
                        <a:buNone/>
                        <a:tabLst/>
                        <a:defRPr/>
                      </a:pPr>
                      <a:endParaRPr lang="ca-ES" sz="1200" noProof="0" dirty="0"/>
                    </a:p>
                    <a:p>
                      <a:pPr marL="0" marR="0" lvl="0" indent="0" algn="ctr" defTabSz="914400" rtl="0" eaLnBrk="1" fontAlgn="auto" latinLnBrk="0" hangingPunct="1">
                        <a:lnSpc>
                          <a:spcPct val="100000"/>
                        </a:lnSpc>
                        <a:spcBef>
                          <a:spcPts val="0"/>
                        </a:spcBef>
                        <a:spcAft>
                          <a:spcPts val="0"/>
                        </a:spcAft>
                        <a:buClrTx/>
                        <a:buSzTx/>
                        <a:buFontTx/>
                        <a:buNone/>
                        <a:tabLst/>
                        <a:defRPr/>
                      </a:pPr>
                      <a:endParaRPr lang="ca-ES" sz="1200" noProof="0" dirty="0"/>
                    </a:p>
                    <a:p>
                      <a:pPr marL="0" marR="0" lvl="0" indent="0" algn="ctr" defTabSz="914400" rtl="0" eaLnBrk="1" fontAlgn="auto" latinLnBrk="0" hangingPunct="1">
                        <a:lnSpc>
                          <a:spcPct val="100000"/>
                        </a:lnSpc>
                        <a:spcBef>
                          <a:spcPts val="0"/>
                        </a:spcBef>
                        <a:spcAft>
                          <a:spcPts val="0"/>
                        </a:spcAft>
                        <a:buClrTx/>
                        <a:buSzTx/>
                        <a:buFontTx/>
                        <a:buNone/>
                        <a:tabLst/>
                        <a:defRPr/>
                      </a:pPr>
                      <a:r>
                        <a:rPr lang="ca-ES" sz="1200" noProof="0" dirty="0"/>
                        <a:t>Per lliçó</a:t>
                      </a:r>
                    </a:p>
                  </a:txBody>
                  <a:tcPr>
                    <a:lnR w="12700" cap="flat" cmpd="sng" algn="ctr">
                      <a:solidFill>
                        <a:schemeClr val="accent1">
                          <a:lumMod val="40000"/>
                          <a:lumOff val="60000"/>
                        </a:schemeClr>
                      </a:solidFill>
                      <a:prstDash val="solid"/>
                      <a:round/>
                      <a:headEnd type="none" w="med" len="med"/>
                      <a:tailEnd type="none" w="med" len="med"/>
                    </a:lnR>
                    <a:lnT w="19050" cap="flat" cmpd="sng" algn="ctr">
                      <a:solidFill>
                        <a:schemeClr val="accent1">
                          <a:lumMod val="60000"/>
                          <a:lumOff val="40000"/>
                        </a:schemeClr>
                      </a:solidFill>
                      <a:prstDash val="solid"/>
                      <a:round/>
                      <a:headEnd type="none" w="med" len="med"/>
                      <a:tailEnd type="none" w="med" len="med"/>
                    </a:lnT>
                  </a:tcPr>
                </a:tc>
                <a:tc>
                  <a:txBody>
                    <a:bodyPr/>
                    <a:lstStyle/>
                    <a:p>
                      <a:pPr marL="0" marR="0" lvl="0" indent="0" algn="l" rtl="0" eaLnBrk="1" fontAlgn="auto" latinLnBrk="0" hangingPunct="1">
                        <a:lnSpc>
                          <a:spcPct val="100000"/>
                        </a:lnSpc>
                        <a:spcBef>
                          <a:spcPts val="0"/>
                        </a:spcBef>
                        <a:spcAft>
                          <a:spcPts val="0"/>
                        </a:spcAft>
                        <a:buClrTx/>
                        <a:buSzTx/>
                        <a:buFontTx/>
                        <a:buNone/>
                      </a:pPr>
                      <a:r>
                        <a:rPr lang="ca-ES" sz="1200" b="0" noProof="0" dirty="0"/>
                        <a:t>Exercicis 1 i 2</a:t>
                      </a:r>
                    </a:p>
                  </a:txBody>
                  <a:tcP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9050" cap="flat" cmpd="sng" algn="ctr">
                      <a:solidFill>
                        <a:schemeClr val="accent1">
                          <a:lumMod val="60000"/>
                          <a:lumOff val="40000"/>
                        </a:schemeClr>
                      </a:solidFill>
                      <a:prstDash val="solid"/>
                      <a:round/>
                      <a:headEnd type="none" w="med" len="med"/>
                      <a:tailEnd type="none" w="med" len="med"/>
                    </a:lnT>
                  </a:tcPr>
                </a:tc>
                <a:tc rowSpan="2">
                  <a:txBody>
                    <a:bodyPr/>
                    <a:lstStyle/>
                    <a:p>
                      <a:pPr marL="0" marR="0" lvl="0" indent="0" algn="l" rtl="0" eaLnBrk="1" fontAlgn="auto" latinLnBrk="0" hangingPunct="1">
                        <a:lnSpc>
                          <a:spcPct val="100000"/>
                        </a:lnSpc>
                        <a:spcBef>
                          <a:spcPts val="0"/>
                        </a:spcBef>
                        <a:spcAft>
                          <a:spcPts val="0"/>
                        </a:spcAft>
                        <a:buClrTx/>
                        <a:buSzTx/>
                        <a:buFontTx/>
                        <a:buNone/>
                      </a:pPr>
                      <a:r>
                        <a:rPr lang="ca-ES" sz="1200" b="1" noProof="0" dirty="0"/>
                        <a:t>     </a:t>
                      </a:r>
                    </a:p>
                    <a:p>
                      <a:endParaRPr lang="ca-ES" sz="1200" noProof="0" dirty="0"/>
                    </a:p>
                  </a:txBody>
                  <a:tcPr>
                    <a:lnL w="12700" cap="flat" cmpd="sng" algn="ctr">
                      <a:solidFill>
                        <a:schemeClr val="accent1">
                          <a:lumMod val="40000"/>
                          <a:lumOff val="60000"/>
                        </a:schemeClr>
                      </a:solidFill>
                      <a:prstDash val="solid"/>
                      <a:round/>
                      <a:headEnd type="none" w="med" len="med"/>
                      <a:tailEnd type="none" w="med" len="med"/>
                    </a:lnL>
                    <a:lnT w="1905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tcPr>
                </a:tc>
                <a:tc rowSpan="2">
                  <a:txBody>
                    <a:bodyPr/>
                    <a:lstStyle/>
                    <a:p>
                      <a:endParaRPr lang="ca-ES" sz="1200" noProof="0" dirty="0"/>
                    </a:p>
                    <a:p>
                      <a:pPr marL="0" marR="0" indent="0" algn="l" rtl="0" eaLnBrk="1" fontAlgn="auto" latinLnBrk="0" hangingPunct="1">
                        <a:lnSpc>
                          <a:spcPct val="100000"/>
                        </a:lnSpc>
                        <a:spcBef>
                          <a:spcPts val="0"/>
                        </a:spcBef>
                        <a:spcAft>
                          <a:spcPts val="0"/>
                        </a:spcAft>
                        <a:buClrTx/>
                        <a:buSzTx/>
                        <a:buFontTx/>
                        <a:buNone/>
                      </a:pPr>
                      <a:r>
                        <a:rPr lang="ca-ES" sz="1200" b="0" noProof="0" dirty="0"/>
                        <a:t>Objectiu d'aprenentatge </a:t>
                      </a:r>
                      <a:r>
                        <a:rPr lang="ca-ES" sz="1200" b="0" noProof="0" dirty="0" err="1"/>
                        <a:t>Snappet</a:t>
                      </a:r>
                      <a:r>
                        <a:rPr lang="ca-ES" sz="1200" b="0" noProof="0" dirty="0"/>
                        <a:t> (contingut matemàtic)</a:t>
                      </a:r>
                    </a:p>
                    <a:p>
                      <a:endParaRPr lang="ca-ES" sz="1200" b="0" noProof="0" dirty="0"/>
                    </a:p>
                  </a:txBody>
                  <a:tcPr>
                    <a:lnT w="1905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tcPr>
                </a:tc>
                <a:tc rowSpan="2">
                  <a:txBody>
                    <a:bodyPr/>
                    <a:lstStyle/>
                    <a:p>
                      <a:r>
                        <a:rPr lang="ca-ES" sz="1200" b="1" noProof="0" dirty="0"/>
                        <a:t>   </a:t>
                      </a:r>
                    </a:p>
                  </a:txBody>
                  <a:tcPr>
                    <a:lnT w="1905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ca-ES" sz="1200" b="1" noProof="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ca-ES" sz="900" b="1"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ca-ES" sz="1200" b="1" noProof="0" dirty="0" err="1"/>
                        <a:t>Subsaber</a:t>
                      </a:r>
                      <a:r>
                        <a:rPr lang="ca-ES" sz="1200" b="1" noProof="0" dirty="0"/>
                        <a:t> de la </a:t>
                      </a:r>
                      <a:r>
                        <a:rPr lang="ca-ES" sz="1200" b="1" i="0" u="none" strike="noStrike" noProof="0" dirty="0">
                          <a:latin typeface="Calibri"/>
                        </a:rPr>
                        <a:t>Llei</a:t>
                      </a:r>
                      <a:endParaRPr lang="ca-ES" sz="1200" noProof="0" dirty="0">
                        <a:solidFill>
                          <a:srgbClr val="FF0000"/>
                        </a:solidFill>
                      </a:endParaRPr>
                    </a:p>
                  </a:txBody>
                  <a:tcPr>
                    <a:lnT w="1905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tcPr>
                </a:tc>
                <a:extLst>
                  <a:ext uri="{0D108BD9-81ED-4DB2-BD59-A6C34878D82A}">
                    <a16:rowId xmlns:a16="http://schemas.microsoft.com/office/drawing/2014/main" val="1652913659"/>
                  </a:ext>
                </a:extLst>
              </a:tr>
              <a:tr h="0">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dirty="0"/>
                        <a:t>Por unidad</a:t>
                      </a:r>
                    </a:p>
                    <a:p>
                      <a:endParaRPr lang="es-ES"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a-ES" sz="1200" noProof="0" dirty="0"/>
                        <a:t>Adaptatiu</a:t>
                      </a:r>
                    </a:p>
                  </a:txBody>
                  <a:tcP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B w="12700" cap="flat" cmpd="sng" algn="ctr">
                      <a:solidFill>
                        <a:schemeClr val="accent1">
                          <a:lumMod val="40000"/>
                          <a:lumOff val="60000"/>
                        </a:schemeClr>
                      </a:solidFill>
                      <a:prstDash val="solid"/>
                      <a:round/>
                      <a:headEnd type="none" w="med" len="med"/>
                      <a:tailEnd type="none" w="med" len="med"/>
                    </a:lnB>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t>evalúa</a:t>
                      </a:r>
                    </a:p>
                    <a:p>
                      <a:endParaRPr lang="es-ES" sz="1200" dirty="0"/>
                    </a:p>
                  </a:txBody>
                  <a:tcPr/>
                </a:tc>
                <a:tc vMerge="1">
                  <a:txBody>
                    <a:bodyPr/>
                    <a:lstStyle/>
                    <a:p>
                      <a:r>
                        <a:rPr lang="es-ES" sz="1200" dirty="0"/>
                        <a:t>Objetivo de aprendizaje </a:t>
                      </a:r>
                      <a:r>
                        <a:rPr lang="es-ES" sz="1200" dirty="0" err="1"/>
                        <a:t>Snappet</a:t>
                      </a:r>
                      <a:r>
                        <a:rPr lang="es-ES" sz="1200" dirty="0"/>
                        <a:t> </a:t>
                      </a:r>
                    </a:p>
                    <a:p>
                      <a:r>
                        <a:rPr lang="es-ES" sz="1200" dirty="0"/>
                        <a:t>(contenido matemático)</a:t>
                      </a:r>
                    </a:p>
                    <a:p>
                      <a:endParaRPr lang="es-ES" sz="1200" dirty="0"/>
                    </a:p>
                  </a:txBody>
                  <a:tcPr/>
                </a:tc>
                <a:tc vMerge="1">
                  <a:txBody>
                    <a:bodyPr/>
                    <a:lstStyle/>
                    <a:p>
                      <a:endParaRPr lang="es-ES" sz="1200" dirty="0"/>
                    </a:p>
                  </a:txBody>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err="1"/>
                        <a:t>Subsaber</a:t>
                      </a:r>
                      <a:r>
                        <a:rPr lang="es-ES" sz="1200" b="1" dirty="0"/>
                        <a:t> de la Ley</a:t>
                      </a:r>
                    </a:p>
                    <a:p>
                      <a:endParaRPr lang="es-ES" sz="1200" dirty="0"/>
                    </a:p>
                  </a:txBody>
                  <a:tcPr/>
                </a:tc>
                <a:extLst>
                  <a:ext uri="{0D108BD9-81ED-4DB2-BD59-A6C34878D82A}">
                    <a16:rowId xmlns:a16="http://schemas.microsoft.com/office/drawing/2014/main" val="2617402534"/>
                  </a:ext>
                </a:extLst>
              </a:tr>
              <a:tr h="370840">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s-ES" sz="1200" dirty="0"/>
                    </a:p>
                  </a:txBody>
                  <a:tcPr>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tcPr>
                </a:tc>
                <a:tc>
                  <a:txBody>
                    <a:bodyPr/>
                    <a:lstStyle/>
                    <a:p>
                      <a:pPr marL="0" marR="0" lvl="0" indent="0" algn="l" rtl="0" eaLnBrk="1" fontAlgn="auto" latinLnBrk="0" hangingPunct="1">
                        <a:lnSpc>
                          <a:spcPct val="100000"/>
                        </a:lnSpc>
                        <a:spcBef>
                          <a:spcPts val="0"/>
                        </a:spcBef>
                        <a:spcAft>
                          <a:spcPts val="0"/>
                        </a:spcAft>
                        <a:buClrTx/>
                        <a:buSzTx/>
                        <a:buFontTx/>
                        <a:buNone/>
                      </a:pPr>
                      <a:endParaRPr lang="ca-ES" sz="1200"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ca-ES" sz="1200" noProof="0" dirty="0"/>
                        <a:t>Exercici 3</a:t>
                      </a:r>
                    </a:p>
                    <a:p>
                      <a:endParaRPr lang="ca-ES" sz="1200" noProof="0" dirty="0"/>
                    </a:p>
                  </a:txBody>
                  <a:tcP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tcPr>
                </a:tc>
                <a:tc>
                  <a:txBody>
                    <a:bodyPr/>
                    <a:lstStyle/>
                    <a:p>
                      <a:pPr marL="0" marR="0" lvl="0" indent="0" algn="l" rtl="0" eaLnBrk="1" fontAlgn="auto" latinLnBrk="0" hangingPunct="1">
                        <a:lnSpc>
                          <a:spcPct val="100000"/>
                        </a:lnSpc>
                        <a:spcBef>
                          <a:spcPts val="0"/>
                        </a:spcBef>
                        <a:spcAft>
                          <a:spcPts val="0"/>
                        </a:spcAft>
                        <a:buClrTx/>
                        <a:buSzTx/>
                        <a:buFontTx/>
                        <a:buNone/>
                      </a:pPr>
                      <a:r>
                        <a:rPr lang="ca-ES" sz="1200" b="1" kern="1200" noProof="0" dirty="0">
                          <a:solidFill>
                            <a:schemeClr val="dk1"/>
                          </a:solidFill>
                        </a:rPr>
                        <a:t>       </a:t>
                      </a:r>
                    </a:p>
                    <a:p>
                      <a:pPr marL="0" marR="0" lvl="0" indent="0" algn="l" rtl="0" eaLnBrk="1" fontAlgn="auto" latinLnBrk="0" hangingPunct="1">
                        <a:lnSpc>
                          <a:spcPct val="100000"/>
                        </a:lnSpc>
                        <a:spcBef>
                          <a:spcPts val="0"/>
                        </a:spcBef>
                        <a:spcAft>
                          <a:spcPts val="0"/>
                        </a:spcAft>
                        <a:buClrTx/>
                        <a:buSzTx/>
                        <a:buFontTx/>
                        <a:buNone/>
                      </a:pPr>
                      <a:r>
                        <a:rPr lang="ca-ES" sz="1200" b="1" kern="1200" noProof="0" dirty="0">
                          <a:solidFill>
                            <a:schemeClr val="dk1"/>
                          </a:solidFill>
                        </a:rPr>
                        <a:t>     </a:t>
                      </a:r>
                    </a:p>
                    <a:p>
                      <a:endParaRPr lang="ca-ES" sz="1200" noProof="0" dirty="0"/>
                    </a:p>
                  </a:txBody>
                  <a:tcPr>
                    <a:lnL w="12700" cap="flat" cmpd="sng" algn="ctr">
                      <a:solidFill>
                        <a:schemeClr val="accent1">
                          <a:lumMod val="40000"/>
                          <a:lumOff val="60000"/>
                        </a:schemeClr>
                      </a:solidFill>
                      <a:prstDash val="solid"/>
                      <a:round/>
                      <a:headEnd type="none" w="med" len="med"/>
                      <a:tailEnd type="none" w="med" len="med"/>
                    </a:lnL>
                    <a:lnT w="12700" cap="flat" cmpd="sng" algn="ctr">
                      <a:solidFill>
                        <a:schemeClr val="accent1">
                          <a:lumMod val="40000"/>
                          <a:lumOff val="60000"/>
                        </a:schemeClr>
                      </a:solidFill>
                      <a:prstDash val="solid"/>
                      <a:round/>
                      <a:headEnd type="none" w="med" len="med"/>
                      <a:tailEnd type="none" w="med" len="med"/>
                    </a:lnT>
                  </a:tcPr>
                </a:tc>
                <a:tc>
                  <a:txBody>
                    <a:bodyPr/>
                    <a:lstStyle/>
                    <a:p>
                      <a:pPr algn="l"/>
                      <a:endParaRPr lang="ca-ES" sz="900" b="1" noProof="0" dirty="0"/>
                    </a:p>
                    <a:p>
                      <a:pPr lvl="0" algn="l">
                        <a:buNone/>
                      </a:pPr>
                      <a:r>
                        <a:rPr lang="ca-ES" sz="1200" b="0" i="0" u="none" strike="noStrike" noProof="0" dirty="0">
                          <a:latin typeface="Calibri"/>
                        </a:rPr>
                        <a:t>Objectiu d'aprenentatge</a:t>
                      </a:r>
                      <a:r>
                        <a:rPr lang="ca-ES" sz="1200" b="0" noProof="0" dirty="0"/>
                        <a:t> </a:t>
                      </a:r>
                      <a:r>
                        <a:rPr lang="ca-ES" sz="1200" b="0" noProof="0" dirty="0" err="1"/>
                        <a:t>Snappet</a:t>
                      </a:r>
                      <a:r>
                        <a:rPr lang="ca-ES" sz="1200" b="0" noProof="0" dirty="0"/>
                        <a:t> </a:t>
                      </a:r>
                      <a:endParaRPr lang="ca-ES" noProof="0" dirty="0"/>
                    </a:p>
                    <a:p>
                      <a:r>
                        <a:rPr lang="ca-ES" sz="1200" b="0" noProof="0" dirty="0"/>
                        <a:t>(a partir de criteris d'avaluació)</a:t>
                      </a:r>
                    </a:p>
                  </a:txBody>
                  <a:tcPr>
                    <a:lnT w="12700" cap="flat" cmpd="sng" algn="ctr">
                      <a:solidFill>
                        <a:schemeClr val="accent1">
                          <a:lumMod val="40000"/>
                          <a:lumOff val="60000"/>
                        </a:schemeClr>
                      </a:solidFill>
                      <a:prstDash val="solid"/>
                      <a:round/>
                      <a:headEnd type="none" w="med" len="med"/>
                      <a:tailEnd type="none" w="med" len="med"/>
                    </a:lnT>
                  </a:tcPr>
                </a:tc>
                <a:tc>
                  <a:txBody>
                    <a:bodyPr/>
                    <a:lstStyle/>
                    <a:p>
                      <a:endParaRPr lang="ca-ES" sz="1200" noProof="0" dirty="0"/>
                    </a:p>
                  </a:txBody>
                  <a:tcPr>
                    <a:lnT w="12700" cap="flat" cmpd="sng" algn="ctr">
                      <a:solidFill>
                        <a:schemeClr val="accent1">
                          <a:lumMod val="40000"/>
                          <a:lumOff val="60000"/>
                        </a:schemeClr>
                      </a:solidFill>
                      <a:prstDash val="solid"/>
                      <a:round/>
                      <a:headEnd type="none" w="med" len="med"/>
                      <a:tailEnd type="none" w="med" len="med"/>
                    </a:lnT>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ca-ES" sz="1200" b="1"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ca-ES" sz="1200" b="1" noProof="0" dirty="0"/>
                        <a:t>Criteris d'avaluació de la </a:t>
                      </a:r>
                      <a:r>
                        <a:rPr lang="ca-ES" sz="1200" b="1" i="0" u="none" strike="noStrike" noProof="0" dirty="0">
                          <a:latin typeface="Calibri"/>
                        </a:rPr>
                        <a:t>Llei</a:t>
                      </a:r>
                    </a:p>
                  </a:txBody>
                  <a:tcPr>
                    <a:lnT w="12700" cap="flat" cmpd="sng" algn="ctr">
                      <a:solidFill>
                        <a:schemeClr val="accent1">
                          <a:lumMod val="40000"/>
                          <a:lumOff val="60000"/>
                        </a:schemeClr>
                      </a:solidFill>
                      <a:prstDash val="solid"/>
                      <a:round/>
                      <a:headEnd type="none" w="med" len="med"/>
                      <a:tailEnd type="none" w="med" len="med"/>
                    </a:lnT>
                  </a:tcPr>
                </a:tc>
                <a:extLst>
                  <a:ext uri="{0D108BD9-81ED-4DB2-BD59-A6C34878D82A}">
                    <a16:rowId xmlns:a16="http://schemas.microsoft.com/office/drawing/2014/main" val="56154003"/>
                  </a:ext>
                </a:extLst>
              </a:tr>
              <a:tr h="0">
                <a:tc gridSpan="4">
                  <a:txBody>
                    <a:bodyPr/>
                    <a:lstStyle/>
                    <a:p>
                      <a:endParaRPr lang="ca-ES" sz="900" noProof="0" dirty="0"/>
                    </a:p>
                  </a:txBody>
                  <a:tcPr/>
                </a:tc>
                <a:tc hMerge="1">
                  <a:txBody>
                    <a:bodyPr/>
                    <a:lstStyle/>
                    <a:p>
                      <a:endParaRPr lang="es-ES" sz="1200" dirty="0"/>
                    </a:p>
                  </a:txBody>
                  <a:tcP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tcPr>
                </a:tc>
                <a:tc hMerge="1">
                  <a:txBody>
                    <a:bodyPr/>
                    <a:lstStyle/>
                    <a:p>
                      <a:endParaRPr lang="es-ES" sz="1200" dirty="0"/>
                    </a:p>
                  </a:txBody>
                  <a:tcPr>
                    <a:lnL w="12700" cap="flat" cmpd="sng" algn="ctr">
                      <a:solidFill>
                        <a:schemeClr val="accent1">
                          <a:lumMod val="40000"/>
                          <a:lumOff val="60000"/>
                        </a:schemeClr>
                      </a:solidFill>
                      <a:prstDash val="solid"/>
                      <a:round/>
                      <a:headEnd type="none" w="med" len="med"/>
                      <a:tailEnd type="none" w="med" len="med"/>
                    </a:lnL>
                  </a:tcPr>
                </a:tc>
                <a:tc hMerge="1">
                  <a:txBody>
                    <a:bodyPr/>
                    <a:lstStyle/>
                    <a:p>
                      <a:endParaRPr lang="es-ES" sz="1200" dirty="0"/>
                    </a:p>
                  </a:txBody>
                  <a:tcPr/>
                </a:tc>
                <a:tc rowSpan="5" gridSpan="2">
                  <a:txBody>
                    <a:bodyPr/>
                    <a:lstStyle/>
                    <a:p>
                      <a:endParaRPr lang="ca-ES" sz="1200" noProof="0" dirty="0">
                        <a:solidFill>
                          <a:schemeClr val="bg1"/>
                        </a:solidFill>
                      </a:endParaRPr>
                    </a:p>
                  </a:txBody>
                  <a:tcPr/>
                </a:tc>
                <a:tc rowSpan="5" hMerge="1">
                  <a:txBody>
                    <a:bodyPr/>
                    <a:lstStyle/>
                    <a:p>
                      <a:endParaRPr lang="es-ES" sz="1200" dirty="0"/>
                    </a:p>
                  </a:txBody>
                  <a:tcPr/>
                </a:tc>
                <a:extLst>
                  <a:ext uri="{0D108BD9-81ED-4DB2-BD59-A6C34878D82A}">
                    <a16:rowId xmlns:a16="http://schemas.microsoft.com/office/drawing/2014/main" val="3905395474"/>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ca-ES" sz="1200" noProof="0" dirty="0"/>
                    </a:p>
                    <a:p>
                      <a:pPr marL="0" marR="0" lvl="0" indent="0" algn="ctr" defTabSz="914400" rtl="0" eaLnBrk="1" fontAlgn="auto" latinLnBrk="0" hangingPunct="1">
                        <a:lnSpc>
                          <a:spcPct val="100000"/>
                        </a:lnSpc>
                        <a:spcBef>
                          <a:spcPts val="0"/>
                        </a:spcBef>
                        <a:spcAft>
                          <a:spcPts val="0"/>
                        </a:spcAft>
                        <a:buClrTx/>
                        <a:buSzTx/>
                        <a:buFontTx/>
                        <a:buNone/>
                        <a:tabLst/>
                        <a:defRPr/>
                      </a:pPr>
                      <a:r>
                        <a:rPr lang="ca-ES" sz="1200" noProof="0" dirty="0"/>
                        <a:t>Per unitat</a:t>
                      </a:r>
                    </a:p>
                    <a:p>
                      <a:endParaRPr lang="ca-ES" sz="1200" noProof="0" dirty="0"/>
                    </a:p>
                  </a:txBody>
                  <a:tcPr>
                    <a:lnR w="12700" cap="flat" cmpd="sng" algn="ctr">
                      <a:solidFill>
                        <a:schemeClr val="accent1">
                          <a:lumMod val="40000"/>
                          <a:lumOff val="60000"/>
                        </a:schemeClr>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ca-ES" sz="1200" noProof="0" dirty="0"/>
                    </a:p>
                    <a:p>
                      <a:pPr marL="0" marR="0" lvl="0" indent="0" algn="l" rtl="0" eaLnBrk="1" fontAlgn="auto" latinLnBrk="0" hangingPunct="1">
                        <a:lnSpc>
                          <a:spcPct val="100000"/>
                        </a:lnSpc>
                        <a:spcBef>
                          <a:spcPts val="0"/>
                        </a:spcBef>
                        <a:spcAft>
                          <a:spcPts val="0"/>
                        </a:spcAft>
                        <a:buClrTx/>
                        <a:buSzTx/>
                        <a:buFontTx/>
                        <a:buNone/>
                      </a:pPr>
                      <a:r>
                        <a:rPr lang="ca-ES" sz="1200" noProof="0" dirty="0"/>
                        <a:t>Prova d'unitat</a:t>
                      </a:r>
                    </a:p>
                  </a:txBody>
                  <a:tcP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tcPr>
                </a:tc>
                <a:tc>
                  <a:txBody>
                    <a:bodyPr/>
                    <a:lstStyle/>
                    <a:p>
                      <a:endParaRPr lang="ca-ES" sz="1200" noProof="0" dirty="0"/>
                    </a:p>
                  </a:txBody>
                  <a:tcPr>
                    <a:lnL w="12700" cap="flat" cmpd="sng" algn="ctr">
                      <a:solidFill>
                        <a:schemeClr val="accent1">
                          <a:lumMod val="40000"/>
                          <a:lumOff val="60000"/>
                        </a:schemeClr>
                      </a:solidFill>
                      <a:prstDash val="solid"/>
                      <a:round/>
                      <a:headEnd type="none" w="med" len="med"/>
                      <a:tailEnd type="none" w="med" len="med"/>
                    </a:lnL>
                  </a:tcPr>
                </a:tc>
                <a:tc>
                  <a:txBody>
                    <a:bodyPr/>
                    <a:lstStyle/>
                    <a:p>
                      <a:endParaRPr lang="ca-ES" sz="1200" noProof="0" dirty="0"/>
                    </a:p>
                    <a:p>
                      <a:endParaRPr lang="ca-ES" sz="1200" noProof="0" dirty="0"/>
                    </a:p>
                    <a:p>
                      <a:endParaRPr lang="ca-ES" sz="1200" noProof="0" dirty="0"/>
                    </a:p>
                  </a:txBody>
                  <a:tcPr/>
                </a:tc>
                <a:tc gridSpan="2" vMerge="1">
                  <a:txBody>
                    <a:bodyPr/>
                    <a:lstStyle/>
                    <a:p>
                      <a:endParaRPr lang="es-ES" sz="1200" dirty="0"/>
                    </a:p>
                  </a:txBody>
                  <a:tcPr>
                    <a:lnT w="12700" cap="flat" cmpd="sng" algn="ctr">
                      <a:solidFill>
                        <a:schemeClr val="tx1"/>
                      </a:solidFill>
                      <a:prstDash val="solid"/>
                      <a:round/>
                      <a:headEnd type="none" w="med" len="med"/>
                      <a:tailEnd type="none" w="med" len="med"/>
                    </a:lnT>
                    <a:noFill/>
                  </a:tcPr>
                </a:tc>
                <a:tc hMerge="1" vMerge="1">
                  <a:txBody>
                    <a:bodyPr/>
                    <a:lstStyle/>
                    <a:p>
                      <a:endParaRPr lang="es-ES" sz="1200" dirty="0"/>
                    </a:p>
                  </a:txBody>
                  <a:tcPr>
                    <a:noFill/>
                  </a:tcPr>
                </a:tc>
                <a:extLst>
                  <a:ext uri="{0D108BD9-81ED-4DB2-BD59-A6C34878D82A}">
                    <a16:rowId xmlns:a16="http://schemas.microsoft.com/office/drawing/2014/main" val="288781951"/>
                  </a:ext>
                </a:extLst>
              </a:tr>
              <a:tr h="217271">
                <a:tc gridSpan="4">
                  <a:txBody>
                    <a:bodyPr/>
                    <a:lstStyle/>
                    <a:p>
                      <a:endParaRPr lang="ca-ES" sz="1200" noProof="0" dirty="0"/>
                    </a:p>
                  </a:txBody>
                  <a:tcPr/>
                </a:tc>
                <a:tc hMerge="1">
                  <a:txBody>
                    <a:bodyPr/>
                    <a:lstStyle/>
                    <a:p>
                      <a:endParaRPr lang="es-ES" sz="1200" dirty="0"/>
                    </a:p>
                  </a:txBody>
                  <a:tcP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tcPr>
                </a:tc>
                <a:tc hMerge="1">
                  <a:txBody>
                    <a:bodyPr/>
                    <a:lstStyle/>
                    <a:p>
                      <a:endParaRPr lang="es-ES" sz="1200" dirty="0"/>
                    </a:p>
                  </a:txBody>
                  <a:tcPr>
                    <a:lnL w="12700" cap="flat" cmpd="sng" algn="ctr">
                      <a:solidFill>
                        <a:schemeClr val="accent1">
                          <a:lumMod val="40000"/>
                          <a:lumOff val="60000"/>
                        </a:schemeClr>
                      </a:solidFill>
                      <a:prstDash val="solid"/>
                      <a:round/>
                      <a:headEnd type="none" w="med" len="med"/>
                      <a:tailEnd type="none" w="med" len="med"/>
                    </a:lnL>
                  </a:tcPr>
                </a:tc>
                <a:tc hMerge="1">
                  <a:txBody>
                    <a:bodyPr/>
                    <a:lstStyle/>
                    <a:p>
                      <a:endParaRPr lang="es-ES" sz="1200" dirty="0"/>
                    </a:p>
                  </a:txBody>
                  <a:tcPr/>
                </a:tc>
                <a:tc gridSpan="2" vMerge="1">
                  <a:txBody>
                    <a:bodyPr/>
                    <a:lstStyle/>
                    <a:p>
                      <a:endParaRPr lang="es-ES" sz="1200" dirty="0"/>
                    </a:p>
                  </a:txBody>
                  <a:tcPr>
                    <a:noFill/>
                  </a:tcPr>
                </a:tc>
                <a:tc hMerge="1" vMerge="1">
                  <a:txBody>
                    <a:bodyPr/>
                    <a:lstStyle/>
                    <a:p>
                      <a:endParaRPr lang="es-ES" sz="1200" dirty="0"/>
                    </a:p>
                  </a:txBody>
                  <a:tcPr>
                    <a:noFill/>
                  </a:tcPr>
                </a:tc>
                <a:extLst>
                  <a:ext uri="{0D108BD9-81ED-4DB2-BD59-A6C34878D82A}">
                    <a16:rowId xmlns:a16="http://schemas.microsoft.com/office/drawing/2014/main" val="4163954605"/>
                  </a:ext>
                </a:extLst>
              </a:tr>
              <a:tr h="23941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ca-ES" sz="1200" noProof="0" dirty="0"/>
                    </a:p>
                    <a:p>
                      <a:pPr marL="0" marR="0" lvl="0" indent="0" algn="ctr" defTabSz="914400" rtl="0" eaLnBrk="1" fontAlgn="auto" latinLnBrk="0" hangingPunct="1">
                        <a:lnSpc>
                          <a:spcPct val="100000"/>
                        </a:lnSpc>
                        <a:spcBef>
                          <a:spcPts val="0"/>
                        </a:spcBef>
                        <a:spcAft>
                          <a:spcPts val="0"/>
                        </a:spcAft>
                        <a:buClrTx/>
                        <a:buSzTx/>
                        <a:buFontTx/>
                        <a:buNone/>
                        <a:tabLst/>
                        <a:defRPr/>
                      </a:pPr>
                      <a:r>
                        <a:rPr lang="ca-ES" sz="1200" noProof="0" dirty="0"/>
                        <a:t>Per trimestre</a:t>
                      </a:r>
                    </a:p>
                    <a:p>
                      <a:endParaRPr lang="ca-ES" sz="1200" noProof="0" dirty="0"/>
                    </a:p>
                  </a:txBody>
                  <a:tcPr>
                    <a:lnR w="12700" cap="flat" cmpd="sng" algn="ctr">
                      <a:solidFill>
                        <a:schemeClr val="accent1">
                          <a:lumMod val="40000"/>
                          <a:lumOff val="60000"/>
                        </a:schemeClr>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ca-ES" sz="1200"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ca-ES" sz="1200" noProof="0" dirty="0"/>
                        <a:t>Prova competencial</a:t>
                      </a:r>
                    </a:p>
                  </a:txBody>
                  <a:tcP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tcPr>
                </a:tc>
                <a:tc>
                  <a:txBody>
                    <a:bodyPr/>
                    <a:lstStyle/>
                    <a:p>
                      <a:endParaRPr lang="ca-ES" sz="1200" noProof="0" dirty="0"/>
                    </a:p>
                  </a:txBody>
                  <a:tcPr>
                    <a:lnL w="12700" cap="flat" cmpd="sng" algn="ctr">
                      <a:solidFill>
                        <a:schemeClr val="accent1">
                          <a:lumMod val="40000"/>
                          <a:lumOff val="60000"/>
                        </a:schemeClr>
                      </a:solidFill>
                      <a:prstDash val="solid"/>
                      <a:round/>
                      <a:headEnd type="none" w="med" len="med"/>
                      <a:tailEnd type="none" w="med" len="med"/>
                    </a:lnL>
                  </a:tcPr>
                </a:tc>
                <a:tc>
                  <a:txBody>
                    <a:bodyPr/>
                    <a:lstStyle/>
                    <a:p>
                      <a:pPr algn="l"/>
                      <a:endParaRPr lang="ca-ES" sz="1200" b="0" noProof="0" dirty="0"/>
                    </a:p>
                    <a:p>
                      <a:r>
                        <a:rPr lang="ca-ES" sz="1200" b="1" noProof="0" dirty="0"/>
                        <a:t>Criteri d'avaluació de la </a:t>
                      </a:r>
                      <a:r>
                        <a:rPr lang="ca-ES" sz="1200" b="1" i="0" u="none" strike="noStrike" noProof="0" dirty="0">
                          <a:latin typeface="Calibri"/>
                        </a:rPr>
                        <a:t>Llei</a:t>
                      </a:r>
                    </a:p>
                    <a:p>
                      <a:endParaRPr lang="ca-ES" sz="1200" noProof="0" dirty="0"/>
                    </a:p>
                  </a:txBody>
                  <a:tcPr/>
                </a:tc>
                <a:tc gridSpan="2" vMerge="1">
                  <a:txBody>
                    <a:bodyPr/>
                    <a:lstStyle/>
                    <a:p>
                      <a:endParaRPr lang="es-ES" sz="1200" dirty="0"/>
                    </a:p>
                  </a:txBody>
                  <a:tcPr>
                    <a:lnR w="12700" cmpd="sng">
                      <a:noFill/>
                    </a:lnR>
                    <a:noFill/>
                  </a:tcPr>
                </a:tc>
                <a:tc hMerge="1" vMerge="1">
                  <a:txBody>
                    <a:bodyPr/>
                    <a:lstStyle/>
                    <a:p>
                      <a:endParaRPr lang="es-ES" sz="1200" dirty="0"/>
                    </a:p>
                  </a:txBody>
                  <a:tcPr>
                    <a:noFill/>
                  </a:tcPr>
                </a:tc>
                <a:extLst>
                  <a:ext uri="{0D108BD9-81ED-4DB2-BD59-A6C34878D82A}">
                    <a16:rowId xmlns:a16="http://schemas.microsoft.com/office/drawing/2014/main" val="2213055977"/>
                  </a:ext>
                </a:extLst>
              </a:tr>
              <a:tr h="0">
                <a:tc gridSpan="4">
                  <a:txBody>
                    <a:bodyPr/>
                    <a:lstStyle/>
                    <a:p>
                      <a:endParaRPr lang="es-ES" sz="1200" dirty="0"/>
                    </a:p>
                  </a:txBody>
                  <a:tcPr>
                    <a:lnR w="12700" cap="flat" cmpd="sng" algn="ctr">
                      <a:noFill/>
                      <a:prstDash val="solid"/>
                      <a:round/>
                      <a:headEnd type="none" w="med" len="med"/>
                      <a:tailEnd type="none" w="med" len="med"/>
                    </a:lnR>
                  </a:tcPr>
                </a:tc>
                <a:tc hMerge="1">
                  <a:txBody>
                    <a:bodyPr/>
                    <a:lstStyle/>
                    <a:p>
                      <a:endParaRPr lang="es-ES" sz="1200" dirty="0"/>
                    </a:p>
                  </a:txBody>
                  <a:tcP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tcPr>
                </a:tc>
                <a:tc hMerge="1">
                  <a:txBody>
                    <a:bodyPr/>
                    <a:lstStyle/>
                    <a:p>
                      <a:endParaRPr lang="es-ES" sz="1200" dirty="0"/>
                    </a:p>
                  </a:txBody>
                  <a:tcPr>
                    <a:lnL w="12700" cap="flat" cmpd="sng" algn="ctr">
                      <a:solidFill>
                        <a:schemeClr val="accent1">
                          <a:lumMod val="40000"/>
                          <a:lumOff val="60000"/>
                        </a:schemeClr>
                      </a:solidFill>
                      <a:prstDash val="solid"/>
                      <a:round/>
                      <a:headEnd type="none" w="med" len="med"/>
                      <a:tailEnd type="none" w="med" len="med"/>
                    </a:lnL>
                  </a:tcPr>
                </a:tc>
                <a:tc hMerge="1">
                  <a:txBody>
                    <a:bodyPr/>
                    <a:lstStyle/>
                    <a:p>
                      <a:endParaRPr lang="es-ES" sz="1200" dirty="0"/>
                    </a:p>
                  </a:txBody>
                  <a:tcPr>
                    <a:lnL w="12700" cap="flat" cmpd="sng" algn="ctr">
                      <a:solidFill>
                        <a:schemeClr val="accent1">
                          <a:lumMod val="40000"/>
                          <a:lumOff val="60000"/>
                        </a:schemeClr>
                      </a:solidFill>
                      <a:prstDash val="solid"/>
                      <a:round/>
                      <a:headEnd type="none" w="med" len="med"/>
                      <a:tailEnd type="none" w="med" len="med"/>
                    </a:lnL>
                    <a:lnR w="12700" cmpd="sng">
                      <a:noFill/>
                    </a:lnR>
                  </a:tcPr>
                </a:tc>
                <a:tc gridSpan="2" vMerge="1">
                  <a:txBody>
                    <a:bodyPr/>
                    <a:lstStyle/>
                    <a:p>
                      <a:endParaRPr lang="es-ES" sz="1200"/>
                    </a:p>
                  </a:txBody>
                  <a:tcPr>
                    <a:noFill/>
                  </a:tcPr>
                </a:tc>
                <a:tc hMerge="1" vMerge="1">
                  <a:txBody>
                    <a:bodyPr/>
                    <a:lstStyle/>
                    <a:p>
                      <a:endParaRPr lang="es-ES" sz="1200" dirty="0"/>
                    </a:p>
                  </a:txBody>
                  <a:tcPr>
                    <a:noFill/>
                  </a:tcPr>
                </a:tc>
                <a:extLst>
                  <a:ext uri="{0D108BD9-81ED-4DB2-BD59-A6C34878D82A}">
                    <a16:rowId xmlns:a16="http://schemas.microsoft.com/office/drawing/2014/main" val="1254515404"/>
                  </a:ext>
                </a:extLst>
              </a:tr>
            </a:tbl>
          </a:graphicData>
        </a:graphic>
      </p:graphicFrame>
      <p:sp>
        <p:nvSpPr>
          <p:cNvPr id="46" name="Flecha: a la derecha 45">
            <a:extLst>
              <a:ext uri="{FF2B5EF4-FFF2-40B4-BE49-F238E27FC236}">
                <a16:creationId xmlns:a16="http://schemas.microsoft.com/office/drawing/2014/main" id="{B7CFB59B-4BFE-A73D-D993-C62E7055669F}"/>
              </a:ext>
            </a:extLst>
          </p:cNvPr>
          <p:cNvSpPr/>
          <p:nvPr/>
        </p:nvSpPr>
        <p:spPr>
          <a:xfrm>
            <a:off x="7333265" y="1959065"/>
            <a:ext cx="710873" cy="227449"/>
          </a:xfrm>
          <a:prstGeom prst="rightArrow">
            <a:avLst/>
          </a:prstGeom>
          <a:solidFill>
            <a:srgbClr val="F513A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2" name="Flecha: a la derecha 51">
            <a:extLst>
              <a:ext uri="{FF2B5EF4-FFF2-40B4-BE49-F238E27FC236}">
                <a16:creationId xmlns:a16="http://schemas.microsoft.com/office/drawing/2014/main" id="{94E296BE-447F-9A71-AAB2-6DF3C7E2BC21}"/>
              </a:ext>
            </a:extLst>
          </p:cNvPr>
          <p:cNvSpPr/>
          <p:nvPr/>
        </p:nvSpPr>
        <p:spPr>
          <a:xfrm>
            <a:off x="7333265" y="2661859"/>
            <a:ext cx="710873" cy="227449"/>
          </a:xfrm>
          <a:prstGeom prst="rightArrow">
            <a:avLst/>
          </a:prstGeom>
          <a:solidFill>
            <a:srgbClr val="F513A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4" name="Flecha: a la derecha 53">
            <a:extLst>
              <a:ext uri="{FF2B5EF4-FFF2-40B4-BE49-F238E27FC236}">
                <a16:creationId xmlns:a16="http://schemas.microsoft.com/office/drawing/2014/main" id="{ED8588E9-DE5B-B4B4-56FC-7C5AD93D3964}"/>
              </a:ext>
            </a:extLst>
          </p:cNvPr>
          <p:cNvSpPr/>
          <p:nvPr/>
        </p:nvSpPr>
        <p:spPr>
          <a:xfrm>
            <a:off x="3647689" y="3584724"/>
            <a:ext cx="710873" cy="227449"/>
          </a:xfrm>
          <a:prstGeom prst="rightArrow">
            <a:avLst/>
          </a:prstGeom>
          <a:solidFill>
            <a:srgbClr val="F513A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5" name="CuadroTexto 54">
            <a:extLst>
              <a:ext uri="{FF2B5EF4-FFF2-40B4-BE49-F238E27FC236}">
                <a16:creationId xmlns:a16="http://schemas.microsoft.com/office/drawing/2014/main" id="{4F0B6A22-94EB-6825-1345-34712B7202A4}"/>
              </a:ext>
            </a:extLst>
          </p:cNvPr>
          <p:cNvSpPr txBox="1"/>
          <p:nvPr/>
        </p:nvSpPr>
        <p:spPr>
          <a:xfrm>
            <a:off x="3651904" y="4295895"/>
            <a:ext cx="710873" cy="276999"/>
          </a:xfrm>
          <a:prstGeom prst="rect">
            <a:avLst/>
          </a:prstGeom>
          <a:noFill/>
        </p:spPr>
        <p:txBody>
          <a:bodyPr wrap="square" lIns="91440" tIns="45720" rIns="91440" bIns="45720" rtlCol="0" anchor="t">
            <a:spAutoFit/>
          </a:bodyPr>
          <a:lstStyle/>
          <a:p>
            <a:r>
              <a:rPr lang="ca-ES" sz="1200" b="1" dirty="0">
                <a:ea typeface="+mn-lt"/>
                <a:cs typeface="+mn-lt"/>
              </a:rPr>
              <a:t>avalua</a:t>
            </a:r>
            <a:endParaRPr lang="ca-ES" dirty="0">
              <a:ea typeface="+mn-lt"/>
              <a:cs typeface="+mn-lt"/>
            </a:endParaRPr>
          </a:p>
        </p:txBody>
      </p:sp>
      <p:sp>
        <p:nvSpPr>
          <p:cNvPr id="58" name="CuadroTexto 57">
            <a:extLst>
              <a:ext uri="{FF2B5EF4-FFF2-40B4-BE49-F238E27FC236}">
                <a16:creationId xmlns:a16="http://schemas.microsoft.com/office/drawing/2014/main" id="{A4B47265-3D80-FD44-0A13-38469DF21F39}"/>
              </a:ext>
            </a:extLst>
          </p:cNvPr>
          <p:cNvSpPr txBox="1"/>
          <p:nvPr/>
        </p:nvSpPr>
        <p:spPr>
          <a:xfrm>
            <a:off x="4452669" y="3524955"/>
            <a:ext cx="1373325" cy="276999"/>
          </a:xfrm>
          <a:prstGeom prst="rect">
            <a:avLst/>
          </a:prstGeom>
          <a:noFill/>
        </p:spPr>
        <p:txBody>
          <a:bodyPr wrap="none" lIns="91440" tIns="45720" rIns="91440" bIns="45720" rtlCol="0" anchor="t">
            <a:spAutoFit/>
          </a:bodyPr>
          <a:lstStyle/>
          <a:p>
            <a:r>
              <a:rPr lang="es-ES" sz="1200" b="1" dirty="0" err="1"/>
              <a:t>Subsaber</a:t>
            </a:r>
            <a:r>
              <a:rPr lang="es-ES" sz="1200" b="1" dirty="0"/>
              <a:t> de la </a:t>
            </a:r>
            <a:r>
              <a:rPr lang="ca-ES" sz="1200" b="1" dirty="0"/>
              <a:t>Llei</a:t>
            </a:r>
          </a:p>
        </p:txBody>
      </p:sp>
      <p:sp>
        <p:nvSpPr>
          <p:cNvPr id="63" name="Flecha: a la derecha 62">
            <a:extLst>
              <a:ext uri="{FF2B5EF4-FFF2-40B4-BE49-F238E27FC236}">
                <a16:creationId xmlns:a16="http://schemas.microsoft.com/office/drawing/2014/main" id="{E7B87983-8689-E1FA-9877-E0F3FC25CCA3}"/>
              </a:ext>
            </a:extLst>
          </p:cNvPr>
          <p:cNvSpPr/>
          <p:nvPr/>
        </p:nvSpPr>
        <p:spPr>
          <a:xfrm>
            <a:off x="3635319" y="2647845"/>
            <a:ext cx="710873" cy="227449"/>
          </a:xfrm>
          <a:prstGeom prst="rightArrow">
            <a:avLst/>
          </a:prstGeom>
          <a:solidFill>
            <a:srgbClr val="FFCCFF"/>
          </a:solidFill>
          <a:ln>
            <a:solidFill>
              <a:srgbClr val="F2A9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9" name="CuadroTexto 68">
            <a:extLst>
              <a:ext uri="{FF2B5EF4-FFF2-40B4-BE49-F238E27FC236}">
                <a16:creationId xmlns:a16="http://schemas.microsoft.com/office/drawing/2014/main" id="{84CB3D08-F737-98AC-9EB9-82D024075EB3}"/>
              </a:ext>
            </a:extLst>
          </p:cNvPr>
          <p:cNvSpPr txBox="1"/>
          <p:nvPr/>
        </p:nvSpPr>
        <p:spPr>
          <a:xfrm>
            <a:off x="7333265" y="1772557"/>
            <a:ext cx="603242" cy="276999"/>
          </a:xfrm>
          <a:prstGeom prst="rect">
            <a:avLst/>
          </a:prstGeom>
          <a:noFill/>
        </p:spPr>
        <p:txBody>
          <a:bodyPr wrap="none" lIns="91440" tIns="45720" rIns="91440" bIns="45720" rtlCol="0" anchor="t">
            <a:spAutoFit/>
          </a:bodyPr>
          <a:lstStyle>
            <a:defPPr>
              <a:defRPr lang="es-ES"/>
            </a:defPPr>
            <a:lvl1pPr>
              <a:defRPr sz="1100"/>
            </a:lvl1pPr>
          </a:lstStyle>
          <a:p>
            <a:r>
              <a:rPr lang="ca-ES" sz="1200" b="1" dirty="0">
                <a:ea typeface="+mn-lt"/>
                <a:cs typeface="+mn-lt"/>
              </a:rPr>
              <a:t>avalua</a:t>
            </a:r>
            <a:endParaRPr lang="ca-ES" dirty="0">
              <a:ea typeface="+mn-lt"/>
              <a:cs typeface="+mn-lt"/>
            </a:endParaRPr>
          </a:p>
        </p:txBody>
      </p:sp>
      <p:sp>
        <p:nvSpPr>
          <p:cNvPr id="70" name="CuadroTexto 69">
            <a:extLst>
              <a:ext uri="{FF2B5EF4-FFF2-40B4-BE49-F238E27FC236}">
                <a16:creationId xmlns:a16="http://schemas.microsoft.com/office/drawing/2014/main" id="{ED12CD3A-EAC7-528F-E6D6-2C4AEEDDA776}"/>
              </a:ext>
            </a:extLst>
          </p:cNvPr>
          <p:cNvSpPr txBox="1"/>
          <p:nvPr/>
        </p:nvSpPr>
        <p:spPr>
          <a:xfrm>
            <a:off x="7333265" y="2470719"/>
            <a:ext cx="603242" cy="276999"/>
          </a:xfrm>
          <a:prstGeom prst="rect">
            <a:avLst/>
          </a:prstGeom>
          <a:noFill/>
        </p:spPr>
        <p:txBody>
          <a:bodyPr wrap="none" lIns="91440" tIns="45720" rIns="91440" bIns="45720" rtlCol="0" anchor="t">
            <a:spAutoFit/>
          </a:bodyPr>
          <a:lstStyle>
            <a:defPPr>
              <a:defRPr lang="es-ES"/>
            </a:defPPr>
            <a:lvl1pPr>
              <a:defRPr sz="1100"/>
            </a:lvl1pPr>
          </a:lstStyle>
          <a:p>
            <a:r>
              <a:rPr lang="ca-ES" sz="1200" b="1" dirty="0">
                <a:ea typeface="+mn-lt"/>
                <a:cs typeface="+mn-lt"/>
              </a:rPr>
              <a:t>avalua</a:t>
            </a:r>
            <a:endParaRPr lang="ca-ES" dirty="0">
              <a:ea typeface="+mn-lt"/>
              <a:cs typeface="+mn-lt"/>
            </a:endParaRPr>
          </a:p>
        </p:txBody>
      </p:sp>
      <p:sp>
        <p:nvSpPr>
          <p:cNvPr id="71" name="CuadroTexto 70">
            <a:extLst>
              <a:ext uri="{FF2B5EF4-FFF2-40B4-BE49-F238E27FC236}">
                <a16:creationId xmlns:a16="http://schemas.microsoft.com/office/drawing/2014/main" id="{6E252E08-F9C1-7D7B-583A-936238E2C03E}"/>
              </a:ext>
            </a:extLst>
          </p:cNvPr>
          <p:cNvSpPr txBox="1"/>
          <p:nvPr/>
        </p:nvSpPr>
        <p:spPr>
          <a:xfrm>
            <a:off x="3658447" y="3386456"/>
            <a:ext cx="600229" cy="276999"/>
          </a:xfrm>
          <a:prstGeom prst="rect">
            <a:avLst/>
          </a:prstGeom>
          <a:noFill/>
        </p:spPr>
        <p:txBody>
          <a:bodyPr wrap="none" lIns="91440" tIns="45720" rIns="91440" bIns="45720" rtlCol="0" anchor="t">
            <a:spAutoFit/>
          </a:bodyPr>
          <a:lstStyle>
            <a:defPPr>
              <a:defRPr lang="es-ES"/>
            </a:defPPr>
            <a:lvl1pPr>
              <a:defRPr sz="1100"/>
            </a:lvl1pPr>
          </a:lstStyle>
          <a:p>
            <a:r>
              <a:rPr lang="ca-ES" sz="1200" b="1" dirty="0"/>
              <a:t>avalua</a:t>
            </a:r>
            <a:endParaRPr lang="ca-ES" sz="1200" b="1" dirty="0">
              <a:cs typeface="Calibri"/>
            </a:endParaRPr>
          </a:p>
        </p:txBody>
      </p:sp>
      <p:sp>
        <p:nvSpPr>
          <p:cNvPr id="72" name="Flecha: a la derecha 71">
            <a:extLst>
              <a:ext uri="{FF2B5EF4-FFF2-40B4-BE49-F238E27FC236}">
                <a16:creationId xmlns:a16="http://schemas.microsoft.com/office/drawing/2014/main" id="{8D2FDE43-A9B0-1500-F624-C2B5E596BD2B}"/>
              </a:ext>
            </a:extLst>
          </p:cNvPr>
          <p:cNvSpPr/>
          <p:nvPr/>
        </p:nvSpPr>
        <p:spPr>
          <a:xfrm>
            <a:off x="3611494" y="4480164"/>
            <a:ext cx="710873" cy="227449"/>
          </a:xfrm>
          <a:prstGeom prst="rightArrow">
            <a:avLst/>
          </a:prstGeom>
          <a:solidFill>
            <a:srgbClr val="F513A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3" name="Flecha: a la derecha 82">
            <a:extLst>
              <a:ext uri="{FF2B5EF4-FFF2-40B4-BE49-F238E27FC236}">
                <a16:creationId xmlns:a16="http://schemas.microsoft.com/office/drawing/2014/main" id="{E7BD69A1-D382-4762-3E2B-3C68140FED13}"/>
              </a:ext>
            </a:extLst>
          </p:cNvPr>
          <p:cNvSpPr/>
          <p:nvPr/>
        </p:nvSpPr>
        <p:spPr>
          <a:xfrm>
            <a:off x="3647689" y="1929181"/>
            <a:ext cx="710873" cy="227449"/>
          </a:xfrm>
          <a:prstGeom prst="rightArrow">
            <a:avLst/>
          </a:prstGeom>
          <a:solidFill>
            <a:srgbClr val="FFCCFF"/>
          </a:solidFill>
          <a:ln>
            <a:solidFill>
              <a:srgbClr val="F2A9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8" name="CuadroTexto 17">
            <a:extLst>
              <a:ext uri="{FF2B5EF4-FFF2-40B4-BE49-F238E27FC236}">
                <a16:creationId xmlns:a16="http://schemas.microsoft.com/office/drawing/2014/main" id="{4048442B-D045-C969-1593-5D206B37D19A}"/>
              </a:ext>
            </a:extLst>
          </p:cNvPr>
          <p:cNvSpPr txBox="1"/>
          <p:nvPr/>
        </p:nvSpPr>
        <p:spPr>
          <a:xfrm>
            <a:off x="716358" y="1640679"/>
            <a:ext cx="461665" cy="1408462"/>
          </a:xfrm>
          <a:prstGeom prst="rect">
            <a:avLst/>
          </a:prstGeom>
          <a:noFill/>
        </p:spPr>
        <p:txBody>
          <a:bodyPr vert="vert270" wrap="none" rtlCol="0">
            <a:spAutoFit/>
          </a:bodyPr>
          <a:lstStyle/>
          <a:p>
            <a:r>
              <a:rPr lang="es-ES" dirty="0"/>
              <a:t>En plataforma</a:t>
            </a:r>
          </a:p>
        </p:txBody>
      </p:sp>
      <p:sp>
        <p:nvSpPr>
          <p:cNvPr id="19" name="CuadroTexto 18">
            <a:extLst>
              <a:ext uri="{FF2B5EF4-FFF2-40B4-BE49-F238E27FC236}">
                <a16:creationId xmlns:a16="http://schemas.microsoft.com/office/drawing/2014/main" id="{F26C2201-C94F-A22F-6538-116D9F17395C}"/>
              </a:ext>
            </a:extLst>
          </p:cNvPr>
          <p:cNvSpPr txBox="1"/>
          <p:nvPr/>
        </p:nvSpPr>
        <p:spPr>
          <a:xfrm>
            <a:off x="716358" y="3304354"/>
            <a:ext cx="461665" cy="1424814"/>
          </a:xfrm>
          <a:prstGeom prst="rect">
            <a:avLst/>
          </a:prstGeom>
          <a:noFill/>
        </p:spPr>
        <p:txBody>
          <a:bodyPr vert="vert270" wrap="none" lIns="91440" tIns="45720" rIns="91440" bIns="45720" rtlCol="0" anchor="t">
            <a:spAutoFit/>
          </a:bodyPr>
          <a:lstStyle/>
          <a:p>
            <a:r>
              <a:rPr lang="es-ES" dirty="0" err="1"/>
              <a:t>Descarregable</a:t>
            </a:r>
          </a:p>
        </p:txBody>
      </p:sp>
    </p:spTree>
    <p:extLst>
      <p:ext uri="{BB962C8B-B14F-4D97-AF65-F5344CB8AC3E}">
        <p14:creationId xmlns:p14="http://schemas.microsoft.com/office/powerpoint/2010/main" val="30746797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 name="Tabla 1">
            <a:extLst>
              <a:ext uri="{FF2B5EF4-FFF2-40B4-BE49-F238E27FC236}">
                <a16:creationId xmlns:a16="http://schemas.microsoft.com/office/drawing/2014/main" id="{457224D1-104C-F8A9-EB45-2067343875DC}"/>
              </a:ext>
            </a:extLst>
          </p:cNvPr>
          <p:cNvGraphicFramePr>
            <a:graphicFrameLocks noGrp="1"/>
          </p:cNvGraphicFramePr>
          <p:nvPr>
            <p:extLst>
              <p:ext uri="{D42A27DB-BD31-4B8C-83A1-F6EECF244321}">
                <p14:modId xmlns:p14="http://schemas.microsoft.com/office/powerpoint/2010/main" val="1445079192"/>
              </p:ext>
            </p:extLst>
          </p:nvPr>
        </p:nvGraphicFramePr>
        <p:xfrm>
          <a:off x="613764" y="1084464"/>
          <a:ext cx="10721961" cy="4444521"/>
        </p:xfrm>
        <a:graphic>
          <a:graphicData uri="http://schemas.openxmlformats.org/drawingml/2006/table">
            <a:tbl>
              <a:tblPr firstRow="1" firstCol="1" bandRow="1"/>
              <a:tblGrid>
                <a:gridCol w="3377323">
                  <a:extLst>
                    <a:ext uri="{9D8B030D-6E8A-4147-A177-3AD203B41FA5}">
                      <a16:colId xmlns:a16="http://schemas.microsoft.com/office/drawing/2014/main" val="849537277"/>
                    </a:ext>
                  </a:extLst>
                </a:gridCol>
                <a:gridCol w="2936838">
                  <a:extLst>
                    <a:ext uri="{9D8B030D-6E8A-4147-A177-3AD203B41FA5}">
                      <a16:colId xmlns:a16="http://schemas.microsoft.com/office/drawing/2014/main" val="1437013061"/>
                    </a:ext>
                  </a:extLst>
                </a:gridCol>
                <a:gridCol w="4407800">
                  <a:extLst>
                    <a:ext uri="{9D8B030D-6E8A-4147-A177-3AD203B41FA5}">
                      <a16:colId xmlns:a16="http://schemas.microsoft.com/office/drawing/2014/main" val="4005158673"/>
                    </a:ext>
                  </a:extLst>
                </a:gridCol>
              </a:tblGrid>
              <a:tr h="230513">
                <a:tc>
                  <a:txBody>
                    <a:bodyPr/>
                    <a:lstStyle/>
                    <a:p>
                      <a:pPr marL="0" lvl="0" algn="ctr" defTabSz="914400">
                        <a:lnSpc>
                          <a:spcPct val="107000"/>
                        </a:lnSpc>
                        <a:spcBef>
                          <a:spcPts val="0"/>
                        </a:spcBef>
                        <a:spcAft>
                          <a:spcPts val="800"/>
                        </a:spcAft>
                        <a:buNone/>
                      </a:pPr>
                      <a:r>
                        <a:rPr lang="ca-ES" sz="1100" b="1" i="0" u="none" strike="noStrike" kern="1200" baseline="0" noProof="0" dirty="0">
                          <a:solidFill>
                            <a:schemeClr val="bg1"/>
                          </a:solidFill>
                          <a:effectLst/>
                          <a:latin typeface="ABeZeh"/>
                          <a:ea typeface="+mn-ea"/>
                          <a:cs typeface="+mn-cs"/>
                        </a:rPr>
                        <a:t>Blocs</a:t>
                      </a:r>
                    </a:p>
                  </a:txBody>
                  <a:tcPr marL="93186" marR="93186" marT="46593" marB="46593">
                    <a:lnL w="12700">
                      <a:solidFill>
                        <a:schemeClr val="tx1"/>
                      </a:solidFill>
                    </a:lnL>
                    <a:lnR w="12700">
                      <a:solidFill>
                        <a:schemeClr val="tx1"/>
                      </a:solidFill>
                    </a:lnR>
                    <a:lnT w="12700">
                      <a:solidFill>
                        <a:schemeClr val="tx1"/>
                      </a:solidFill>
                    </a:lnT>
                    <a:lnB w="12700">
                      <a:solidFill>
                        <a:schemeClr val="tx1"/>
                      </a:solidFill>
                    </a:lnB>
                    <a:solidFill>
                      <a:schemeClr val="accent1"/>
                    </a:solidFill>
                  </a:tcPr>
                </a:tc>
                <a:tc>
                  <a:txBody>
                    <a:bodyPr/>
                    <a:lstStyle/>
                    <a:p>
                      <a:pPr marL="0" algn="ctr" rtl="0" eaLnBrk="1" fontAlgn="ctr" latinLnBrk="0" hangingPunct="1">
                        <a:lnSpc>
                          <a:spcPct val="107000"/>
                        </a:lnSpc>
                        <a:spcBef>
                          <a:spcPts val="0"/>
                        </a:spcBef>
                        <a:spcAft>
                          <a:spcPts val="800"/>
                        </a:spcAft>
                      </a:pPr>
                      <a:r>
                        <a:rPr lang="ca-ES" sz="1100" b="1" i="0" u="none" strike="noStrike" kern="1200" baseline="0" noProof="0" dirty="0">
                          <a:solidFill>
                            <a:schemeClr val="bg1"/>
                          </a:solidFill>
                          <a:effectLst/>
                          <a:latin typeface="ABeZeh"/>
                          <a:ea typeface="+mn-ea"/>
                          <a:cs typeface="+mn-cs"/>
                        </a:rPr>
                        <a:t>Sabers generals</a:t>
                      </a:r>
                    </a:p>
                  </a:txBody>
                  <a:tcPr marL="93186" marR="93186" marT="46593" marB="46593">
                    <a:lnL w="12700">
                      <a:solidFill>
                        <a:schemeClr val="tx1"/>
                      </a:solidFill>
                    </a:lnL>
                    <a:lnR w="12700">
                      <a:solidFill>
                        <a:schemeClr val="tx1"/>
                      </a:solidFill>
                    </a:lnR>
                    <a:lnT w="12700">
                      <a:solidFill>
                        <a:schemeClr val="tx1"/>
                      </a:solidFill>
                    </a:lnT>
                    <a:lnB w="12700">
                      <a:solidFill>
                        <a:schemeClr val="tx1"/>
                      </a:solidFill>
                    </a:lnB>
                    <a:solidFill>
                      <a:schemeClr val="accent1"/>
                    </a:solidFill>
                  </a:tcPr>
                </a:tc>
                <a:tc>
                  <a:txBody>
                    <a:bodyPr/>
                    <a:lstStyle/>
                    <a:p>
                      <a:pPr marL="0" marR="2011680" lvl="0" algn="ctr">
                        <a:lnSpc>
                          <a:spcPct val="107000"/>
                        </a:lnSpc>
                        <a:spcBef>
                          <a:spcPts val="0"/>
                        </a:spcBef>
                        <a:spcAft>
                          <a:spcPts val="800"/>
                        </a:spcAft>
                        <a:buNone/>
                      </a:pPr>
                      <a:r>
                        <a:rPr lang="ca-ES" sz="1100" b="1" i="0" u="none" strike="noStrike" kern="1200" baseline="0" noProof="0" dirty="0">
                          <a:solidFill>
                            <a:schemeClr val="bg1"/>
                          </a:solidFill>
                          <a:effectLst/>
                          <a:latin typeface="ABeZeh"/>
                          <a:ea typeface="+mn-ea"/>
                          <a:cs typeface="+mn-cs"/>
                        </a:rPr>
                        <a:t>Sabers bàsics</a:t>
                      </a:r>
                      <a:endParaRPr lang="ca-ES" sz="1100" noProof="0" dirty="0">
                        <a:latin typeface="ABeZeh"/>
                      </a:endParaRPr>
                    </a:p>
                  </a:txBody>
                  <a:tcPr marL="93186" marR="93186" marT="46593" marB="46593">
                    <a:lnL w="12700">
                      <a:solidFill>
                        <a:schemeClr val="tx1"/>
                      </a:solidFill>
                    </a:lnL>
                    <a:lnR w="12700">
                      <a:solidFill>
                        <a:schemeClr val="tx1"/>
                      </a:solidFill>
                    </a:lnR>
                    <a:lnT w="12700">
                      <a:solidFill>
                        <a:schemeClr val="tx1"/>
                      </a:solidFill>
                    </a:lnT>
                    <a:lnB w="12700">
                      <a:solidFill>
                        <a:schemeClr val="tx1"/>
                      </a:solidFill>
                    </a:lnB>
                    <a:solidFill>
                      <a:schemeClr val="accent1"/>
                    </a:solidFill>
                  </a:tcPr>
                </a:tc>
                <a:extLst>
                  <a:ext uri="{0D108BD9-81ED-4DB2-BD59-A6C34878D82A}">
                    <a16:rowId xmlns:a16="http://schemas.microsoft.com/office/drawing/2014/main" val="2089224501"/>
                  </a:ext>
                </a:extLst>
              </a:tr>
              <a:tr h="742950">
                <a:tc rowSpan="6">
                  <a:txBody>
                    <a:bodyPr/>
                    <a:lstStyle/>
                    <a:p>
                      <a:pPr lvl="0" algn="ctr">
                        <a:lnSpc>
                          <a:spcPct val="107000"/>
                        </a:lnSpc>
                        <a:spcBef>
                          <a:spcPts val="0"/>
                        </a:spcBef>
                        <a:spcAft>
                          <a:spcPts val="800"/>
                        </a:spcAft>
                        <a:buNone/>
                      </a:pPr>
                      <a:r>
                        <a:rPr lang="ca-ES" sz="1100" b="1" i="0" u="none" strike="noStrike" noProof="0" dirty="0">
                          <a:solidFill>
                            <a:schemeClr val="accent1"/>
                          </a:solidFill>
                          <a:effectLst/>
                          <a:latin typeface="Calibri"/>
                        </a:rPr>
                        <a:t>Bloc 1. </a:t>
                      </a:r>
                      <a:r>
                        <a:rPr lang="ca-ES" sz="1100" b="1" i="0" u="none" strike="noStrike" noProof="0" dirty="0">
                          <a:solidFill>
                            <a:srgbClr val="000000"/>
                          </a:solidFill>
                          <a:effectLst/>
                          <a:latin typeface="Calibri"/>
                        </a:rPr>
                        <a:t>Sentit numèric</a:t>
                      </a:r>
                      <a:endParaRPr lang="ca-ES" sz="1100" b="0" i="0" u="none" strike="noStrike" noProof="0" dirty="0">
                        <a:effectLst/>
                      </a:endParaRPr>
                    </a:p>
                    <a:p>
                      <a:pPr lvl="0" algn="ctr">
                        <a:lnSpc>
                          <a:spcPct val="100000"/>
                        </a:lnSpc>
                        <a:spcBef>
                          <a:spcPts val="0"/>
                        </a:spcBef>
                        <a:spcAft>
                          <a:spcPts val="0"/>
                        </a:spcAft>
                        <a:buNone/>
                      </a:pPr>
                      <a:r>
                        <a:rPr lang="ca-ES" sz="1100" b="0" i="0" u="none" strike="noStrike" noProof="0" dirty="0">
                          <a:effectLst/>
                        </a:rPr>
                        <a:t>El Sentit numèric i de les operacions fa referència als</a:t>
                      </a:r>
                      <a:endParaRPr lang="en-US" sz="1100" b="0" i="0" u="none" strike="noStrike" noProof="0" dirty="0">
                        <a:effectLst/>
                      </a:endParaRPr>
                    </a:p>
                    <a:p>
                      <a:pPr lvl="0" algn="ctr">
                        <a:lnSpc>
                          <a:spcPct val="100000"/>
                        </a:lnSpc>
                        <a:spcBef>
                          <a:spcPts val="0"/>
                        </a:spcBef>
                        <a:spcAft>
                          <a:spcPts val="0"/>
                        </a:spcAft>
                        <a:buNone/>
                      </a:pPr>
                      <a:r>
                        <a:rPr lang="ca-ES" sz="1100" b="0" i="0" u="none" strike="noStrike" noProof="0" dirty="0">
                          <a:effectLst/>
                        </a:rPr>
                        <a:t>sabers bàsics relacionats amb la comprensió del</a:t>
                      </a:r>
                      <a:endParaRPr lang="en-US" sz="1100" b="0" i="0" u="none" strike="noStrike" noProof="0" dirty="0">
                        <a:effectLst/>
                      </a:endParaRPr>
                    </a:p>
                    <a:p>
                      <a:pPr lvl="0" algn="ctr">
                        <a:lnSpc>
                          <a:spcPct val="100000"/>
                        </a:lnSpc>
                        <a:spcBef>
                          <a:spcPts val="0"/>
                        </a:spcBef>
                        <a:spcAft>
                          <a:spcPts val="0"/>
                        </a:spcAft>
                        <a:buNone/>
                      </a:pPr>
                      <a:r>
                        <a:rPr lang="ca-ES" sz="1100" b="0" i="0" u="none" strike="noStrike" noProof="0" dirty="0">
                          <a:effectLst/>
                        </a:rPr>
                        <a:t>significat del concepte de nombre, la seua</a:t>
                      </a:r>
                      <a:endParaRPr lang="en-US" sz="1100" b="0" i="0" u="none" strike="noStrike" noProof="0" dirty="0">
                        <a:effectLst/>
                      </a:endParaRPr>
                    </a:p>
                    <a:p>
                      <a:pPr lvl="0" algn="ctr">
                        <a:lnSpc>
                          <a:spcPct val="100000"/>
                        </a:lnSpc>
                        <a:spcBef>
                          <a:spcPts val="0"/>
                        </a:spcBef>
                        <a:spcAft>
                          <a:spcPts val="0"/>
                        </a:spcAft>
                        <a:buNone/>
                      </a:pPr>
                      <a:r>
                        <a:rPr lang="ca-ES" sz="1100" b="0" i="0" u="none" strike="noStrike" noProof="0" dirty="0">
                          <a:effectLst/>
                        </a:rPr>
                        <a:t>representació,  simbolització i magnitud,</a:t>
                      </a:r>
                      <a:endParaRPr lang="es-ES" sz="1100" b="0" i="0" u="none" strike="noStrike" noProof="0" dirty="0">
                        <a:effectLst/>
                      </a:endParaRPr>
                    </a:p>
                    <a:p>
                      <a:pPr lvl="0" algn="ctr">
                        <a:lnSpc>
                          <a:spcPct val="100000"/>
                        </a:lnSpc>
                        <a:spcBef>
                          <a:spcPts val="0"/>
                        </a:spcBef>
                        <a:spcAft>
                          <a:spcPts val="0"/>
                        </a:spcAft>
                        <a:buNone/>
                      </a:pPr>
                      <a:r>
                        <a:rPr lang="ca-ES" sz="1100" b="0" i="0" u="none" strike="noStrike" noProof="0" dirty="0">
                          <a:effectLst/>
                        </a:rPr>
                        <a:t>a més de l'ús adequat d’aquestes en les relacions,</a:t>
                      </a:r>
                      <a:endParaRPr lang="es-ES" sz="1100" b="0" i="0" u="none" strike="noStrike" noProof="0" dirty="0">
                        <a:effectLst/>
                      </a:endParaRPr>
                    </a:p>
                    <a:p>
                      <a:pPr lvl="0" algn="ctr">
                        <a:lnSpc>
                          <a:spcPct val="100000"/>
                        </a:lnSpc>
                        <a:spcBef>
                          <a:spcPts val="0"/>
                        </a:spcBef>
                        <a:spcAft>
                          <a:spcPts val="0"/>
                        </a:spcAft>
                        <a:buNone/>
                      </a:pPr>
                      <a:r>
                        <a:rPr lang="ca-ES" sz="1100" b="0" i="0" u="none" strike="noStrike" noProof="0" dirty="0">
                          <a:effectLst/>
                        </a:rPr>
                        <a:t>propietats i operacions bàsiques per a aquesta etapa. </a:t>
                      </a:r>
                      <a:endParaRPr lang="es-ES" sz="1100" b="0" i="0" u="none" strike="noStrike" noProof="0" dirty="0">
                        <a:effectLst/>
                      </a:endParaRPr>
                    </a:p>
                    <a:p>
                      <a:pPr lvl="0" algn="ctr">
                        <a:lnSpc>
                          <a:spcPct val="107000"/>
                        </a:lnSpc>
                        <a:spcBef>
                          <a:spcPts val="0"/>
                        </a:spcBef>
                        <a:spcAft>
                          <a:spcPts val="800"/>
                        </a:spcAft>
                        <a:buNone/>
                      </a:pPr>
                      <a:endParaRPr lang="ca-ES" sz="1100" b="1" i="0" u="none" strike="noStrike" noProof="0" dirty="0">
                        <a:solidFill>
                          <a:srgbClr val="000000"/>
                        </a:solidFill>
                        <a:effectLst/>
                        <a:latin typeface="Calibri"/>
                        <a:cs typeface="Calibri"/>
                      </a:endParaRPr>
                    </a:p>
                    <a:p>
                      <a:pPr lvl="0" algn="ctr">
                        <a:lnSpc>
                          <a:spcPct val="107000"/>
                        </a:lnSpc>
                        <a:spcBef>
                          <a:spcPts val="0"/>
                        </a:spcBef>
                        <a:spcAft>
                          <a:spcPts val="800"/>
                        </a:spcAft>
                        <a:buNone/>
                      </a:pPr>
                      <a:endParaRPr lang="es-ES" sz="1100" b="0" i="0" u="none" strike="noStrike" dirty="0">
                        <a:solidFill>
                          <a:srgbClr val="000000"/>
                        </a:solidFill>
                        <a:effectLst/>
                        <a:latin typeface="Calibri"/>
                        <a:cs typeface="Calibri"/>
                      </a:endParaRPr>
                    </a:p>
                  </a:txBody>
                  <a:tcPr marL="93186" marR="93186" marT="46593" marB="46593" anchor="ctr">
                    <a:lnL w="12700">
                      <a:solidFill>
                        <a:schemeClr val="tx1"/>
                      </a:solidFill>
                    </a:lnL>
                    <a:lnR w="12700">
                      <a:solidFill>
                        <a:schemeClr val="tx1"/>
                      </a:solidFill>
                    </a:lnR>
                    <a:lnT w="12700">
                      <a:solidFill>
                        <a:schemeClr val="tx1"/>
                      </a:solidFill>
                    </a:lnT>
                    <a:lnB w="12700">
                      <a:solidFill>
                        <a:schemeClr val="tx1"/>
                      </a:solidFill>
                    </a:lnB>
                    <a:solidFill>
                      <a:srgbClr val="FFF2CC"/>
                    </a:solidFill>
                  </a:tcPr>
                </a:tc>
                <a:tc>
                  <a:txBody>
                    <a:bodyPr/>
                    <a:lstStyle/>
                    <a:p>
                      <a:pPr algn="ctr" fontAlgn="ctr">
                        <a:lnSpc>
                          <a:spcPct val="107000"/>
                        </a:lnSpc>
                        <a:spcBef>
                          <a:spcPts val="0"/>
                        </a:spcBef>
                        <a:spcAft>
                          <a:spcPts val="800"/>
                        </a:spcAft>
                      </a:pPr>
                      <a:r>
                        <a:rPr lang="es-ES" sz="1100" b="1" i="0" u="none" strike="noStrike" noProof="0" dirty="0">
                          <a:solidFill>
                            <a:schemeClr val="accent1"/>
                          </a:solidFill>
                          <a:effectLst/>
                          <a:latin typeface="Calibri"/>
                        </a:rPr>
                        <a:t>1. </a:t>
                      </a:r>
                      <a:r>
                        <a:rPr lang="ca-ES" sz="1100" b="0" i="0" u="none" strike="noStrike" noProof="0" dirty="0">
                          <a:solidFill>
                            <a:schemeClr val="tx1"/>
                          </a:solidFill>
                          <a:effectLst/>
                          <a:latin typeface="Calibri"/>
                        </a:rPr>
                        <a:t>Nombres naturals</a:t>
                      </a:r>
                      <a:endParaRPr lang="ca-ES" dirty="0"/>
                    </a:p>
                  </a:txBody>
                  <a:tcPr marL="93186" marR="93186" marT="46593" marB="46593" anchor="ctr">
                    <a:lnL w="12700">
                      <a:solidFill>
                        <a:schemeClr val="tx1"/>
                      </a:solidFill>
                    </a:lnL>
                    <a:lnR w="12700">
                      <a:solidFill>
                        <a:schemeClr val="tx1"/>
                      </a:solidFill>
                    </a:lnR>
                    <a:lnT w="12700">
                      <a:solidFill>
                        <a:schemeClr val="tx1"/>
                      </a:solidFill>
                    </a:lnT>
                    <a:lnB w="12700">
                      <a:solidFill>
                        <a:schemeClr val="tx1"/>
                      </a:solidFill>
                    </a:lnB>
                    <a:solidFill>
                      <a:srgbClr val="FFF2CC"/>
                    </a:solidFill>
                  </a:tcPr>
                </a:tc>
                <a:tc>
                  <a:txBody>
                    <a:bodyPr/>
                    <a:lstStyle/>
                    <a:p>
                      <a:pPr lvl="0" algn="ctr">
                        <a:lnSpc>
                          <a:spcPct val="100000"/>
                        </a:lnSpc>
                        <a:spcBef>
                          <a:spcPts val="0"/>
                        </a:spcBef>
                        <a:spcAft>
                          <a:spcPts val="0"/>
                        </a:spcAft>
                        <a:buNone/>
                      </a:pPr>
                      <a:r>
                        <a:rPr lang="ca-ES" sz="1100" b="0" i="0" u="none" strike="noStrike" kern="1200" noProof="0" dirty="0">
                          <a:effectLst/>
                          <a:latin typeface="Calibri"/>
                        </a:rPr>
                        <a:t>Bloc 1. 1. 7. Múltiples i divisors. Nombres primers i compostos.</a:t>
                      </a:r>
                      <a:endParaRPr lang="es-ES" sz="1100" b="0" i="0" u="none" strike="noStrike" kern="1200" noProof="0" dirty="0">
                        <a:effectLst/>
                        <a:latin typeface="Calibri"/>
                      </a:endParaRPr>
                    </a:p>
                    <a:p>
                      <a:pPr lvl="0" algn="ctr">
                        <a:lnSpc>
                          <a:spcPct val="100000"/>
                        </a:lnSpc>
                        <a:spcBef>
                          <a:spcPts val="0"/>
                        </a:spcBef>
                        <a:spcAft>
                          <a:spcPts val="0"/>
                        </a:spcAft>
                        <a:buNone/>
                      </a:pPr>
                      <a:r>
                        <a:rPr lang="ca-ES" sz="1100" b="0" i="0" u="none" strike="noStrike" kern="1200" noProof="0" dirty="0">
                          <a:effectLst/>
                          <a:latin typeface="Calibri"/>
                        </a:rPr>
                        <a:t>Propietats i criteris de divisibilitat. </a:t>
                      </a:r>
                      <a:endParaRPr lang="ca-ES" dirty="0"/>
                    </a:p>
                  </a:txBody>
                  <a:tcPr marL="36000" marR="36000" marT="36000" marB="0" anchor="ctr">
                    <a:lnL w="12700">
                      <a:solidFill>
                        <a:schemeClr val="tx1"/>
                      </a:solidFill>
                    </a:lnL>
                    <a:lnR w="12700">
                      <a:solidFill>
                        <a:schemeClr val="tx1"/>
                      </a:solidFill>
                    </a:lnR>
                    <a:lnT w="12700">
                      <a:solidFill>
                        <a:schemeClr val="tx1"/>
                      </a:solidFill>
                    </a:lnT>
                    <a:lnB w="12700">
                      <a:solidFill>
                        <a:schemeClr val="tx1"/>
                      </a:solidFill>
                    </a:lnB>
                    <a:solidFill>
                      <a:srgbClr val="FFF2CC"/>
                    </a:solidFill>
                  </a:tcPr>
                </a:tc>
                <a:extLst>
                  <a:ext uri="{0D108BD9-81ED-4DB2-BD59-A6C34878D82A}">
                    <a16:rowId xmlns:a16="http://schemas.microsoft.com/office/drawing/2014/main" val="1627287567"/>
                  </a:ext>
                </a:extLst>
              </a:tr>
              <a:tr h="625475">
                <a:tc vMerge="1">
                  <a:txBody>
                    <a:bodyPr/>
                    <a:lstStyle/>
                    <a:p>
                      <a:endParaRPr lang="es-ES"/>
                    </a:p>
                  </a:txBody>
                  <a:tcPr marL="93186" marR="93186" marT="46593" marB="46593">
                    <a:lnL>
                      <a:noFill/>
                    </a:lnL>
                    <a:lnR>
                      <a:noFill/>
                    </a:lnR>
                    <a:lnT>
                      <a:noFill/>
                    </a:lnT>
                    <a:lnB>
                      <a:noFill/>
                    </a:lnB>
                    <a:solidFill>
                      <a:srgbClr val="FFF2CC"/>
                    </a:solidFill>
                  </a:tcPr>
                </a:tc>
                <a:tc rowSpan="3">
                  <a:txBody>
                    <a:bodyPr/>
                    <a:lstStyle/>
                    <a:p>
                      <a:pPr marL="0" marR="0" lvl="0" indent="0" algn="ctr">
                        <a:lnSpc>
                          <a:spcPct val="107000"/>
                        </a:lnSpc>
                        <a:spcBef>
                          <a:spcPts val="0"/>
                        </a:spcBef>
                        <a:spcAft>
                          <a:spcPts val="800"/>
                        </a:spcAft>
                        <a:buNone/>
                      </a:pPr>
                      <a:r>
                        <a:rPr lang="es-ES" sz="1100" b="1" i="0" u="none" strike="noStrike" kern="1200" noProof="0" dirty="0">
                          <a:solidFill>
                            <a:schemeClr val="accent1"/>
                          </a:solidFill>
                          <a:effectLst/>
                          <a:latin typeface="Calibri"/>
                        </a:rPr>
                        <a:t>2. </a:t>
                      </a:r>
                      <a:r>
                        <a:rPr lang="ca-ES" sz="1100" b="0" i="0" u="none" strike="noStrike" kern="1200" noProof="0" dirty="0">
                          <a:solidFill>
                            <a:schemeClr val="tx1"/>
                          </a:solidFill>
                          <a:effectLst/>
                          <a:latin typeface="Calibri"/>
                        </a:rPr>
                        <a:t>Operacions amb naturals i les seues propietats</a:t>
                      </a:r>
                      <a:endParaRPr lang="es-ES" dirty="0"/>
                    </a:p>
                  </a:txBody>
                  <a:tcPr marL="93186" marR="93186" marT="46593" marB="46593" anchor="ctr">
                    <a:lnL w="12700">
                      <a:solidFill>
                        <a:schemeClr val="tx1"/>
                      </a:solidFill>
                    </a:lnL>
                    <a:lnR w="12700">
                      <a:solidFill>
                        <a:schemeClr val="tx1"/>
                      </a:solidFill>
                    </a:lnR>
                    <a:lnT w="12700">
                      <a:solidFill>
                        <a:schemeClr val="tx1"/>
                      </a:solidFill>
                    </a:lnT>
                    <a:lnB w="12700">
                      <a:solidFill>
                        <a:schemeClr val="tx1"/>
                      </a:solidFill>
                    </a:lnB>
                    <a:solidFill>
                      <a:srgbClr val="FFF2CC"/>
                    </a:solidFill>
                  </a:tcPr>
                </a:tc>
                <a:tc>
                  <a:txBody>
                    <a:bodyPr/>
                    <a:lstStyle/>
                    <a:p>
                      <a:pPr marL="0" marR="0" lvl="0" indent="0" algn="ctr">
                        <a:lnSpc>
                          <a:spcPct val="107000"/>
                        </a:lnSpc>
                        <a:spcBef>
                          <a:spcPts val="0"/>
                        </a:spcBef>
                        <a:spcAft>
                          <a:spcPts val="800"/>
                        </a:spcAft>
                        <a:buNone/>
                      </a:pPr>
                      <a:r>
                        <a:rPr lang="ca-ES" sz="1100" b="0" i="0" u="none" strike="noStrike" noProof="0" dirty="0">
                          <a:effectLst/>
                          <a:latin typeface="Calibri"/>
                        </a:rPr>
                        <a:t>Bloc 1. 2. 1. Significats, estratègies i representacions per a la suma (afegir, combinar, comparar) i la resta (detracció, diferència, escala ascendent, escala descendent). </a:t>
                      </a:r>
                      <a:endParaRPr lang="es-ES" dirty="0"/>
                    </a:p>
                  </a:txBody>
                  <a:tcPr marL="36000" marR="36000" marT="36000" marB="0" anchor="ctr">
                    <a:lnL w="12700">
                      <a:solidFill>
                        <a:schemeClr val="tx1"/>
                      </a:solidFill>
                    </a:lnL>
                    <a:lnR w="12700">
                      <a:solidFill>
                        <a:schemeClr val="tx1"/>
                      </a:solidFill>
                    </a:lnR>
                    <a:lnT w="12700">
                      <a:solidFill>
                        <a:schemeClr val="tx1"/>
                      </a:solidFill>
                    </a:lnT>
                    <a:lnB w="12700">
                      <a:solidFill>
                        <a:schemeClr val="tx1"/>
                      </a:solidFill>
                    </a:lnB>
                    <a:solidFill>
                      <a:srgbClr val="FFF2CC"/>
                    </a:solidFill>
                  </a:tcPr>
                </a:tc>
                <a:extLst>
                  <a:ext uri="{0D108BD9-81ED-4DB2-BD59-A6C34878D82A}">
                    <a16:rowId xmlns:a16="http://schemas.microsoft.com/office/drawing/2014/main" val="4057195576"/>
                  </a:ext>
                </a:extLst>
              </a:tr>
              <a:tr h="625474">
                <a:tc vMerge="1">
                  <a:txBody>
                    <a:bodyPr/>
                    <a:lstStyle/>
                    <a:p>
                      <a:endParaRPr lang="es-ES"/>
                    </a:p>
                  </a:txBody>
                  <a:tcPr/>
                </a:tc>
                <a:tc vMerge="1">
                  <a:txBody>
                    <a:bodyPr/>
                    <a:lstStyle/>
                    <a:p>
                      <a:pPr marL="0" marR="0" lvl="0" indent="0" algn="ctr">
                        <a:lnSpc>
                          <a:spcPct val="107000"/>
                        </a:lnSpc>
                        <a:spcBef>
                          <a:spcPts val="0"/>
                        </a:spcBef>
                        <a:spcAft>
                          <a:spcPts val="800"/>
                        </a:spcAft>
                        <a:buNone/>
                      </a:pPr>
                      <a:endParaRPr lang="es-ES"/>
                    </a:p>
                  </a:txBody>
                  <a:tcPr marL="93185" marR="93185" marT="46593" marB="46593">
                    <a:lnL w="0">
                      <a:noFill/>
                    </a:lnL>
                    <a:lnR w="0">
                      <a:noFill/>
                    </a:lnR>
                    <a:lnT w="0">
                      <a:noFill/>
                    </a:lnT>
                    <a:lnB w="0">
                      <a:noFill/>
                    </a:lnB>
                    <a:solidFill>
                      <a:srgbClr val="FFF2CC"/>
                    </a:solidFill>
                  </a:tcPr>
                </a:tc>
                <a:tc>
                  <a:txBody>
                    <a:bodyPr/>
                    <a:lstStyle/>
                    <a:p>
                      <a:pPr lvl="0" algn="ctr">
                        <a:lnSpc>
                          <a:spcPct val="100000"/>
                        </a:lnSpc>
                        <a:spcBef>
                          <a:spcPts val="0"/>
                        </a:spcBef>
                        <a:spcAft>
                          <a:spcPts val="0"/>
                        </a:spcAft>
                        <a:buNone/>
                      </a:pPr>
                      <a:r>
                        <a:rPr lang="ca-ES" sz="1100" b="0" i="0" u="none" strike="noStrike" noProof="0" dirty="0">
                          <a:effectLst/>
                          <a:latin typeface="Calibri"/>
                        </a:rPr>
                        <a:t>Bloc 1. 2. 3. Significats, estratègies i representacions per al producte i el quocient (suma repetida, partició, producte cartesià, diagrama d'arbre). </a:t>
                      </a:r>
                      <a:endParaRPr lang="ca-ES" dirty="0"/>
                    </a:p>
                  </a:txBody>
                  <a:tcPr marL="36000" marR="36000" marT="36000" marB="0" anchor="ctr">
                    <a:lnL w="12700">
                      <a:solidFill>
                        <a:schemeClr val="tx1"/>
                      </a:solidFill>
                    </a:lnL>
                    <a:lnR w="12700">
                      <a:solidFill>
                        <a:schemeClr val="tx1"/>
                      </a:solidFill>
                    </a:lnR>
                    <a:lnT w="12700">
                      <a:solidFill>
                        <a:schemeClr val="tx1"/>
                      </a:solidFill>
                    </a:lnT>
                    <a:lnB w="12700">
                      <a:solidFill>
                        <a:schemeClr val="tx1"/>
                      </a:solidFill>
                    </a:lnB>
                    <a:solidFill>
                      <a:srgbClr val="FFF2CC"/>
                    </a:solidFill>
                  </a:tcPr>
                </a:tc>
                <a:extLst>
                  <a:ext uri="{0D108BD9-81ED-4DB2-BD59-A6C34878D82A}">
                    <a16:rowId xmlns:a16="http://schemas.microsoft.com/office/drawing/2014/main" val="1287710026"/>
                  </a:ext>
                </a:extLst>
              </a:tr>
              <a:tr h="625474">
                <a:tc vMerge="1">
                  <a:txBody>
                    <a:bodyPr/>
                    <a:lstStyle/>
                    <a:p>
                      <a:endParaRPr lang="es-ES"/>
                    </a:p>
                  </a:txBody>
                  <a:tcPr/>
                </a:tc>
                <a:tc vMerge="1">
                  <a:txBody>
                    <a:bodyPr/>
                    <a:lstStyle/>
                    <a:p>
                      <a:pPr marL="0" marR="0" lvl="0" indent="0" algn="ctr">
                        <a:lnSpc>
                          <a:spcPct val="107000"/>
                        </a:lnSpc>
                        <a:spcBef>
                          <a:spcPts val="0"/>
                        </a:spcBef>
                        <a:spcAft>
                          <a:spcPts val="800"/>
                        </a:spcAft>
                        <a:buNone/>
                      </a:pPr>
                      <a:endParaRPr lang="es-ES"/>
                    </a:p>
                  </a:txBody>
                  <a:tcPr marL="93185" marR="93185" marT="46593" marB="46593">
                    <a:lnL w="0">
                      <a:noFill/>
                    </a:lnL>
                    <a:lnR w="0">
                      <a:noFill/>
                    </a:lnR>
                    <a:lnT w="0">
                      <a:noFill/>
                    </a:lnT>
                    <a:lnB w="0">
                      <a:noFill/>
                    </a:lnB>
                    <a:solidFill>
                      <a:srgbClr val="FFF2CC"/>
                    </a:solidFill>
                  </a:tcPr>
                </a:tc>
                <a:tc>
                  <a:txBody>
                    <a:bodyPr/>
                    <a:lstStyle/>
                    <a:p>
                      <a:pPr marL="0" lvl="0" indent="0" algn="ctr">
                        <a:lnSpc>
                          <a:spcPct val="107000"/>
                        </a:lnSpc>
                        <a:spcBef>
                          <a:spcPts val="0"/>
                        </a:spcBef>
                        <a:spcAft>
                          <a:spcPts val="800"/>
                        </a:spcAft>
                        <a:buNone/>
                      </a:pPr>
                      <a:r>
                        <a:rPr lang="ca-ES" sz="1100" b="0" i="0" u="none" strike="noStrike" noProof="0" dirty="0">
                          <a:effectLst/>
                          <a:latin typeface="Calibri"/>
                        </a:rPr>
                        <a:t>Bloc 1. 2. 6. </a:t>
                      </a:r>
                      <a:r>
                        <a:rPr lang="ca-ES" sz="1100" b="0" i="0" u="none" strike="noStrike" noProof="0" dirty="0">
                          <a:effectLst/>
                        </a:rPr>
                        <a:t>Relacions i propietats de les operacions. Propietat  commutativa, associativa i distributiva. </a:t>
                      </a:r>
                      <a:endParaRPr lang="es-ES" dirty="0"/>
                    </a:p>
                  </a:txBody>
                  <a:tcPr marL="36000" marR="36000" marT="36000" marB="0" anchor="ctr">
                    <a:lnL w="12700">
                      <a:solidFill>
                        <a:schemeClr val="tx1"/>
                      </a:solidFill>
                    </a:lnL>
                    <a:lnR w="12700">
                      <a:solidFill>
                        <a:schemeClr val="tx1"/>
                      </a:solidFill>
                    </a:lnR>
                    <a:lnT w="12700">
                      <a:solidFill>
                        <a:schemeClr val="tx1"/>
                      </a:solidFill>
                    </a:lnT>
                    <a:lnB w="12700">
                      <a:solidFill>
                        <a:schemeClr val="tx1"/>
                      </a:solidFill>
                    </a:lnB>
                    <a:solidFill>
                      <a:srgbClr val="FFF2CC"/>
                    </a:solidFill>
                  </a:tcPr>
                </a:tc>
                <a:extLst>
                  <a:ext uri="{0D108BD9-81ED-4DB2-BD59-A6C34878D82A}">
                    <a16:rowId xmlns:a16="http://schemas.microsoft.com/office/drawing/2014/main" val="681076213"/>
                  </a:ext>
                </a:extLst>
              </a:tr>
              <a:tr h="776287">
                <a:tc vMerge="1">
                  <a:txBody>
                    <a:bodyPr/>
                    <a:lstStyle/>
                    <a:p>
                      <a:pPr lvl="0" algn="ctr">
                        <a:lnSpc>
                          <a:spcPct val="107000"/>
                        </a:lnSpc>
                        <a:spcBef>
                          <a:spcPts val="0"/>
                        </a:spcBef>
                        <a:spcAft>
                          <a:spcPts val="800"/>
                        </a:spcAft>
                        <a:buNone/>
                      </a:pPr>
                      <a:endParaRPr lang="es-ES" sz="1100" b="0" i="0" u="none" strike="noStrike" dirty="0">
                        <a:solidFill>
                          <a:srgbClr val="000000"/>
                        </a:solidFill>
                        <a:effectLst/>
                        <a:latin typeface="Calibri"/>
                        <a:cs typeface="Calibri"/>
                      </a:endParaRPr>
                    </a:p>
                  </a:txBody>
                  <a:tcPr marL="93186" marR="93186" marT="46593" marB="46593" anchor="ctr">
                    <a:lnL>
                      <a:noFill/>
                    </a:lnL>
                    <a:lnR>
                      <a:noFill/>
                    </a:lnR>
                    <a:lnT>
                      <a:noFill/>
                    </a:lnT>
                    <a:lnB>
                      <a:noFill/>
                    </a:lnB>
                    <a:solidFill>
                      <a:srgbClr val="FFF2CC"/>
                    </a:solidFill>
                  </a:tcPr>
                </a:tc>
                <a:tc rowSpan="2">
                  <a:txBody>
                    <a:bodyPr/>
                    <a:lstStyle/>
                    <a:p>
                      <a:pPr marL="0" lvl="0" indent="0" algn="ctr">
                        <a:lnSpc>
                          <a:spcPct val="107000"/>
                        </a:lnSpc>
                        <a:spcBef>
                          <a:spcPts val="0"/>
                        </a:spcBef>
                        <a:spcAft>
                          <a:spcPts val="800"/>
                        </a:spcAft>
                        <a:buNone/>
                      </a:pPr>
                      <a:r>
                        <a:rPr lang="es-ES" sz="1100" b="1" i="0" u="none" strike="noStrike" kern="1200" noProof="0" dirty="0">
                          <a:solidFill>
                            <a:schemeClr val="accent1"/>
                          </a:solidFill>
                          <a:effectLst/>
                          <a:latin typeface="Calibri"/>
                        </a:rPr>
                        <a:t> 3. </a:t>
                      </a:r>
                      <a:r>
                        <a:rPr lang="ca-ES" sz="1100" b="0" i="0" u="none" strike="noStrike" kern="1200" noProof="0" dirty="0">
                          <a:solidFill>
                            <a:schemeClr val="tx1"/>
                          </a:solidFill>
                          <a:effectLst/>
                          <a:latin typeface="Calibri"/>
                        </a:rPr>
                        <a:t>Fraccions i decimals</a:t>
                      </a:r>
                      <a:endParaRPr lang="es-ES" dirty="0"/>
                    </a:p>
                  </a:txBody>
                  <a:tcPr marL="93185" marR="93185" marT="46593" marB="46593" anchor="ctr">
                    <a:lnL w="12700">
                      <a:solidFill>
                        <a:schemeClr val="tx1"/>
                      </a:solidFill>
                    </a:lnL>
                    <a:lnR w="12700">
                      <a:solidFill>
                        <a:schemeClr val="tx1"/>
                      </a:solidFill>
                    </a:lnR>
                    <a:lnT w="12700">
                      <a:solidFill>
                        <a:schemeClr val="tx1"/>
                      </a:solidFill>
                    </a:lnT>
                    <a:lnB w="12700">
                      <a:solidFill>
                        <a:schemeClr val="tx1"/>
                      </a:solidFill>
                    </a:lnB>
                    <a:solidFill>
                      <a:srgbClr val="FFF2CC"/>
                    </a:solidFill>
                  </a:tcPr>
                </a:tc>
                <a:tc>
                  <a:txBody>
                    <a:bodyPr/>
                    <a:lstStyle/>
                    <a:p>
                      <a:pPr lvl="0" algn="ctr">
                        <a:lnSpc>
                          <a:spcPct val="100000"/>
                        </a:lnSpc>
                        <a:spcBef>
                          <a:spcPts val="0"/>
                        </a:spcBef>
                        <a:spcAft>
                          <a:spcPts val="0"/>
                        </a:spcAft>
                        <a:buNone/>
                      </a:pPr>
                      <a:r>
                        <a:rPr lang="ca-ES" sz="1100" b="0" i="0" u="none" strike="noStrike" noProof="0" dirty="0">
                          <a:effectLst/>
                          <a:latin typeface="Calibri"/>
                        </a:rPr>
                        <a:t>Bloc 1. 3. 2. Fracció decimal. Nombres  decimals (dècimes, centèsimes</a:t>
                      </a:r>
                      <a:endParaRPr lang="ca-ES" dirty="0"/>
                    </a:p>
                    <a:p>
                      <a:pPr lvl="0" algn="ctr">
                        <a:lnSpc>
                          <a:spcPct val="100000"/>
                        </a:lnSpc>
                        <a:spcBef>
                          <a:spcPts val="0"/>
                        </a:spcBef>
                        <a:spcAft>
                          <a:spcPts val="0"/>
                        </a:spcAft>
                        <a:buNone/>
                      </a:pPr>
                      <a:r>
                        <a:rPr lang="ca-ES" sz="1100" b="0" i="0" u="none" strike="noStrike" noProof="0" dirty="0">
                          <a:effectLst/>
                          <a:latin typeface="Calibri"/>
                        </a:rPr>
                        <a:t>i mil·lèsimes). Operacions bàsiques. </a:t>
                      </a:r>
                      <a:endParaRPr lang="ca-ES"/>
                    </a:p>
                  </a:txBody>
                  <a:tcPr marL="36000" marR="36000" marT="36000" marB="0" anchor="ctr">
                    <a:lnL w="12700">
                      <a:solidFill>
                        <a:schemeClr val="tx1"/>
                      </a:solidFill>
                    </a:lnL>
                    <a:lnR w="12700">
                      <a:solidFill>
                        <a:schemeClr val="tx1"/>
                      </a:solidFill>
                    </a:lnR>
                    <a:lnT w="12700">
                      <a:solidFill>
                        <a:schemeClr val="tx1"/>
                      </a:solidFill>
                    </a:lnT>
                    <a:lnB w="12700">
                      <a:solidFill>
                        <a:schemeClr val="tx1"/>
                      </a:solidFill>
                    </a:lnB>
                    <a:solidFill>
                      <a:srgbClr val="FFF2CC"/>
                    </a:solidFill>
                  </a:tcPr>
                </a:tc>
                <a:extLst>
                  <a:ext uri="{0D108BD9-81ED-4DB2-BD59-A6C34878D82A}">
                    <a16:rowId xmlns:a16="http://schemas.microsoft.com/office/drawing/2014/main" val="1712958519"/>
                  </a:ext>
                </a:extLst>
              </a:tr>
              <a:tr h="776287">
                <a:tc vMerge="1">
                  <a:txBody>
                    <a:bodyPr/>
                    <a:lstStyle/>
                    <a:p>
                      <a:pPr lvl="0" algn="ctr">
                        <a:lnSpc>
                          <a:spcPct val="107000"/>
                        </a:lnSpc>
                        <a:spcBef>
                          <a:spcPts val="0"/>
                        </a:spcBef>
                        <a:spcAft>
                          <a:spcPts val="800"/>
                        </a:spcAft>
                        <a:buNone/>
                      </a:pPr>
                      <a:endParaRPr lang="es-ES" sz="1100" b="0" i="0" u="none" strike="noStrike" dirty="0">
                        <a:solidFill>
                          <a:srgbClr val="000000"/>
                        </a:solidFill>
                        <a:effectLst/>
                        <a:latin typeface="Calibri"/>
                        <a:cs typeface="Calibri"/>
                      </a:endParaRPr>
                    </a:p>
                  </a:txBody>
                  <a:tcPr marL="93186" marR="93186" marT="46593" marB="46593" anchor="ctr">
                    <a:lnL>
                      <a:noFill/>
                    </a:lnL>
                    <a:lnR>
                      <a:noFill/>
                    </a:lnR>
                    <a:lnT>
                      <a:noFill/>
                    </a:lnT>
                    <a:lnB>
                      <a:noFill/>
                    </a:lnB>
                    <a:solidFill>
                      <a:srgbClr val="FFF2CC"/>
                    </a:solidFill>
                  </a:tcPr>
                </a:tc>
                <a:tc vMerge="1">
                  <a:txBody>
                    <a:bodyPr/>
                    <a:lstStyle/>
                    <a:p>
                      <a:pPr marL="0" lvl="0" indent="0" algn="ctr">
                        <a:lnSpc>
                          <a:spcPct val="107000"/>
                        </a:lnSpc>
                        <a:spcBef>
                          <a:spcPts val="0"/>
                        </a:spcBef>
                        <a:spcAft>
                          <a:spcPts val="800"/>
                        </a:spcAft>
                        <a:buNone/>
                      </a:pPr>
                      <a:endParaRPr lang="es-ES" dirty="0"/>
                    </a:p>
                  </a:txBody>
                  <a:tcPr marL="93185" marR="93185" marT="46593" marB="46593">
                    <a:lnL w="0">
                      <a:noFill/>
                    </a:lnL>
                    <a:lnR w="0">
                      <a:noFill/>
                    </a:lnR>
                    <a:lnT w="0">
                      <a:noFill/>
                    </a:lnT>
                    <a:lnB w="0">
                      <a:noFill/>
                    </a:lnB>
                    <a:solidFill>
                      <a:srgbClr val="FFF2CC"/>
                    </a:solidFill>
                  </a:tcPr>
                </a:tc>
                <a:tc>
                  <a:txBody>
                    <a:bodyPr/>
                    <a:lstStyle/>
                    <a:p>
                      <a:pPr marL="0" lvl="0" indent="0" algn="ctr">
                        <a:lnSpc>
                          <a:spcPct val="107000"/>
                        </a:lnSpc>
                        <a:spcBef>
                          <a:spcPts val="0"/>
                        </a:spcBef>
                        <a:spcAft>
                          <a:spcPts val="800"/>
                        </a:spcAft>
                        <a:buNone/>
                      </a:pPr>
                      <a:r>
                        <a:rPr lang="ca-ES" sz="1100" b="0" i="0" u="none" strike="noStrike" noProof="0" dirty="0">
                          <a:effectLst/>
                          <a:latin typeface="Calibri"/>
                        </a:rPr>
                        <a:t>Bloc 1. 3. 3. </a:t>
                      </a:r>
                      <a:r>
                        <a:rPr lang="ca-ES" sz="1100" b="0" i="0" u="none" strike="noStrike" noProof="0" dirty="0">
                          <a:effectLst/>
                        </a:rPr>
                        <a:t>Aproximació i </a:t>
                      </a:r>
                      <a:r>
                        <a:rPr lang="ca-ES" sz="1100" b="0" i="0" u="none" strike="noStrike" noProof="0" dirty="0" err="1">
                          <a:effectLst/>
                        </a:rPr>
                        <a:t>arredoniment</a:t>
                      </a:r>
                      <a:r>
                        <a:rPr lang="ca-ES" sz="1100" b="0" i="0" u="none" strike="noStrike" noProof="0" dirty="0">
                          <a:effectLst/>
                        </a:rPr>
                        <a:t> de nombres decimals. </a:t>
                      </a:r>
                      <a:endParaRPr lang="es-ES" dirty="0"/>
                    </a:p>
                  </a:txBody>
                  <a:tcPr marL="36000" marR="36000" marT="36000" marB="0" anchor="ctr">
                    <a:lnL w="12700">
                      <a:solidFill>
                        <a:schemeClr val="tx1"/>
                      </a:solidFill>
                    </a:lnL>
                    <a:lnR w="12700">
                      <a:solidFill>
                        <a:schemeClr val="tx1"/>
                      </a:solidFill>
                    </a:lnR>
                    <a:lnT w="12700">
                      <a:solidFill>
                        <a:schemeClr val="tx1"/>
                      </a:solidFill>
                    </a:lnT>
                    <a:lnB w="12700">
                      <a:solidFill>
                        <a:schemeClr val="tx1"/>
                      </a:solidFill>
                    </a:lnB>
                    <a:solidFill>
                      <a:srgbClr val="FFF2CC"/>
                    </a:solidFill>
                  </a:tcPr>
                </a:tc>
                <a:extLst>
                  <a:ext uri="{0D108BD9-81ED-4DB2-BD59-A6C34878D82A}">
                    <a16:rowId xmlns:a16="http://schemas.microsoft.com/office/drawing/2014/main" val="1741573697"/>
                  </a:ext>
                </a:extLst>
              </a:tr>
            </a:tbl>
          </a:graphicData>
        </a:graphic>
      </p:graphicFrame>
      <p:pic>
        <p:nvPicPr>
          <p:cNvPr id="6" name="Afbeelding 16">
            <a:extLst>
              <a:ext uri="{FF2B5EF4-FFF2-40B4-BE49-F238E27FC236}">
                <a16:creationId xmlns:a16="http://schemas.microsoft.com/office/drawing/2014/main" id="{29ABD4BD-8A79-CDFF-C741-83632B88591F}"/>
              </a:ext>
            </a:extLst>
          </p:cNvPr>
          <p:cNvPicPr>
            <a:picLocks noChangeAspect="1"/>
          </p:cNvPicPr>
          <p:nvPr/>
        </p:nvPicPr>
        <p:blipFill>
          <a:blip r:embed="rId3"/>
          <a:stretch>
            <a:fillRect/>
          </a:stretch>
        </p:blipFill>
        <p:spPr>
          <a:xfrm>
            <a:off x="10933397" y="6319112"/>
            <a:ext cx="804656" cy="227691"/>
          </a:xfrm>
          <a:prstGeom prst="rect">
            <a:avLst/>
          </a:prstGeom>
        </p:spPr>
      </p:pic>
      <p:sp>
        <p:nvSpPr>
          <p:cNvPr id="3" name="CuadroTexto 2">
            <a:extLst>
              <a:ext uri="{FF2B5EF4-FFF2-40B4-BE49-F238E27FC236}">
                <a16:creationId xmlns:a16="http://schemas.microsoft.com/office/drawing/2014/main" id="{3F917AA6-B1C6-0CBB-A0FE-0890A5895134}"/>
              </a:ext>
            </a:extLst>
          </p:cNvPr>
          <p:cNvSpPr txBox="1"/>
          <p:nvPr/>
        </p:nvSpPr>
        <p:spPr>
          <a:xfrm>
            <a:off x="613764" y="354222"/>
            <a:ext cx="9036761" cy="369332"/>
          </a:xfrm>
          <a:prstGeom prst="rect">
            <a:avLst/>
          </a:prstGeom>
          <a:noFill/>
        </p:spPr>
        <p:txBody>
          <a:bodyPr wrap="square" lIns="91440" tIns="45720" rIns="91440" bIns="45720" rtlCol="0" anchor="t">
            <a:spAutoFit/>
          </a:bodyPr>
          <a:lstStyle/>
          <a:p>
            <a:r>
              <a:rPr lang="ca-ES" b="1" dirty="0">
                <a:solidFill>
                  <a:srgbClr val="00B0F0"/>
                </a:solidFill>
                <a:latin typeface="ABeZeh"/>
              </a:rPr>
              <a:t>Relació entre Continguts i Sabers de la Llei LOMLOE que es treballen en la unitat</a:t>
            </a:r>
            <a:endParaRPr lang="ca-ES" b="1">
              <a:solidFill>
                <a:srgbClr val="00B0F0"/>
              </a:solidFill>
              <a:latin typeface="ABeZeh"/>
              <a:cs typeface="Calibri"/>
            </a:endParaRPr>
          </a:p>
        </p:txBody>
      </p:sp>
    </p:spTree>
    <p:extLst>
      <p:ext uri="{BB962C8B-B14F-4D97-AF65-F5344CB8AC3E}">
        <p14:creationId xmlns:p14="http://schemas.microsoft.com/office/powerpoint/2010/main" val="13339676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a 3">
            <a:extLst>
              <a:ext uri="{FF2B5EF4-FFF2-40B4-BE49-F238E27FC236}">
                <a16:creationId xmlns:a16="http://schemas.microsoft.com/office/drawing/2014/main" id="{DDA80BDB-E941-C2AB-612D-B90ABDF40270}"/>
              </a:ext>
            </a:extLst>
          </p:cNvPr>
          <p:cNvGraphicFramePr>
            <a:graphicFrameLocks noGrp="1"/>
          </p:cNvGraphicFramePr>
          <p:nvPr>
            <p:extLst>
              <p:ext uri="{D42A27DB-BD31-4B8C-83A1-F6EECF244321}">
                <p14:modId xmlns:p14="http://schemas.microsoft.com/office/powerpoint/2010/main" val="3812560889"/>
              </p:ext>
            </p:extLst>
          </p:nvPr>
        </p:nvGraphicFramePr>
        <p:xfrm>
          <a:off x="604761" y="846667"/>
          <a:ext cx="11101337" cy="5209989"/>
        </p:xfrm>
        <a:graphic>
          <a:graphicData uri="http://schemas.openxmlformats.org/drawingml/2006/table">
            <a:tbl>
              <a:tblPr>
                <a:tableStyleId>{5C22544A-7EE6-4342-B048-85BDC9FD1C3A}</a:tableStyleId>
              </a:tblPr>
              <a:tblGrid>
                <a:gridCol w="332649">
                  <a:extLst>
                    <a:ext uri="{9D8B030D-6E8A-4147-A177-3AD203B41FA5}">
                      <a16:colId xmlns:a16="http://schemas.microsoft.com/office/drawing/2014/main" val="643910139"/>
                    </a:ext>
                  </a:extLst>
                </a:gridCol>
                <a:gridCol w="1136950">
                  <a:extLst>
                    <a:ext uri="{9D8B030D-6E8A-4147-A177-3AD203B41FA5}">
                      <a16:colId xmlns:a16="http://schemas.microsoft.com/office/drawing/2014/main" val="210319462"/>
                    </a:ext>
                  </a:extLst>
                </a:gridCol>
                <a:gridCol w="653142">
                  <a:extLst>
                    <a:ext uri="{9D8B030D-6E8A-4147-A177-3AD203B41FA5}">
                      <a16:colId xmlns:a16="http://schemas.microsoft.com/office/drawing/2014/main" val="2265605224"/>
                    </a:ext>
                  </a:extLst>
                </a:gridCol>
                <a:gridCol w="714736">
                  <a:extLst>
                    <a:ext uri="{9D8B030D-6E8A-4147-A177-3AD203B41FA5}">
                      <a16:colId xmlns:a16="http://schemas.microsoft.com/office/drawing/2014/main" val="3554211028"/>
                    </a:ext>
                  </a:extLst>
                </a:gridCol>
                <a:gridCol w="2225522">
                  <a:extLst>
                    <a:ext uri="{9D8B030D-6E8A-4147-A177-3AD203B41FA5}">
                      <a16:colId xmlns:a16="http://schemas.microsoft.com/office/drawing/2014/main" val="213387017"/>
                    </a:ext>
                  </a:extLst>
                </a:gridCol>
                <a:gridCol w="1814285">
                  <a:extLst>
                    <a:ext uri="{9D8B030D-6E8A-4147-A177-3AD203B41FA5}">
                      <a16:colId xmlns:a16="http://schemas.microsoft.com/office/drawing/2014/main" val="2405058283"/>
                    </a:ext>
                  </a:extLst>
                </a:gridCol>
                <a:gridCol w="4224053">
                  <a:extLst>
                    <a:ext uri="{9D8B030D-6E8A-4147-A177-3AD203B41FA5}">
                      <a16:colId xmlns:a16="http://schemas.microsoft.com/office/drawing/2014/main" val="3439689536"/>
                    </a:ext>
                  </a:extLst>
                </a:gridCol>
              </a:tblGrid>
              <a:tr h="371898">
                <a:tc gridSpan="2">
                  <a:txBody>
                    <a:bodyPr/>
                    <a:lstStyle/>
                    <a:p>
                      <a:pPr marL="0" algn="ctr" defTabSz="914400" rtl="0" eaLnBrk="1" fontAlgn="ctr" latinLnBrk="0" hangingPunct="1"/>
                      <a:r>
                        <a:rPr lang="ca-ES" sz="900" b="1" kern="1200" noProof="0" dirty="0">
                          <a:solidFill>
                            <a:srgbClr val="009ED0"/>
                          </a:solidFill>
                          <a:latin typeface="ABeZeh"/>
                          <a:ea typeface="+mn-ea"/>
                          <a:cs typeface="+mn-cs"/>
                        </a:rPr>
                        <a:t>Lliçó</a:t>
                      </a:r>
                    </a:p>
                  </a:txBody>
                  <a:tcPr marL="5183" marR="5183" marT="5183" marB="0" anchor="ctr">
                    <a:solidFill>
                      <a:srgbClr val="E7F5FA"/>
                    </a:solidFill>
                  </a:tcPr>
                </a:tc>
                <a:tc hMerge="1">
                  <a:txBody>
                    <a:bodyPr/>
                    <a:lstStyle/>
                    <a:p>
                      <a:endParaRPr lang="es-ES"/>
                    </a:p>
                  </a:txBody>
                  <a:tcPr/>
                </a:tc>
                <a:tc>
                  <a:txBody>
                    <a:bodyPr/>
                    <a:lstStyle/>
                    <a:p>
                      <a:pPr marL="0" algn="ctr" defTabSz="914400" rtl="0" eaLnBrk="1" fontAlgn="ctr" latinLnBrk="0" hangingPunct="1"/>
                      <a:r>
                        <a:rPr lang="ca-ES" sz="900" b="1" kern="1200" noProof="0" dirty="0">
                          <a:solidFill>
                            <a:srgbClr val="009ED0"/>
                          </a:solidFill>
                          <a:latin typeface="ABeZeh"/>
                          <a:ea typeface="+mn-ea"/>
                          <a:cs typeface="+mn-cs"/>
                        </a:rPr>
                        <a:t>Lloc de la lliçó</a:t>
                      </a:r>
                    </a:p>
                  </a:txBody>
                  <a:tcPr marL="5183" marR="5183" marT="5183" marB="0" anchor="ctr">
                    <a:solidFill>
                      <a:srgbClr val="E7F5FA"/>
                    </a:solidFill>
                  </a:tcPr>
                </a:tc>
                <a:tc>
                  <a:txBody>
                    <a:bodyPr/>
                    <a:lstStyle/>
                    <a:p>
                      <a:pPr marL="0" algn="ctr" defTabSz="914400" rtl="0" eaLnBrk="1" fontAlgn="ctr" latinLnBrk="0" hangingPunct="1"/>
                      <a:r>
                        <a:rPr lang="ca-ES" sz="900" b="1" kern="1200" noProof="0" dirty="0">
                          <a:solidFill>
                            <a:srgbClr val="009ED0"/>
                          </a:solidFill>
                          <a:latin typeface="ABeZeh"/>
                          <a:ea typeface="+mn-ea"/>
                          <a:cs typeface="+mn-cs"/>
                        </a:rPr>
                        <a:t>Proves </a:t>
                      </a:r>
                      <a:r>
                        <a:rPr lang="ca-ES" sz="900" b="1" kern="1200" noProof="0" dirty="0" err="1">
                          <a:solidFill>
                            <a:srgbClr val="009ED0"/>
                          </a:solidFill>
                          <a:latin typeface="ABeZeh"/>
                          <a:ea typeface="+mn-ea"/>
                          <a:cs typeface="+mn-cs"/>
                        </a:rPr>
                        <a:t>Snappet</a:t>
                      </a:r>
                    </a:p>
                  </a:txBody>
                  <a:tcPr marL="5183" marR="5183" marT="5183" marB="0" anchor="ctr">
                    <a:solidFill>
                      <a:srgbClr val="E7F5FA"/>
                    </a:solidFill>
                  </a:tcPr>
                </a:tc>
                <a:tc>
                  <a:txBody>
                    <a:bodyPr/>
                    <a:lstStyle/>
                    <a:p>
                      <a:pPr marL="0" algn="ctr" defTabSz="914400" rtl="0" eaLnBrk="1" fontAlgn="ctr" latinLnBrk="0" hangingPunct="1"/>
                      <a:r>
                        <a:rPr lang="ca-ES" sz="900" b="1" kern="1200" noProof="0" dirty="0" err="1">
                          <a:solidFill>
                            <a:srgbClr val="009ED0"/>
                          </a:solidFill>
                          <a:latin typeface="ABeZeh"/>
                          <a:ea typeface="+mn-ea"/>
                          <a:cs typeface="+mn-cs"/>
                        </a:rPr>
                        <a:t>Obj</a:t>
                      </a:r>
                      <a:r>
                        <a:rPr lang="ca-ES" sz="900" b="1" kern="1200" noProof="0" dirty="0">
                          <a:solidFill>
                            <a:srgbClr val="009ED0"/>
                          </a:solidFill>
                          <a:latin typeface="ABeZeh"/>
                          <a:ea typeface="+mn-ea"/>
                          <a:cs typeface="+mn-cs"/>
                        </a:rPr>
                        <a:t>. aprenentatge de </a:t>
                      </a:r>
                      <a:r>
                        <a:rPr lang="ca-ES" sz="900" b="1" kern="1200" noProof="0" dirty="0" err="1">
                          <a:solidFill>
                            <a:srgbClr val="009ED0"/>
                          </a:solidFill>
                          <a:latin typeface="ABeZeh"/>
                          <a:ea typeface="+mn-ea"/>
                          <a:cs typeface="+mn-cs"/>
                        </a:rPr>
                        <a:t>Snappet</a:t>
                      </a:r>
                    </a:p>
                  </a:txBody>
                  <a:tcPr marL="5183" marR="5183" marT="5183" marB="0" anchor="ctr">
                    <a:solidFill>
                      <a:srgbClr val="E7F5FA"/>
                    </a:solidFill>
                  </a:tcPr>
                </a:tc>
                <a:tc>
                  <a:txBody>
                    <a:bodyPr/>
                    <a:lstStyle/>
                    <a:p>
                      <a:pPr marL="0" algn="ctr" rtl="0" eaLnBrk="1" fontAlgn="ctr" latinLnBrk="0" hangingPunct="1"/>
                      <a:r>
                        <a:rPr lang="es-ES" sz="900" b="1" kern="1200" dirty="0">
                          <a:solidFill>
                            <a:srgbClr val="009ED0"/>
                          </a:solidFill>
                          <a:latin typeface="ABeZeh"/>
                          <a:ea typeface="+mn-ea"/>
                          <a:cs typeface="+mn-cs"/>
                        </a:rPr>
                        <a:t>Bloc i Saber</a:t>
                      </a:r>
                    </a:p>
                  </a:txBody>
                  <a:tcPr marL="5183" marR="5183" marT="5183" marB="0" anchor="ctr">
                    <a:solidFill>
                      <a:srgbClr val="E7F5FA"/>
                    </a:solidFill>
                  </a:tcPr>
                </a:tc>
                <a:tc>
                  <a:txBody>
                    <a:bodyPr/>
                    <a:lstStyle/>
                    <a:p>
                      <a:pPr marL="0" lvl="0" algn="ctr" rtl="0">
                        <a:buNone/>
                      </a:pPr>
                      <a:r>
                        <a:rPr lang="ca-ES" sz="900" b="1" kern="1200" noProof="0" dirty="0">
                          <a:solidFill>
                            <a:srgbClr val="009ED0"/>
                          </a:solidFill>
                          <a:latin typeface="ABeZeh"/>
                          <a:ea typeface="+mn-ea"/>
                          <a:cs typeface="+mn-cs"/>
                        </a:rPr>
                        <a:t>Saber específic</a:t>
                      </a:r>
                    </a:p>
                  </a:txBody>
                  <a:tcPr marL="5183" marR="5183" marT="5183" marB="0" anchor="ctr">
                    <a:solidFill>
                      <a:srgbClr val="E7F5FA"/>
                    </a:solidFill>
                  </a:tcPr>
                </a:tc>
                <a:extLst>
                  <a:ext uri="{0D108BD9-81ED-4DB2-BD59-A6C34878D82A}">
                    <a16:rowId xmlns:a16="http://schemas.microsoft.com/office/drawing/2014/main" val="452416478"/>
                  </a:ext>
                </a:extLst>
              </a:tr>
              <a:tr h="628952">
                <a:tc>
                  <a:txBody>
                    <a:bodyPr/>
                    <a:lstStyle/>
                    <a:p>
                      <a:pPr marL="0" algn="ctr" defTabSz="914400" rtl="0" eaLnBrk="1" fontAlgn="ctr" latinLnBrk="0" hangingPunct="1"/>
                      <a:r>
                        <a:rPr lang="es-ES" sz="900" b="1" kern="1200" dirty="0">
                          <a:solidFill>
                            <a:srgbClr val="009ED0"/>
                          </a:solidFill>
                          <a:effectLst/>
                          <a:latin typeface="ABeZeh"/>
                          <a:ea typeface="+mn-ea"/>
                          <a:cs typeface="+mn-cs"/>
                        </a:rPr>
                        <a:t>2.1</a:t>
                      </a:r>
                    </a:p>
                  </a:txBody>
                  <a:tcPr marL="5183" marR="5183" marT="5183" marB="0" anchor="ctr">
                    <a:solidFill>
                      <a:srgbClr val="E7F5FA"/>
                    </a:solidFill>
                  </a:tcPr>
                </a:tc>
                <a:tc>
                  <a:txBody>
                    <a:bodyPr/>
                    <a:lstStyle/>
                    <a:p>
                      <a:pPr marL="0" lvl="0" algn="ctr" rtl="0">
                        <a:buNone/>
                      </a:pPr>
                      <a:r>
                        <a:rPr lang="ca-ES" sz="900" u="none" strike="noStrike" kern="1200" noProof="0" dirty="0">
                          <a:solidFill>
                            <a:srgbClr val="00B0F0"/>
                          </a:solidFill>
                          <a:effectLst/>
                          <a:latin typeface="+mn-lt"/>
                          <a:ea typeface="+mn-ea"/>
                          <a:cs typeface="+mn-cs"/>
                        </a:rPr>
                        <a:t>Sumar portant-ne</a:t>
                      </a:r>
                      <a:endParaRPr lang="es-ES"/>
                    </a:p>
                  </a:txBody>
                  <a:tcPr marL="5183" marR="5183" marT="5183" marB="0" anchor="ctr">
                    <a:solidFill>
                      <a:srgbClr val="E7F5FA"/>
                    </a:solidFill>
                  </a:tcPr>
                </a:tc>
                <a:tc>
                  <a:txBody>
                    <a:bodyPr/>
                    <a:lstStyle/>
                    <a:p>
                      <a:pPr algn="ctr" fontAlgn="ctr"/>
                      <a:r>
                        <a:rPr lang="ca-ES" sz="900" u="none" strike="noStrike" noProof="0" dirty="0">
                          <a:effectLst/>
                        </a:rPr>
                        <a:t>Exercicis 1 i 2 i adaptatiu</a:t>
                      </a:r>
                      <a:endParaRPr lang="ca-ES" sz="900" b="0" i="0" u="none" strike="noStrike" noProof="0" dirty="0">
                        <a:solidFill>
                          <a:srgbClr val="000000"/>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fontAlgn="ctr"/>
                      <a:r>
                        <a:rPr lang="es-ES" sz="900" b="0" i="0" u="none" strike="noStrike" dirty="0">
                          <a:solidFill>
                            <a:schemeClr val="tx1"/>
                          </a:solidFill>
                          <a:effectLst/>
                          <a:latin typeface="Calibri"/>
                        </a:rPr>
                        <a:t>x</a:t>
                      </a:r>
                    </a:p>
                  </a:txBody>
                  <a:tcPr marL="5183" marR="5183" marT="5183" marB="0" anchor="ctr">
                    <a:solidFill>
                      <a:schemeClr val="accent4">
                        <a:lumMod val="20000"/>
                        <a:lumOff val="80000"/>
                      </a:schemeClr>
                    </a:solidFill>
                  </a:tcPr>
                </a:tc>
                <a:tc>
                  <a:txBody>
                    <a:bodyPr/>
                    <a:lstStyle/>
                    <a:p>
                      <a:pPr lvl="0" algn="ctr">
                        <a:buNone/>
                      </a:pPr>
                      <a:r>
                        <a:rPr lang="ca-ES" sz="900" b="0" i="0" u="none" strike="noStrike" kern="1200" noProof="0" dirty="0">
                          <a:solidFill>
                            <a:schemeClr val="tx1"/>
                          </a:solidFill>
                          <a:effectLst/>
                          <a:latin typeface="Calibri"/>
                        </a:rPr>
                        <a:t>346</a:t>
                      </a:r>
                      <a:r>
                        <a:rPr lang="ca-ES" sz="900" b="0" i="0" u="none" strike="noStrike" kern="1200" noProof="0" dirty="0">
                          <a:effectLst/>
                          <a:latin typeface="Calibri"/>
                        </a:rPr>
                        <a:t>. Sumar i restar amb nombres grans.</a:t>
                      </a:r>
                      <a:endParaRPr lang="es-ES" dirty="0"/>
                    </a:p>
                  </a:txBody>
                  <a:tcPr marL="5183" marR="5183" marT="5183" marB="0" anchor="ctr">
                    <a:solidFill>
                      <a:schemeClr val="accent4">
                        <a:lumMod val="20000"/>
                        <a:lumOff val="80000"/>
                      </a:schemeClr>
                    </a:solidFill>
                  </a:tcPr>
                </a:tc>
                <a:tc>
                  <a:txBody>
                    <a:bodyPr/>
                    <a:lstStyle/>
                    <a:p>
                      <a:pPr lvl="0" algn="ctr">
                        <a:lnSpc>
                          <a:spcPct val="107000"/>
                        </a:lnSpc>
                        <a:spcBef>
                          <a:spcPts val="0"/>
                        </a:spcBef>
                        <a:spcAft>
                          <a:spcPts val="800"/>
                        </a:spcAft>
                        <a:buNone/>
                      </a:pPr>
                      <a:r>
                        <a:rPr lang="ca-ES" sz="900" b="0" i="0" u="none" strike="noStrike" noProof="0" dirty="0">
                          <a:effectLst/>
                          <a:latin typeface="Calibri"/>
                        </a:rPr>
                        <a:t>Bloc 1. 2. Operacions i les seues propietats</a:t>
                      </a:r>
                      <a:endParaRPr lang="es-ES" dirty="0"/>
                    </a:p>
                  </a:txBody>
                  <a:tcPr marL="6349" marR="6349" marT="6349" marB="0" anchor="ctr">
                    <a:solidFill>
                      <a:schemeClr val="accent4">
                        <a:lumMod val="20000"/>
                        <a:lumOff val="80000"/>
                      </a:schemeClr>
                    </a:solidFill>
                  </a:tcPr>
                </a:tc>
                <a:tc>
                  <a:txBody>
                    <a:bodyPr/>
                    <a:lstStyle/>
                    <a:p>
                      <a:pPr lvl="0" algn="ctr">
                        <a:lnSpc>
                          <a:spcPct val="100000"/>
                        </a:lnSpc>
                        <a:spcBef>
                          <a:spcPts val="0"/>
                        </a:spcBef>
                        <a:spcAft>
                          <a:spcPts val="0"/>
                        </a:spcAft>
                        <a:buNone/>
                      </a:pPr>
                      <a:r>
                        <a:rPr lang="ca-ES" sz="900" b="0" i="0" u="none" strike="noStrike" noProof="0" dirty="0">
                          <a:effectLst/>
                          <a:latin typeface="Calibri"/>
                        </a:rPr>
                        <a:t>Bloc 1. 2. 1. </a:t>
                      </a:r>
                      <a:r>
                        <a:rPr lang="ca-ES" sz="900" b="0" i="0" u="none" strike="noStrike" noProof="0" dirty="0">
                          <a:effectLst/>
                        </a:rPr>
                        <a:t>Significats, estratègies i representacions per a la suma (afegir, combinar,</a:t>
                      </a:r>
                      <a:endParaRPr lang="es-ES" dirty="0"/>
                    </a:p>
                    <a:p>
                      <a:pPr lvl="0" algn="ctr">
                        <a:lnSpc>
                          <a:spcPct val="100000"/>
                        </a:lnSpc>
                        <a:spcBef>
                          <a:spcPts val="0"/>
                        </a:spcBef>
                        <a:spcAft>
                          <a:spcPts val="0"/>
                        </a:spcAft>
                        <a:buNone/>
                      </a:pPr>
                      <a:r>
                        <a:rPr lang="ca-ES" sz="900" b="0" i="0" u="none" strike="noStrike" noProof="0" dirty="0">
                          <a:effectLst/>
                        </a:rPr>
                        <a:t>comparar) i la resta (detracció, diferència, escala ascendent, escala descendent). </a:t>
                      </a:r>
                      <a:endParaRPr lang="es-ES"/>
                    </a:p>
                  </a:txBody>
                  <a:tcPr marL="6349" marR="6349" marT="6349" marB="0" anchor="ctr">
                    <a:solidFill>
                      <a:schemeClr val="accent4">
                        <a:lumMod val="20000"/>
                        <a:lumOff val="80000"/>
                      </a:schemeClr>
                    </a:solidFill>
                  </a:tcPr>
                </a:tc>
                <a:extLst>
                  <a:ext uri="{0D108BD9-81ED-4DB2-BD59-A6C34878D82A}">
                    <a16:rowId xmlns:a16="http://schemas.microsoft.com/office/drawing/2014/main" val="4024253136"/>
                  </a:ext>
                </a:extLst>
              </a:tr>
              <a:tr h="689428">
                <a:tc>
                  <a:txBody>
                    <a:bodyPr/>
                    <a:lstStyle/>
                    <a:p>
                      <a:pPr marL="0" algn="ctr" defTabSz="914400" rtl="0" eaLnBrk="1" fontAlgn="ctr" latinLnBrk="0" hangingPunct="1"/>
                      <a:r>
                        <a:rPr lang="es-ES" sz="900" b="1" kern="1200" dirty="0">
                          <a:solidFill>
                            <a:srgbClr val="009ED0"/>
                          </a:solidFill>
                          <a:effectLst/>
                          <a:latin typeface="ABeZeh"/>
                          <a:ea typeface="+mn-ea"/>
                          <a:cs typeface="+mn-cs"/>
                        </a:rPr>
                        <a:t>2.2</a:t>
                      </a:r>
                    </a:p>
                  </a:txBody>
                  <a:tcPr marL="5183" marR="5183" marT="5183" marB="0" anchor="ctr">
                    <a:solidFill>
                      <a:srgbClr val="E7F5FA"/>
                    </a:solidFill>
                  </a:tcPr>
                </a:tc>
                <a:tc>
                  <a:txBody>
                    <a:bodyPr/>
                    <a:lstStyle/>
                    <a:p>
                      <a:pPr marL="0" lvl="0" algn="ctr" rtl="0">
                        <a:buNone/>
                      </a:pPr>
                      <a:r>
                        <a:rPr lang="ca-ES" sz="900" u="none" strike="noStrike" kern="1200" noProof="0" dirty="0">
                          <a:solidFill>
                            <a:srgbClr val="00B0F0"/>
                          </a:solidFill>
                          <a:effectLst/>
                          <a:latin typeface="+mn-lt"/>
                          <a:ea typeface="+mn-ea"/>
                          <a:cs typeface="+mn-cs"/>
                        </a:rPr>
                        <a:t>Restar portant-ne</a:t>
                      </a:r>
                      <a:endParaRPr lang="es-ES"/>
                    </a:p>
                  </a:txBody>
                  <a:tcPr marL="5183" marR="5183" marT="5183" marB="0" anchor="ctr">
                    <a:solidFill>
                      <a:srgbClr val="E7F5FA"/>
                    </a:solidFill>
                  </a:tcPr>
                </a:tc>
                <a:tc>
                  <a:txBody>
                    <a:bodyPr/>
                    <a:lstStyle/>
                    <a:p>
                      <a:pPr lvl="0" algn="ctr">
                        <a:buNone/>
                      </a:pPr>
                      <a:r>
                        <a:rPr lang="ca-ES" sz="900" b="0" i="0" u="none" strike="noStrike" noProof="0" dirty="0">
                          <a:effectLst/>
                          <a:latin typeface="Calibri"/>
                        </a:rPr>
                        <a:t>Exercicis </a:t>
                      </a:r>
                      <a:r>
                        <a:rPr lang="es-ES" sz="900" u="none" strike="noStrike" dirty="0">
                          <a:effectLst/>
                        </a:rPr>
                        <a:t>1 i 2 i </a:t>
                      </a:r>
                      <a:r>
                        <a:rPr lang="ca-ES" sz="900" b="0" i="0" u="none" strike="noStrike" noProof="0" dirty="0">
                          <a:effectLst/>
                          <a:latin typeface="Calibri"/>
                        </a:rPr>
                        <a:t>adaptatiu</a:t>
                      </a:r>
                      <a:endParaRPr lang="es-ES" sz="900" b="0" i="0" u="none" strike="noStrike" dirty="0">
                        <a:solidFill>
                          <a:srgbClr val="000000"/>
                        </a:solidFill>
                        <a:effectLst/>
                        <a:latin typeface="Calibri"/>
                      </a:endParaRPr>
                    </a:p>
                  </a:txBody>
                  <a:tcPr marL="5183" marR="5183" marT="5183" marB="0" anchor="ctr">
                    <a:solidFill>
                      <a:schemeClr val="accent4">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ES" sz="900" b="0" i="0" u="none" strike="noStrike" dirty="0">
                          <a:solidFill>
                            <a:schemeClr val="tx1"/>
                          </a:solidFill>
                          <a:effectLst/>
                          <a:latin typeface="Calibri"/>
                        </a:rPr>
                        <a:t>x</a:t>
                      </a:r>
                    </a:p>
                    <a:p>
                      <a:pPr algn="ctr" fontAlgn="ctr"/>
                      <a:endParaRPr lang="es-ES" sz="900" b="0" i="0" u="none" strike="noStrike">
                        <a:solidFill>
                          <a:schemeClr val="tx1"/>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marL="0" marR="0" lvl="0" indent="0" algn="ctr">
                        <a:lnSpc>
                          <a:spcPct val="100000"/>
                        </a:lnSpc>
                        <a:spcBef>
                          <a:spcPts val="0"/>
                        </a:spcBef>
                        <a:spcAft>
                          <a:spcPts val="0"/>
                        </a:spcAft>
                        <a:buNone/>
                      </a:pPr>
                      <a:r>
                        <a:rPr lang="ca-ES" sz="900" b="0" i="0" u="none" strike="noStrike" kern="1200" noProof="0" dirty="0">
                          <a:solidFill>
                            <a:schemeClr val="tx1"/>
                          </a:solidFill>
                          <a:effectLst/>
                          <a:latin typeface="Calibri"/>
                        </a:rPr>
                        <a:t>346</a:t>
                      </a:r>
                      <a:r>
                        <a:rPr lang="ca-ES" sz="900" b="0" i="0" u="none" strike="noStrike" kern="1200" noProof="0" dirty="0">
                          <a:effectLst/>
                          <a:latin typeface="Calibri"/>
                        </a:rPr>
                        <a:t>. Sumar i restar amb nombre grans.</a:t>
                      </a:r>
                      <a:endParaRPr lang="es-ES" dirty="0"/>
                    </a:p>
                  </a:txBody>
                  <a:tcPr marL="5183" marR="5183" marT="5183" marB="0" anchor="ctr">
                    <a:solidFill>
                      <a:schemeClr val="accent4">
                        <a:lumMod val="20000"/>
                        <a:lumOff val="80000"/>
                      </a:schemeClr>
                    </a:solidFill>
                  </a:tcPr>
                </a:tc>
                <a:tc>
                  <a:txBody>
                    <a:bodyPr/>
                    <a:lstStyle/>
                    <a:p>
                      <a:pPr lvl="0" algn="ctr">
                        <a:lnSpc>
                          <a:spcPct val="107000"/>
                        </a:lnSpc>
                        <a:spcBef>
                          <a:spcPts val="0"/>
                        </a:spcBef>
                        <a:spcAft>
                          <a:spcPts val="800"/>
                        </a:spcAft>
                        <a:buNone/>
                      </a:pPr>
                      <a:r>
                        <a:rPr lang="ca-ES" sz="900" b="0" i="0" u="none" strike="noStrike" noProof="0" dirty="0">
                          <a:effectLst/>
                          <a:latin typeface="Calibri"/>
                        </a:rPr>
                        <a:t>Bloc 1. 2. Operacions i les seues propietats</a:t>
                      </a:r>
                      <a:endParaRPr lang="es-ES" dirty="0"/>
                    </a:p>
                  </a:txBody>
                  <a:tcPr marL="6349" marR="6349" marT="6349" marB="0" anchor="ctr">
                    <a:solidFill>
                      <a:schemeClr val="accent4">
                        <a:lumMod val="20000"/>
                        <a:lumOff val="80000"/>
                      </a:schemeClr>
                    </a:solidFill>
                  </a:tcPr>
                </a:tc>
                <a:tc>
                  <a:txBody>
                    <a:bodyPr/>
                    <a:lstStyle/>
                    <a:p>
                      <a:pPr lvl="0" algn="ctr">
                        <a:lnSpc>
                          <a:spcPct val="100000"/>
                        </a:lnSpc>
                        <a:spcBef>
                          <a:spcPts val="0"/>
                        </a:spcBef>
                        <a:spcAft>
                          <a:spcPts val="0"/>
                        </a:spcAft>
                        <a:buNone/>
                      </a:pPr>
                      <a:r>
                        <a:rPr lang="ca-ES" sz="900" b="0" i="0" u="none" strike="noStrike" noProof="0" dirty="0">
                          <a:effectLst/>
                          <a:latin typeface="Calibri"/>
                        </a:rPr>
                        <a:t>Bloc 1. 2. 1. Significats, estratègies i representacions per a la suma (afegir, combinar,</a:t>
                      </a:r>
                      <a:endParaRPr lang="es-ES" dirty="0">
                        <a:latin typeface="Calibri"/>
                      </a:endParaRPr>
                    </a:p>
                    <a:p>
                      <a:pPr lvl="0" algn="ctr">
                        <a:lnSpc>
                          <a:spcPct val="100000"/>
                        </a:lnSpc>
                        <a:spcBef>
                          <a:spcPts val="0"/>
                        </a:spcBef>
                        <a:spcAft>
                          <a:spcPts val="0"/>
                        </a:spcAft>
                        <a:buNone/>
                      </a:pPr>
                      <a:r>
                        <a:rPr lang="ca-ES" sz="900" b="0" i="0" u="none" strike="noStrike" noProof="0" dirty="0">
                          <a:effectLst/>
                          <a:latin typeface="Calibri"/>
                        </a:rPr>
                        <a:t>comparar) i la resta (detracció, diferència, escala ascendent, escala descendent). </a:t>
                      </a:r>
                      <a:endParaRPr lang="es-ES">
                        <a:latin typeface="Calibri"/>
                      </a:endParaRPr>
                    </a:p>
                  </a:txBody>
                  <a:tcPr marL="6349" marR="6349" marT="6349" marB="0" anchor="ctr">
                    <a:solidFill>
                      <a:schemeClr val="accent4">
                        <a:lumMod val="20000"/>
                        <a:lumOff val="80000"/>
                      </a:schemeClr>
                    </a:solidFill>
                  </a:tcPr>
                </a:tc>
                <a:extLst>
                  <a:ext uri="{0D108BD9-81ED-4DB2-BD59-A6C34878D82A}">
                    <a16:rowId xmlns:a16="http://schemas.microsoft.com/office/drawing/2014/main" val="3815092857"/>
                  </a:ext>
                </a:extLst>
              </a:tr>
              <a:tr h="677333">
                <a:tc>
                  <a:txBody>
                    <a:bodyPr/>
                    <a:lstStyle/>
                    <a:p>
                      <a:pPr marL="0" algn="ctr" defTabSz="914400" rtl="0" eaLnBrk="1" fontAlgn="ctr" latinLnBrk="0" hangingPunct="1"/>
                      <a:r>
                        <a:rPr lang="es-ES" sz="900" b="1" kern="1200" dirty="0">
                          <a:solidFill>
                            <a:srgbClr val="009ED0"/>
                          </a:solidFill>
                          <a:effectLst/>
                          <a:latin typeface="ABeZeh"/>
                          <a:ea typeface="+mn-ea"/>
                          <a:cs typeface="+mn-cs"/>
                        </a:rPr>
                        <a:t>2.3</a:t>
                      </a:r>
                    </a:p>
                  </a:txBody>
                  <a:tcPr marL="5183" marR="5183" marT="5183" marB="0" anchor="ctr">
                    <a:solidFill>
                      <a:srgbClr val="E7F5FA"/>
                    </a:solidFill>
                  </a:tcPr>
                </a:tc>
                <a:tc>
                  <a:txBody>
                    <a:bodyPr/>
                    <a:lstStyle/>
                    <a:p>
                      <a:pPr marL="0" lvl="0" algn="ctr" rtl="0">
                        <a:buNone/>
                      </a:pPr>
                      <a:r>
                        <a:rPr lang="ca-ES" sz="900" u="none" strike="noStrike" kern="1200" noProof="0" dirty="0">
                          <a:solidFill>
                            <a:srgbClr val="00B0F0"/>
                          </a:solidFill>
                          <a:effectLst/>
                          <a:latin typeface="+mn-lt"/>
                          <a:ea typeface="+mn-ea"/>
                          <a:cs typeface="+mn-cs"/>
                        </a:rPr>
                        <a:t>Estimar</a:t>
                      </a:r>
                      <a:endParaRPr lang="es-ES" dirty="0"/>
                    </a:p>
                    <a:p>
                      <a:pPr marL="0" lvl="0" algn="ctr">
                        <a:buNone/>
                      </a:pPr>
                      <a:r>
                        <a:rPr lang="ca-ES" sz="900" u="none" strike="noStrike" kern="1200" noProof="0" dirty="0">
                          <a:solidFill>
                            <a:srgbClr val="00B0F0"/>
                          </a:solidFill>
                          <a:effectLst/>
                          <a:latin typeface="+mn-lt"/>
                          <a:ea typeface="+mn-ea"/>
                          <a:cs typeface="+mn-cs"/>
                        </a:rPr>
                        <a:t>multiplicacions</a:t>
                      </a:r>
                      <a:endParaRPr lang="es-ES" dirty="0"/>
                    </a:p>
                  </a:txBody>
                  <a:tcPr marL="5183" marR="5183" marT="5183" marB="0" anchor="ctr">
                    <a:solidFill>
                      <a:srgbClr val="E7F5FA"/>
                    </a:solidFill>
                  </a:tcPr>
                </a:tc>
                <a:tc>
                  <a:txBody>
                    <a:bodyPr/>
                    <a:lstStyle/>
                    <a:p>
                      <a:pPr lvl="0" algn="ctr">
                        <a:buNone/>
                      </a:pPr>
                      <a:r>
                        <a:rPr lang="ca-ES" sz="900" b="0" i="0" u="none" strike="noStrike" noProof="0" dirty="0">
                          <a:effectLst/>
                          <a:latin typeface="Calibri"/>
                        </a:rPr>
                        <a:t>Exercicis </a:t>
                      </a:r>
                      <a:r>
                        <a:rPr lang="es-ES" sz="900" u="none" strike="noStrike" dirty="0">
                          <a:effectLst/>
                        </a:rPr>
                        <a:t>1 i 2 i </a:t>
                      </a:r>
                      <a:r>
                        <a:rPr lang="ca-ES" sz="900" b="0" i="0" u="none" strike="noStrike" noProof="0" dirty="0">
                          <a:effectLst/>
                          <a:latin typeface="Calibri"/>
                        </a:rPr>
                        <a:t>adaptatiu</a:t>
                      </a:r>
                      <a:endParaRPr lang="es-ES" sz="900" b="0" i="0" u="none" strike="noStrike" dirty="0">
                        <a:solidFill>
                          <a:srgbClr val="000000"/>
                        </a:solidFill>
                        <a:effectLst/>
                        <a:latin typeface="Calibri"/>
                      </a:endParaRPr>
                    </a:p>
                  </a:txBody>
                  <a:tcPr marL="5183" marR="5183" marT="5183" marB="0" anchor="ctr">
                    <a:solidFill>
                      <a:schemeClr val="accent4">
                        <a:lumMod val="20000"/>
                        <a:lumOff val="80000"/>
                      </a:schemeClr>
                    </a:solidFill>
                  </a:tcPr>
                </a:tc>
                <a:tc>
                  <a:txBody>
                    <a:bodyPr/>
                    <a:lstStyle/>
                    <a:p>
                      <a:pPr algn="ctr" fontAlgn="ctr"/>
                      <a:r>
                        <a:rPr lang="es-ES" sz="900" b="0" i="0" u="none" strike="noStrike" dirty="0">
                          <a:solidFill>
                            <a:schemeClr val="tx1"/>
                          </a:solidFill>
                          <a:effectLst/>
                          <a:latin typeface="Calibri"/>
                        </a:rPr>
                        <a:t>x</a:t>
                      </a:r>
                    </a:p>
                  </a:txBody>
                  <a:tcPr marL="5183" marR="5183" marT="5183" marB="0" anchor="ctr">
                    <a:solidFill>
                      <a:schemeClr val="accent4">
                        <a:lumMod val="20000"/>
                        <a:lumOff val="80000"/>
                      </a:schemeClr>
                    </a:solidFill>
                  </a:tcPr>
                </a:tc>
                <a:tc>
                  <a:txBody>
                    <a:bodyPr/>
                    <a:lstStyle/>
                    <a:p>
                      <a:pPr lvl="0" algn="ctr">
                        <a:lnSpc>
                          <a:spcPct val="100000"/>
                        </a:lnSpc>
                        <a:spcBef>
                          <a:spcPts val="0"/>
                        </a:spcBef>
                        <a:spcAft>
                          <a:spcPts val="0"/>
                        </a:spcAft>
                        <a:buNone/>
                      </a:pPr>
                      <a:r>
                        <a:rPr lang="ca-ES" sz="900" b="0" i="0" u="none" strike="noStrike" kern="1200" noProof="0" dirty="0">
                          <a:solidFill>
                            <a:schemeClr val="tx1"/>
                          </a:solidFill>
                          <a:effectLst/>
                          <a:latin typeface="Calibri"/>
                        </a:rPr>
                        <a:t>234</a:t>
                      </a:r>
                      <a:r>
                        <a:rPr lang="ca-ES" sz="900" b="0" i="0" u="none" strike="noStrike" kern="1200" noProof="0" dirty="0">
                          <a:effectLst/>
                          <a:latin typeface="Calibri"/>
                        </a:rPr>
                        <a:t>. Multiplicar de manera estimada.</a:t>
                      </a:r>
                      <a:endParaRPr lang="es-ES" dirty="0"/>
                    </a:p>
                  </a:txBody>
                  <a:tcPr marL="5183" marR="5183" marT="5183" marB="0" anchor="ctr">
                    <a:solidFill>
                      <a:schemeClr val="accent4">
                        <a:lumMod val="20000"/>
                        <a:lumOff val="80000"/>
                      </a:schemeClr>
                    </a:solidFill>
                  </a:tcPr>
                </a:tc>
                <a:tc>
                  <a:txBody>
                    <a:bodyPr/>
                    <a:lstStyle/>
                    <a:p>
                      <a:pPr lvl="0" algn="ctr">
                        <a:lnSpc>
                          <a:spcPct val="107000"/>
                        </a:lnSpc>
                        <a:spcBef>
                          <a:spcPts val="0"/>
                        </a:spcBef>
                        <a:spcAft>
                          <a:spcPts val="800"/>
                        </a:spcAft>
                        <a:buNone/>
                      </a:pPr>
                      <a:r>
                        <a:rPr lang="ca-ES" sz="900" b="0" i="0" u="none" strike="noStrike" noProof="0" dirty="0">
                          <a:effectLst/>
                          <a:latin typeface="Calibri"/>
                        </a:rPr>
                        <a:t>Bloc 1. 2. Operacions i les seues propietats</a:t>
                      </a:r>
                      <a:endParaRPr lang="es-ES" dirty="0"/>
                    </a:p>
                  </a:txBody>
                  <a:tcPr marL="6349" marR="6349" marT="6349" marB="0" anchor="ctr">
                    <a:solidFill>
                      <a:schemeClr val="accent4">
                        <a:lumMod val="20000"/>
                        <a:lumOff val="80000"/>
                      </a:schemeClr>
                    </a:solidFill>
                  </a:tcPr>
                </a:tc>
                <a:tc>
                  <a:txBody>
                    <a:bodyPr/>
                    <a:lstStyle/>
                    <a:p>
                      <a:pPr lvl="0" algn="ctr">
                        <a:lnSpc>
                          <a:spcPct val="100000"/>
                        </a:lnSpc>
                        <a:spcBef>
                          <a:spcPts val="0"/>
                        </a:spcBef>
                        <a:spcAft>
                          <a:spcPts val="0"/>
                        </a:spcAft>
                        <a:buNone/>
                      </a:pPr>
                      <a:r>
                        <a:rPr lang="ca-ES" sz="900" b="0" i="0" u="none" strike="noStrike" noProof="0" dirty="0">
                          <a:effectLst/>
                          <a:latin typeface="Calibri"/>
                        </a:rPr>
                        <a:t>Bloc 1. 2. 3. Significats, estratègies i representacions per al producte i el quocient</a:t>
                      </a:r>
                      <a:endParaRPr lang="es-ES" dirty="0">
                        <a:latin typeface="Calibri"/>
                      </a:endParaRPr>
                    </a:p>
                    <a:p>
                      <a:pPr lvl="0" algn="ctr">
                        <a:lnSpc>
                          <a:spcPct val="100000"/>
                        </a:lnSpc>
                        <a:spcBef>
                          <a:spcPts val="0"/>
                        </a:spcBef>
                        <a:spcAft>
                          <a:spcPts val="0"/>
                        </a:spcAft>
                        <a:buNone/>
                      </a:pPr>
                      <a:r>
                        <a:rPr lang="ca-ES" sz="900" b="0" i="0" u="none" strike="noStrike" noProof="0" dirty="0">
                          <a:effectLst/>
                          <a:latin typeface="Calibri"/>
                        </a:rPr>
                        <a:t>(suma repetida, partició, producte cartesià, diagrama d'arbre). </a:t>
                      </a:r>
                      <a:endParaRPr lang="es-ES">
                        <a:latin typeface="Calibri"/>
                      </a:endParaRPr>
                    </a:p>
                  </a:txBody>
                  <a:tcPr marL="6349" marR="6349" marT="6349" marB="0" anchor="ctr">
                    <a:solidFill>
                      <a:schemeClr val="accent4">
                        <a:lumMod val="20000"/>
                        <a:lumOff val="80000"/>
                      </a:schemeClr>
                    </a:solidFill>
                  </a:tcPr>
                </a:tc>
                <a:extLst>
                  <a:ext uri="{0D108BD9-81ED-4DB2-BD59-A6C34878D82A}">
                    <a16:rowId xmlns:a16="http://schemas.microsoft.com/office/drawing/2014/main" val="2481379127"/>
                  </a:ext>
                </a:extLst>
              </a:tr>
              <a:tr h="701523">
                <a:tc>
                  <a:txBody>
                    <a:bodyPr/>
                    <a:lstStyle/>
                    <a:p>
                      <a:pPr marL="0" algn="ctr" defTabSz="914400" rtl="0" eaLnBrk="1" fontAlgn="ctr" latinLnBrk="0" hangingPunct="1"/>
                      <a:r>
                        <a:rPr lang="es-ES" sz="900" b="1" kern="1200" dirty="0">
                          <a:solidFill>
                            <a:srgbClr val="009ED0"/>
                          </a:solidFill>
                          <a:effectLst/>
                          <a:latin typeface="ABeZeh"/>
                          <a:ea typeface="+mn-ea"/>
                          <a:cs typeface="+mn-cs"/>
                        </a:rPr>
                        <a:t>2.4</a:t>
                      </a:r>
                      <a:endParaRPr lang="es-ES" dirty="0"/>
                    </a:p>
                  </a:txBody>
                  <a:tcPr marL="5183" marR="5183" marT="5183" marB="0" anchor="ctr">
                    <a:solidFill>
                      <a:srgbClr val="E7F5FA"/>
                    </a:solidFill>
                  </a:tcPr>
                </a:tc>
                <a:tc>
                  <a:txBody>
                    <a:bodyPr/>
                    <a:lstStyle/>
                    <a:p>
                      <a:pPr marL="0" lvl="0" algn="ctr" rtl="0">
                        <a:buNone/>
                      </a:pPr>
                      <a:r>
                        <a:rPr lang="ca-ES" sz="900" u="none" strike="noStrike" kern="1200" noProof="0" dirty="0">
                          <a:solidFill>
                            <a:srgbClr val="00B0F0"/>
                          </a:solidFill>
                          <a:effectLst/>
                          <a:latin typeface="+mn-lt"/>
                          <a:ea typeface="+mn-ea"/>
                          <a:cs typeface="+mn-cs"/>
                        </a:rPr>
                        <a:t>Multiplicar 2 xifres</a:t>
                      </a:r>
                      <a:endParaRPr lang="es-ES" dirty="0"/>
                    </a:p>
                    <a:p>
                      <a:pPr marL="0" lvl="0" algn="ctr">
                        <a:buNone/>
                      </a:pPr>
                      <a:r>
                        <a:rPr lang="ca-ES" sz="900" u="none" strike="noStrike" kern="1200" noProof="0" dirty="0">
                          <a:solidFill>
                            <a:srgbClr val="00B0F0"/>
                          </a:solidFill>
                          <a:effectLst/>
                          <a:latin typeface="+mn-lt"/>
                          <a:ea typeface="+mn-ea"/>
                          <a:cs typeface="+mn-cs"/>
                        </a:rPr>
                        <a:t>per 1 xifra amb</a:t>
                      </a:r>
                      <a:endParaRPr lang="es-ES" dirty="0"/>
                    </a:p>
                    <a:p>
                      <a:pPr marL="0" lvl="0" algn="ctr">
                        <a:buNone/>
                      </a:pPr>
                      <a:r>
                        <a:rPr lang="ca-ES" sz="900" u="none" strike="noStrike" kern="1200" noProof="0" dirty="0">
                          <a:solidFill>
                            <a:srgbClr val="00B0F0"/>
                          </a:solidFill>
                          <a:effectLst/>
                          <a:latin typeface="+mn-lt"/>
                          <a:ea typeface="+mn-ea"/>
                          <a:cs typeface="+mn-cs"/>
                        </a:rPr>
                        <a:t>estratègies</a:t>
                      </a:r>
                      <a:endParaRPr lang="es-ES" dirty="0"/>
                    </a:p>
                  </a:txBody>
                  <a:tcPr marL="5183" marR="5183" marT="5183" marB="0" anchor="ctr">
                    <a:solidFill>
                      <a:srgbClr val="E7F5FA"/>
                    </a:solidFill>
                  </a:tcPr>
                </a:tc>
                <a:tc>
                  <a:txBody>
                    <a:bodyPr/>
                    <a:lstStyle/>
                    <a:p>
                      <a:pPr lvl="0" algn="ctr">
                        <a:buNone/>
                      </a:pPr>
                      <a:r>
                        <a:rPr lang="ca-ES" sz="900" b="0" i="0" u="none" strike="noStrike" noProof="0" dirty="0">
                          <a:effectLst/>
                          <a:latin typeface="Calibri"/>
                        </a:rPr>
                        <a:t>Exercicis </a:t>
                      </a:r>
                      <a:r>
                        <a:rPr lang="es-ES" sz="900" u="none" strike="noStrike" dirty="0">
                          <a:effectLst/>
                        </a:rPr>
                        <a:t>1 i 2 i </a:t>
                      </a:r>
                      <a:r>
                        <a:rPr lang="ca-ES" sz="900" b="0" i="0" u="none" strike="noStrike" noProof="0" dirty="0">
                          <a:effectLst/>
                          <a:latin typeface="Calibri"/>
                        </a:rPr>
                        <a:t>adaptatiu</a:t>
                      </a:r>
                      <a:endParaRPr lang="es-ES" sz="900" b="0" i="0" u="none" strike="noStrike" dirty="0">
                        <a:solidFill>
                          <a:srgbClr val="000000"/>
                        </a:solidFill>
                        <a:effectLst/>
                        <a:latin typeface="Calibri"/>
                      </a:endParaRPr>
                    </a:p>
                  </a:txBody>
                  <a:tcPr marL="5183" marR="5183" marT="5183" marB="0" anchor="ctr">
                    <a:solidFill>
                      <a:schemeClr val="accent4">
                        <a:lumMod val="20000"/>
                        <a:lumOff val="80000"/>
                      </a:schemeClr>
                    </a:solidFill>
                  </a:tcPr>
                </a:tc>
                <a:tc>
                  <a:txBody>
                    <a:bodyPr/>
                    <a:lstStyle/>
                    <a:p>
                      <a:pPr algn="ctr" fontAlgn="ctr"/>
                      <a:r>
                        <a:rPr lang="es-ES" sz="900" b="0" i="0" u="none" strike="noStrike" dirty="0">
                          <a:solidFill>
                            <a:schemeClr val="tx1"/>
                          </a:solidFill>
                          <a:effectLst/>
                          <a:latin typeface="Calibri"/>
                        </a:rPr>
                        <a:t>x</a:t>
                      </a:r>
                    </a:p>
                  </a:txBody>
                  <a:tcPr marL="5183" marR="5183" marT="5183" marB="0" anchor="ctr">
                    <a:solidFill>
                      <a:schemeClr val="accent4">
                        <a:lumMod val="20000"/>
                        <a:lumOff val="80000"/>
                      </a:schemeClr>
                    </a:solidFill>
                  </a:tcPr>
                </a:tc>
                <a:tc>
                  <a:txBody>
                    <a:bodyPr/>
                    <a:lstStyle/>
                    <a:p>
                      <a:pPr marL="0" lvl="0" algn="ctr">
                        <a:buNone/>
                      </a:pPr>
                      <a:r>
                        <a:rPr lang="ca-ES" sz="900" b="0" i="0" u="none" strike="noStrike" kern="1200" noProof="0" dirty="0">
                          <a:solidFill>
                            <a:schemeClr val="tx1"/>
                          </a:solidFill>
                          <a:effectLst/>
                          <a:latin typeface="Calibri"/>
                        </a:rPr>
                        <a:t>755</a:t>
                      </a:r>
                      <a:r>
                        <a:rPr lang="ca-ES" sz="900" b="0" i="0" u="none" strike="noStrike" kern="1200" noProof="0" dirty="0">
                          <a:effectLst/>
                          <a:latin typeface="Calibri"/>
                        </a:rPr>
                        <a:t>. Multiplicar fins a 100 utilitzant</a:t>
                      </a:r>
                      <a:endParaRPr lang="es-ES"/>
                    </a:p>
                    <a:p>
                      <a:pPr marL="0" lvl="0" algn="ctr">
                        <a:buNone/>
                      </a:pPr>
                      <a:r>
                        <a:rPr lang="ca-ES" sz="900" b="0" i="0" u="none" strike="noStrike" kern="1200" noProof="0" dirty="0">
                          <a:effectLst/>
                          <a:latin typeface="Calibri"/>
                        </a:rPr>
                        <a:t>estratègies.</a:t>
                      </a:r>
                      <a:endParaRPr lang="es-ES" dirty="0"/>
                    </a:p>
                  </a:txBody>
                  <a:tcPr marL="5183" marR="5183" marT="5183" marB="0" anchor="ctr">
                    <a:solidFill>
                      <a:schemeClr val="accent4">
                        <a:lumMod val="20000"/>
                        <a:lumOff val="80000"/>
                      </a:schemeClr>
                    </a:solidFill>
                  </a:tcPr>
                </a:tc>
                <a:tc>
                  <a:txBody>
                    <a:bodyPr/>
                    <a:lstStyle/>
                    <a:p>
                      <a:pPr lvl="0" algn="ctr">
                        <a:lnSpc>
                          <a:spcPct val="107000"/>
                        </a:lnSpc>
                        <a:spcBef>
                          <a:spcPts val="0"/>
                        </a:spcBef>
                        <a:spcAft>
                          <a:spcPts val="800"/>
                        </a:spcAft>
                        <a:buNone/>
                      </a:pPr>
                      <a:r>
                        <a:rPr lang="ca-ES" sz="900" b="0" i="0" u="none" strike="noStrike" noProof="0" dirty="0">
                          <a:effectLst/>
                        </a:rPr>
                        <a:t>Bloc 1. 2. </a:t>
                      </a:r>
                      <a:r>
                        <a:rPr lang="ca-ES" sz="900" b="0" i="0" u="none" strike="noStrike" noProof="0" dirty="0">
                          <a:effectLst/>
                          <a:latin typeface="Calibri"/>
                        </a:rPr>
                        <a:t>Operacions i les seues propietats</a:t>
                      </a:r>
                      <a:endParaRPr lang="es-ES" dirty="0"/>
                    </a:p>
                  </a:txBody>
                  <a:tcPr marL="6349" marR="6349" marT="6349" marB="0" anchor="ctr">
                    <a:solidFill>
                      <a:schemeClr val="accent4">
                        <a:lumMod val="20000"/>
                        <a:lumOff val="80000"/>
                      </a:schemeClr>
                    </a:solidFill>
                  </a:tcPr>
                </a:tc>
                <a:tc>
                  <a:txBody>
                    <a:bodyPr/>
                    <a:lstStyle/>
                    <a:p>
                      <a:pPr lvl="0" algn="ctr">
                        <a:lnSpc>
                          <a:spcPct val="100000"/>
                        </a:lnSpc>
                        <a:spcBef>
                          <a:spcPts val="0"/>
                        </a:spcBef>
                        <a:spcAft>
                          <a:spcPts val="0"/>
                        </a:spcAft>
                        <a:buNone/>
                      </a:pPr>
                      <a:r>
                        <a:rPr lang="ca-ES" sz="900" b="0" i="0" u="none" strike="noStrike" noProof="0" dirty="0">
                          <a:effectLst/>
                          <a:latin typeface="Calibri"/>
                        </a:rPr>
                        <a:t>Bloc 1. 2. 3. Significats, estratègies i representacions per al producte i el quocient</a:t>
                      </a:r>
                      <a:endParaRPr lang="es-ES" sz="900" b="0" i="0" u="none" strike="noStrike" noProof="0" dirty="0">
                        <a:effectLst/>
                        <a:latin typeface="Calibri"/>
                      </a:endParaRPr>
                    </a:p>
                    <a:p>
                      <a:pPr lvl="0" algn="ctr">
                        <a:lnSpc>
                          <a:spcPct val="100000"/>
                        </a:lnSpc>
                        <a:spcBef>
                          <a:spcPts val="0"/>
                        </a:spcBef>
                        <a:spcAft>
                          <a:spcPts val="0"/>
                        </a:spcAft>
                        <a:buNone/>
                      </a:pPr>
                      <a:r>
                        <a:rPr lang="ca-ES" sz="900" b="0" i="0" u="none" strike="noStrike" noProof="0" dirty="0">
                          <a:effectLst/>
                          <a:latin typeface="Calibri"/>
                        </a:rPr>
                        <a:t>(suma repetida, partició, producte cartesià, diagrama d'arbre). </a:t>
                      </a:r>
                      <a:endParaRPr lang="es-ES" dirty="0">
                        <a:latin typeface="Calibri"/>
                      </a:endParaRPr>
                    </a:p>
                  </a:txBody>
                  <a:tcPr marL="6349" marR="6349" marT="6349" marB="0" anchor="ctr">
                    <a:solidFill>
                      <a:schemeClr val="accent4">
                        <a:lumMod val="20000"/>
                        <a:lumOff val="80000"/>
                      </a:schemeClr>
                    </a:solidFill>
                  </a:tcPr>
                </a:tc>
                <a:extLst>
                  <a:ext uri="{0D108BD9-81ED-4DB2-BD59-A6C34878D82A}">
                    <a16:rowId xmlns:a16="http://schemas.microsoft.com/office/drawing/2014/main" val="2682327777"/>
                  </a:ext>
                </a:extLst>
              </a:tr>
              <a:tr h="713619">
                <a:tc>
                  <a:txBody>
                    <a:bodyPr/>
                    <a:lstStyle/>
                    <a:p>
                      <a:pPr marL="0" algn="ctr" defTabSz="914400" rtl="0" eaLnBrk="1" fontAlgn="ctr" latinLnBrk="0" hangingPunct="1"/>
                      <a:r>
                        <a:rPr lang="es-ES" sz="900" b="1" kern="1200" dirty="0">
                          <a:solidFill>
                            <a:srgbClr val="009ED0"/>
                          </a:solidFill>
                          <a:latin typeface="abezeh"/>
                          <a:ea typeface="+mn-ea"/>
                          <a:cs typeface="+mn-cs"/>
                        </a:rPr>
                        <a:t>2.5</a:t>
                      </a:r>
                      <a:endParaRPr lang="es-ES" dirty="0"/>
                    </a:p>
                  </a:txBody>
                  <a:tcPr marL="5183" marR="5183" marT="5183" marB="0" anchor="ctr">
                    <a:solidFill>
                      <a:srgbClr val="E7F5FA"/>
                    </a:solidFill>
                  </a:tcPr>
                </a:tc>
                <a:tc>
                  <a:txBody>
                    <a:bodyPr/>
                    <a:lstStyle/>
                    <a:p>
                      <a:pPr marL="0" lvl="0" algn="ctr" rtl="0">
                        <a:buNone/>
                      </a:pPr>
                      <a:r>
                        <a:rPr lang="ca-ES" sz="900" u="none" strike="noStrike" kern="1200" noProof="0" dirty="0">
                          <a:solidFill>
                            <a:srgbClr val="00B0F0"/>
                          </a:solidFill>
                          <a:effectLst/>
                          <a:latin typeface="+mn-lt"/>
                          <a:ea typeface="+mn-ea"/>
                          <a:cs typeface="+mn-cs"/>
                        </a:rPr>
                        <a:t>Multiplicar 3 xifres</a:t>
                      </a:r>
                      <a:endParaRPr lang="es-ES" dirty="0"/>
                    </a:p>
                    <a:p>
                      <a:pPr marL="0" lvl="0" algn="ctr">
                        <a:buNone/>
                      </a:pPr>
                      <a:r>
                        <a:rPr lang="ca-ES" sz="900" u="none" strike="noStrike" kern="1200" noProof="0" dirty="0">
                          <a:solidFill>
                            <a:srgbClr val="00B0F0"/>
                          </a:solidFill>
                          <a:effectLst/>
                          <a:latin typeface="+mn-lt"/>
                          <a:ea typeface="+mn-ea"/>
                          <a:cs typeface="+mn-cs"/>
                        </a:rPr>
                        <a:t>per 1 xifra descomponent</a:t>
                      </a:r>
                      <a:endParaRPr lang="es-ES"/>
                    </a:p>
                  </a:txBody>
                  <a:tcPr marL="5183" marR="5183" marT="5183" marB="0" anchor="ctr">
                    <a:solidFill>
                      <a:srgbClr val="E7F5FA"/>
                    </a:solidFill>
                  </a:tcPr>
                </a:tc>
                <a:tc>
                  <a:txBody>
                    <a:bodyPr/>
                    <a:lstStyle/>
                    <a:p>
                      <a:pPr lvl="0" algn="ctr">
                        <a:buNone/>
                      </a:pPr>
                      <a:r>
                        <a:rPr lang="ca-ES" sz="900" b="0" i="0" u="none" strike="noStrike" noProof="0" dirty="0">
                          <a:effectLst/>
                          <a:latin typeface="Calibri"/>
                        </a:rPr>
                        <a:t>Exercicis </a:t>
                      </a:r>
                      <a:r>
                        <a:rPr lang="es-ES" sz="900" u="none" strike="noStrike" dirty="0">
                          <a:effectLst/>
                        </a:rPr>
                        <a:t>1 i 2 i </a:t>
                      </a:r>
                      <a:r>
                        <a:rPr lang="ca-ES" sz="900" b="0" i="0" u="none" strike="noStrike" noProof="0" dirty="0">
                          <a:effectLst/>
                          <a:latin typeface="Calibri"/>
                        </a:rPr>
                        <a:t>adaptatiu</a:t>
                      </a:r>
                      <a:endParaRPr lang="es-ES" sz="900" b="0" i="0" u="none" strike="noStrike" dirty="0">
                        <a:solidFill>
                          <a:srgbClr val="000000"/>
                        </a:solidFill>
                        <a:effectLst/>
                        <a:latin typeface="Calibri"/>
                      </a:endParaRPr>
                    </a:p>
                  </a:txBody>
                  <a:tcPr marL="5183" marR="5183" marT="5183" marB="0" anchor="ctr">
                    <a:solidFill>
                      <a:schemeClr val="accent4">
                        <a:lumMod val="20000"/>
                        <a:lumOff val="80000"/>
                      </a:schemeClr>
                    </a:solidFill>
                  </a:tcPr>
                </a:tc>
                <a:tc>
                  <a:txBody>
                    <a:bodyPr/>
                    <a:lstStyle/>
                    <a:p>
                      <a:pPr algn="ctr" fontAlgn="ctr"/>
                      <a:r>
                        <a:rPr lang="es-ES" sz="900" b="0" i="0" u="none" strike="noStrike" dirty="0">
                          <a:solidFill>
                            <a:schemeClr val="tx1"/>
                          </a:solidFill>
                          <a:effectLst/>
                          <a:latin typeface="Calibri"/>
                        </a:rPr>
                        <a:t>x</a:t>
                      </a:r>
                    </a:p>
                  </a:txBody>
                  <a:tcPr marL="5183" marR="5183" marT="5183" marB="0" anchor="ctr">
                    <a:solidFill>
                      <a:schemeClr val="accent4">
                        <a:lumMod val="20000"/>
                        <a:lumOff val="80000"/>
                      </a:schemeClr>
                    </a:solidFill>
                  </a:tcPr>
                </a:tc>
                <a:tc>
                  <a:txBody>
                    <a:bodyPr/>
                    <a:lstStyle/>
                    <a:p>
                      <a:pPr lvl="0" algn="ctr">
                        <a:buNone/>
                      </a:pPr>
                      <a:r>
                        <a:rPr lang="ca-ES" sz="900" b="0" i="0" u="none" strike="noStrike" kern="1200" noProof="0" dirty="0">
                          <a:solidFill>
                            <a:schemeClr val="tx1"/>
                          </a:solidFill>
                          <a:effectLst/>
                          <a:latin typeface="Calibri"/>
                        </a:rPr>
                        <a:t>756</a:t>
                      </a:r>
                      <a:r>
                        <a:rPr lang="ca-ES" sz="900" b="0" i="0" u="none" strike="noStrike" kern="1200" noProof="0" dirty="0">
                          <a:effectLst/>
                          <a:latin typeface="Calibri"/>
                        </a:rPr>
                        <a:t>. Multiplicar per nombres de tres xifres descomponent.</a:t>
                      </a:r>
                      <a:endParaRPr lang="es-ES" dirty="0"/>
                    </a:p>
                  </a:txBody>
                  <a:tcPr marL="5183" marR="5183" marT="5183" marB="0" anchor="ctr">
                    <a:solidFill>
                      <a:schemeClr val="accent4">
                        <a:lumMod val="20000"/>
                        <a:lumOff val="80000"/>
                      </a:schemeClr>
                    </a:solidFill>
                  </a:tcPr>
                </a:tc>
                <a:tc>
                  <a:txBody>
                    <a:bodyPr/>
                    <a:lstStyle/>
                    <a:p>
                      <a:pPr lvl="0" algn="ctr">
                        <a:lnSpc>
                          <a:spcPct val="107000"/>
                        </a:lnSpc>
                        <a:spcBef>
                          <a:spcPts val="0"/>
                        </a:spcBef>
                        <a:spcAft>
                          <a:spcPts val="800"/>
                        </a:spcAft>
                        <a:buNone/>
                      </a:pPr>
                      <a:r>
                        <a:rPr lang="ca-ES" sz="900" b="0" i="0" u="none" strike="noStrike" noProof="0" dirty="0">
                          <a:effectLst/>
                        </a:rPr>
                        <a:t>Bloc 1. 2. </a:t>
                      </a:r>
                      <a:r>
                        <a:rPr lang="ca-ES" sz="900" b="0" i="0" u="none" strike="noStrike" noProof="0" dirty="0">
                          <a:effectLst/>
                          <a:latin typeface="Calibri"/>
                        </a:rPr>
                        <a:t>Operacions i les seues propietats</a:t>
                      </a:r>
                      <a:endParaRPr lang="es-ES" dirty="0"/>
                    </a:p>
                  </a:txBody>
                  <a:tcPr marL="6349" marR="6349" marT="6349" marB="0" anchor="ctr">
                    <a:solidFill>
                      <a:schemeClr val="accent4">
                        <a:lumMod val="20000"/>
                        <a:lumOff val="80000"/>
                      </a:schemeClr>
                    </a:solidFill>
                  </a:tcPr>
                </a:tc>
                <a:tc>
                  <a:txBody>
                    <a:bodyPr/>
                    <a:lstStyle/>
                    <a:p>
                      <a:pPr lvl="0" algn="ctr">
                        <a:lnSpc>
                          <a:spcPct val="100000"/>
                        </a:lnSpc>
                        <a:spcBef>
                          <a:spcPts val="0"/>
                        </a:spcBef>
                        <a:spcAft>
                          <a:spcPts val="0"/>
                        </a:spcAft>
                        <a:buNone/>
                      </a:pPr>
                      <a:r>
                        <a:rPr lang="ca-ES" sz="900" b="0" i="0" u="none" strike="noStrike" noProof="0" dirty="0">
                          <a:effectLst/>
                          <a:latin typeface="Calibri"/>
                        </a:rPr>
                        <a:t>Bloc 1. 2. 3. Significats, estratègies i representacions per al producte i el quocient</a:t>
                      </a:r>
                      <a:endParaRPr lang="es-ES" sz="900" b="0" i="0" u="none" strike="noStrike" noProof="0" dirty="0">
                        <a:effectLst/>
                        <a:latin typeface="Calibri"/>
                      </a:endParaRPr>
                    </a:p>
                    <a:p>
                      <a:pPr lvl="0" algn="ctr">
                        <a:lnSpc>
                          <a:spcPct val="100000"/>
                        </a:lnSpc>
                        <a:spcBef>
                          <a:spcPts val="0"/>
                        </a:spcBef>
                        <a:spcAft>
                          <a:spcPts val="0"/>
                        </a:spcAft>
                        <a:buNone/>
                      </a:pPr>
                      <a:r>
                        <a:rPr lang="ca-ES" sz="900" b="0" i="0" u="none" strike="noStrike" noProof="0" dirty="0">
                          <a:effectLst/>
                          <a:latin typeface="Calibri"/>
                        </a:rPr>
                        <a:t>(suma repetida, partició, producte cartesià, diagrama d'arbre). </a:t>
                      </a:r>
                      <a:endParaRPr lang="es-ES" dirty="0">
                        <a:latin typeface="Calibri"/>
                      </a:endParaRPr>
                    </a:p>
                  </a:txBody>
                  <a:tcPr marL="6349" marR="6349" marT="6349" marB="0" anchor="ctr">
                    <a:solidFill>
                      <a:schemeClr val="accent4">
                        <a:lumMod val="20000"/>
                        <a:lumOff val="80000"/>
                      </a:schemeClr>
                    </a:solidFill>
                  </a:tcPr>
                </a:tc>
                <a:extLst>
                  <a:ext uri="{0D108BD9-81ED-4DB2-BD59-A6C34878D82A}">
                    <a16:rowId xmlns:a16="http://schemas.microsoft.com/office/drawing/2014/main" val="4139679608"/>
                  </a:ext>
                </a:extLst>
              </a:tr>
              <a:tr h="713618">
                <a:tc>
                  <a:txBody>
                    <a:bodyPr/>
                    <a:lstStyle/>
                    <a:p>
                      <a:pPr marL="0" lvl="0" algn="ctr" defTabSz="914400">
                        <a:buNone/>
                      </a:pPr>
                      <a:r>
                        <a:rPr lang="es-ES" sz="900" b="1" i="0" u="none" strike="noStrike" kern="1200" noProof="0" dirty="0">
                          <a:solidFill>
                            <a:srgbClr val="009ED0"/>
                          </a:solidFill>
                        </a:rPr>
                        <a:t>2.6</a:t>
                      </a:r>
                      <a:endParaRPr lang="es-ES" dirty="0"/>
                    </a:p>
                  </a:txBody>
                  <a:tcPr marL="5183" marR="5183" marT="5183" marB="0" anchor="ctr">
                    <a:solidFill>
                      <a:srgbClr val="E7F5FA"/>
                    </a:solidFill>
                  </a:tcPr>
                </a:tc>
                <a:tc>
                  <a:txBody>
                    <a:bodyPr/>
                    <a:lstStyle/>
                    <a:p>
                      <a:pPr marL="0" lvl="0" algn="ctr" rtl="0">
                        <a:buNone/>
                      </a:pPr>
                      <a:r>
                        <a:rPr lang="ca-ES" sz="900" u="none" strike="noStrike" kern="1200" noProof="0" dirty="0">
                          <a:solidFill>
                            <a:srgbClr val="00B0F0"/>
                          </a:solidFill>
                          <a:effectLst/>
                          <a:latin typeface="+mn-lt"/>
                          <a:ea typeface="+mn-ea"/>
                          <a:cs typeface="+mn-cs"/>
                        </a:rPr>
                        <a:t>Multiplicar 1 xifra</a:t>
                      </a:r>
                      <a:endParaRPr lang="es-ES" dirty="0"/>
                    </a:p>
                    <a:p>
                      <a:pPr marL="0" lvl="0" algn="ctr">
                        <a:buNone/>
                      </a:pPr>
                      <a:r>
                        <a:rPr lang="ca-ES" sz="900" u="none" strike="noStrike" kern="1200" noProof="0" dirty="0">
                          <a:solidFill>
                            <a:srgbClr val="00B0F0"/>
                          </a:solidFill>
                          <a:effectLst/>
                          <a:latin typeface="+mn-lt"/>
                          <a:ea typeface="+mn-ea"/>
                          <a:cs typeface="+mn-cs"/>
                        </a:rPr>
                        <a:t>per 3 xifres utilitzant</a:t>
                      </a:r>
                      <a:endParaRPr lang="es-ES"/>
                    </a:p>
                    <a:p>
                      <a:pPr marL="0" lvl="0" algn="ctr">
                        <a:buNone/>
                      </a:pPr>
                      <a:r>
                        <a:rPr lang="ca-ES" sz="900" u="none" strike="noStrike" kern="1200" noProof="0" dirty="0">
                          <a:solidFill>
                            <a:srgbClr val="00B0F0"/>
                          </a:solidFill>
                          <a:effectLst/>
                          <a:latin typeface="+mn-lt"/>
                          <a:ea typeface="+mn-ea"/>
                          <a:cs typeface="+mn-cs"/>
                        </a:rPr>
                        <a:t>estratègies</a:t>
                      </a:r>
                      <a:endParaRPr lang="ca-ES"/>
                    </a:p>
                  </a:txBody>
                  <a:tcPr marL="5183" marR="5183" marT="5183" marB="0" anchor="ctr">
                    <a:solidFill>
                      <a:srgbClr val="E7F5FA"/>
                    </a:solidFill>
                  </a:tcPr>
                </a:tc>
                <a:tc>
                  <a:txBody>
                    <a:bodyPr/>
                    <a:lstStyle/>
                    <a:p>
                      <a:pPr lvl="0" algn="ctr">
                        <a:buNone/>
                      </a:pPr>
                      <a:r>
                        <a:rPr lang="ca-ES" sz="900" b="0" i="0" u="none" strike="noStrike" noProof="0" dirty="0">
                          <a:effectLst/>
                          <a:latin typeface="Calibri"/>
                        </a:rPr>
                        <a:t>Exercicis </a:t>
                      </a:r>
                      <a:r>
                        <a:rPr lang="es-ES" sz="900" b="0" i="0" u="none" strike="noStrike" noProof="0" dirty="0">
                          <a:effectLst/>
                        </a:rPr>
                        <a:t>1 i 2</a:t>
                      </a:r>
                      <a:endParaRPr lang="es-ES" dirty="0"/>
                    </a:p>
                    <a:p>
                      <a:pPr lvl="0" algn="ctr">
                        <a:buNone/>
                      </a:pPr>
                      <a:r>
                        <a:rPr lang="es-ES" sz="900" b="0" i="0" u="none" strike="noStrike" noProof="0" dirty="0">
                          <a:effectLst/>
                        </a:rPr>
                        <a:t>i </a:t>
                      </a:r>
                      <a:r>
                        <a:rPr lang="ca-ES" sz="900" b="0" i="0" u="none" strike="noStrike" noProof="0" dirty="0">
                          <a:effectLst/>
                          <a:latin typeface="Calibri"/>
                        </a:rPr>
                        <a:t>adaptatiu</a:t>
                      </a:r>
                      <a:endParaRPr lang="es-ES" dirty="0"/>
                    </a:p>
                  </a:txBody>
                  <a:tcPr marL="5183" marR="5183" marT="5183" marB="0" anchor="ctr">
                    <a:solidFill>
                      <a:schemeClr val="accent4">
                        <a:lumMod val="20000"/>
                        <a:lumOff val="80000"/>
                      </a:schemeClr>
                    </a:solidFill>
                  </a:tcPr>
                </a:tc>
                <a:tc>
                  <a:txBody>
                    <a:bodyPr/>
                    <a:lstStyle/>
                    <a:p>
                      <a:pPr lvl="0" algn="ctr">
                        <a:buNone/>
                      </a:pPr>
                      <a:endParaRPr lang="es-ES" sz="900" b="0" i="0" u="none" strike="noStrike" dirty="0">
                        <a:solidFill>
                          <a:schemeClr val="tx1"/>
                        </a:solidFill>
                        <a:effectLst/>
                        <a:latin typeface="Calibri"/>
                      </a:endParaRPr>
                    </a:p>
                    <a:p>
                      <a:pPr lvl="0" algn="ctr">
                        <a:buNone/>
                      </a:pPr>
                      <a:endParaRPr lang="es-ES" sz="900" b="0" i="0" u="none" strike="noStrike" dirty="0">
                        <a:solidFill>
                          <a:schemeClr val="tx1"/>
                        </a:solidFill>
                        <a:effectLst/>
                        <a:latin typeface="Calibri"/>
                      </a:endParaRPr>
                    </a:p>
                    <a:p>
                      <a:pPr lvl="0" algn="ctr">
                        <a:buNone/>
                      </a:pPr>
                      <a:r>
                        <a:rPr lang="es-ES" sz="900" b="0" i="0" u="none" strike="noStrike" dirty="0">
                          <a:solidFill>
                            <a:schemeClr val="tx1"/>
                          </a:solidFill>
                          <a:effectLst/>
                          <a:latin typeface="Calibri"/>
                        </a:rPr>
                        <a:t>x</a:t>
                      </a:r>
                    </a:p>
                  </a:txBody>
                  <a:tcPr marL="5183" marR="5183" marT="5183" marB="0">
                    <a:solidFill>
                      <a:schemeClr val="accent4">
                        <a:lumMod val="20000"/>
                        <a:lumOff val="80000"/>
                      </a:schemeClr>
                    </a:solidFill>
                  </a:tcPr>
                </a:tc>
                <a:tc>
                  <a:txBody>
                    <a:bodyPr/>
                    <a:lstStyle/>
                    <a:p>
                      <a:pPr lvl="0" algn="ctr">
                        <a:lnSpc>
                          <a:spcPct val="100000"/>
                        </a:lnSpc>
                        <a:spcBef>
                          <a:spcPts val="0"/>
                        </a:spcBef>
                        <a:spcAft>
                          <a:spcPts val="0"/>
                        </a:spcAft>
                        <a:buNone/>
                      </a:pPr>
                      <a:r>
                        <a:rPr lang="ca-ES" sz="900" b="0" i="0" u="none" strike="noStrike" noProof="0" dirty="0">
                          <a:solidFill>
                            <a:schemeClr val="tx1"/>
                          </a:solidFill>
                          <a:latin typeface="Calibri"/>
                        </a:rPr>
                        <a:t>757</a:t>
                      </a:r>
                      <a:r>
                        <a:rPr lang="ca-ES" sz="900" b="0" i="0" u="none" strike="noStrike" noProof="0" dirty="0">
                          <a:latin typeface="Calibri"/>
                        </a:rPr>
                        <a:t>. Multiplicar fins a 1000 amb</a:t>
                      </a:r>
                      <a:endParaRPr lang="es-ES" dirty="0"/>
                    </a:p>
                    <a:p>
                      <a:pPr lvl="0" algn="ctr">
                        <a:lnSpc>
                          <a:spcPct val="100000"/>
                        </a:lnSpc>
                        <a:spcBef>
                          <a:spcPts val="0"/>
                        </a:spcBef>
                        <a:spcAft>
                          <a:spcPts val="0"/>
                        </a:spcAft>
                        <a:buNone/>
                      </a:pPr>
                      <a:r>
                        <a:rPr lang="ca-ES" sz="900" b="0" i="0" u="none" strike="noStrike" noProof="0" dirty="0">
                          <a:latin typeface="Calibri"/>
                        </a:rPr>
                        <a:t>estratègies.</a:t>
                      </a:r>
                      <a:endParaRPr lang="es-ES" dirty="0"/>
                    </a:p>
                  </a:txBody>
                  <a:tcPr marL="5183" marR="5183" marT="5183" marB="0" anchor="ctr">
                    <a:solidFill>
                      <a:schemeClr val="accent4">
                        <a:lumMod val="20000"/>
                        <a:lumOff val="80000"/>
                      </a:schemeClr>
                    </a:solidFill>
                  </a:tcPr>
                </a:tc>
                <a:tc>
                  <a:txBody>
                    <a:bodyPr/>
                    <a:lstStyle/>
                    <a:p>
                      <a:pPr lvl="0" algn="ctr">
                        <a:lnSpc>
                          <a:spcPct val="107000"/>
                        </a:lnSpc>
                        <a:spcBef>
                          <a:spcPts val="0"/>
                        </a:spcBef>
                        <a:spcAft>
                          <a:spcPts val="800"/>
                        </a:spcAft>
                        <a:buNone/>
                      </a:pPr>
                      <a:endParaRPr lang="ca-ES" sz="900" b="0" i="0" u="none" strike="noStrike" noProof="0" dirty="0">
                        <a:effectLst/>
                      </a:endParaRPr>
                    </a:p>
                    <a:p>
                      <a:pPr lvl="0" algn="ctr">
                        <a:lnSpc>
                          <a:spcPct val="100000"/>
                        </a:lnSpc>
                        <a:spcBef>
                          <a:spcPts val="0"/>
                        </a:spcBef>
                        <a:spcAft>
                          <a:spcPts val="0"/>
                        </a:spcAft>
                        <a:buNone/>
                      </a:pPr>
                      <a:r>
                        <a:rPr lang="ca-ES" sz="900" b="0" i="0" u="none" strike="noStrike" noProof="0" dirty="0">
                          <a:effectLst/>
                          <a:latin typeface="Calibri"/>
                        </a:rPr>
                        <a:t>Bloc 1. 2. Operacions i les</a:t>
                      </a:r>
                      <a:endParaRPr lang="ca-ES" dirty="0"/>
                    </a:p>
                    <a:p>
                      <a:pPr lvl="0" algn="ctr">
                        <a:lnSpc>
                          <a:spcPct val="100000"/>
                        </a:lnSpc>
                        <a:spcBef>
                          <a:spcPts val="0"/>
                        </a:spcBef>
                        <a:spcAft>
                          <a:spcPts val="0"/>
                        </a:spcAft>
                        <a:buNone/>
                      </a:pPr>
                      <a:r>
                        <a:rPr lang="ca-ES" sz="900" b="0" i="0" u="none" strike="noStrike" noProof="0" dirty="0">
                          <a:effectLst/>
                          <a:latin typeface="Calibri"/>
                        </a:rPr>
                        <a:t>seues propietats</a:t>
                      </a:r>
                      <a:endParaRPr lang="ca-ES" dirty="0"/>
                    </a:p>
                  </a:txBody>
                  <a:tcPr marL="6348" marR="6348" marT="6348" marB="0">
                    <a:solidFill>
                      <a:schemeClr val="accent4">
                        <a:lumMod val="20000"/>
                        <a:lumOff val="80000"/>
                      </a:schemeClr>
                    </a:solidFill>
                  </a:tcPr>
                </a:tc>
                <a:tc>
                  <a:txBody>
                    <a:bodyPr/>
                    <a:lstStyle/>
                    <a:p>
                      <a:pPr lvl="0" algn="ctr">
                        <a:buNone/>
                      </a:pPr>
                      <a:endParaRPr lang="ca-ES" sz="900" b="0" i="0" u="none" strike="noStrike" noProof="0" dirty="0">
                        <a:effectLst/>
                        <a:latin typeface="Calibri"/>
                      </a:endParaRPr>
                    </a:p>
                    <a:p>
                      <a:pPr lvl="0" algn="ctr">
                        <a:buNone/>
                      </a:pPr>
                      <a:endParaRPr lang="ca-ES" sz="900" b="0" i="0" u="none" strike="noStrike" noProof="0" dirty="0">
                        <a:effectLst/>
                        <a:latin typeface="Calibri"/>
                      </a:endParaRPr>
                    </a:p>
                    <a:p>
                      <a:pPr lvl="0" algn="ctr">
                        <a:lnSpc>
                          <a:spcPct val="100000"/>
                        </a:lnSpc>
                        <a:spcBef>
                          <a:spcPts val="0"/>
                        </a:spcBef>
                        <a:spcAft>
                          <a:spcPts val="0"/>
                        </a:spcAft>
                        <a:buNone/>
                      </a:pPr>
                      <a:r>
                        <a:rPr lang="ca-ES" sz="900" b="0" i="0" u="none" strike="noStrike" noProof="0" dirty="0">
                          <a:effectLst/>
                          <a:latin typeface="Calibri"/>
                        </a:rPr>
                        <a:t>Bloc 1. 2. 3. Significats, estratègies i representacions per al producte i el quocient</a:t>
                      </a:r>
                      <a:endParaRPr lang="es-ES" sz="900" b="0" i="0" u="none" strike="noStrike" noProof="0" dirty="0">
                        <a:effectLst/>
                        <a:latin typeface="Calibri"/>
                      </a:endParaRPr>
                    </a:p>
                    <a:p>
                      <a:pPr lvl="0" algn="ctr">
                        <a:lnSpc>
                          <a:spcPct val="100000"/>
                        </a:lnSpc>
                        <a:spcBef>
                          <a:spcPts val="0"/>
                        </a:spcBef>
                        <a:spcAft>
                          <a:spcPts val="0"/>
                        </a:spcAft>
                        <a:buNone/>
                      </a:pPr>
                      <a:r>
                        <a:rPr lang="ca-ES" sz="900" b="0" i="0" u="none" strike="noStrike" noProof="0" dirty="0">
                          <a:effectLst/>
                          <a:latin typeface="Calibri"/>
                        </a:rPr>
                        <a:t>(suma repetida, partició, producte cartesià, diagrama d'arbre). </a:t>
                      </a:r>
                      <a:endParaRPr lang="ca-ES" dirty="0">
                        <a:latin typeface="Calibri"/>
                      </a:endParaRPr>
                    </a:p>
                  </a:txBody>
                  <a:tcPr marL="6348" marR="6348" marT="6348" marB="0">
                    <a:solidFill>
                      <a:schemeClr val="accent4">
                        <a:lumMod val="20000"/>
                        <a:lumOff val="80000"/>
                      </a:schemeClr>
                    </a:solidFill>
                  </a:tcPr>
                </a:tc>
                <a:extLst>
                  <a:ext uri="{0D108BD9-81ED-4DB2-BD59-A6C34878D82A}">
                    <a16:rowId xmlns:a16="http://schemas.microsoft.com/office/drawing/2014/main" val="492488681"/>
                  </a:ext>
                </a:extLst>
              </a:tr>
              <a:tr h="713618">
                <a:tc>
                  <a:txBody>
                    <a:bodyPr/>
                    <a:lstStyle/>
                    <a:p>
                      <a:pPr marL="0" lvl="0" algn="ctr" defTabSz="914400">
                        <a:buNone/>
                      </a:pPr>
                      <a:r>
                        <a:rPr lang="es-ES" sz="900" b="1" i="0" u="none" strike="noStrike" kern="1200" noProof="0" dirty="0">
                          <a:solidFill>
                            <a:srgbClr val="009ED0"/>
                          </a:solidFill>
                        </a:rPr>
                        <a:t>2.7</a:t>
                      </a:r>
                      <a:endParaRPr lang="es-ES" dirty="0"/>
                    </a:p>
                  </a:txBody>
                  <a:tcPr marL="5183" marR="5183" marT="5183" marB="0" anchor="ctr">
                    <a:solidFill>
                      <a:srgbClr val="E7F5FA"/>
                    </a:solidFill>
                  </a:tcPr>
                </a:tc>
                <a:tc>
                  <a:txBody>
                    <a:bodyPr/>
                    <a:lstStyle/>
                    <a:p>
                      <a:pPr marL="0" lvl="0" algn="ctr">
                        <a:buNone/>
                      </a:pPr>
                      <a:r>
                        <a:rPr lang="ca-ES" sz="900" b="0" i="0" u="none" strike="noStrike" kern="1200" noProof="0" dirty="0">
                          <a:solidFill>
                            <a:srgbClr val="00B0F0"/>
                          </a:solidFill>
                          <a:effectLst/>
                          <a:latin typeface="Calibri"/>
                        </a:rPr>
                        <a:t>Multiplicar</a:t>
                      </a:r>
                      <a:endParaRPr lang="ca-ES" sz="900" b="0" i="0" u="none" strike="noStrike" kern="1200" noProof="0" dirty="0">
                        <a:effectLst/>
                      </a:endParaRPr>
                    </a:p>
                    <a:p>
                      <a:pPr marL="0" lvl="0" algn="ctr">
                        <a:buNone/>
                      </a:pPr>
                      <a:r>
                        <a:rPr lang="ca-ES" sz="900" b="0" i="0" u="none" strike="noStrike" kern="1200" noProof="0" dirty="0">
                          <a:solidFill>
                            <a:srgbClr val="00B0F0"/>
                          </a:solidFill>
                          <a:effectLst/>
                          <a:latin typeface="Calibri"/>
                        </a:rPr>
                        <a:t>portant-ne</a:t>
                      </a:r>
                      <a:endParaRPr lang="ca-ES" dirty="0"/>
                    </a:p>
                    <a:p>
                      <a:pPr marL="0" lvl="0" algn="ctr">
                        <a:buNone/>
                      </a:pPr>
                      <a:r>
                        <a:rPr lang="ca-ES" sz="900" b="0" i="0" u="none" strike="noStrike" kern="1200" noProof="0" dirty="0">
                          <a:solidFill>
                            <a:srgbClr val="00B0F0"/>
                          </a:solidFill>
                          <a:effectLst/>
                          <a:latin typeface="Calibri"/>
                        </a:rPr>
                        <a:t>fins a 1000</a:t>
                      </a:r>
                      <a:endParaRPr lang="ca-ES" dirty="0"/>
                    </a:p>
                  </a:txBody>
                  <a:tcPr marL="5183" marR="5183" marT="5183" marB="0" anchor="ctr">
                    <a:solidFill>
                      <a:srgbClr val="E7F5FA"/>
                    </a:solidFill>
                  </a:tcPr>
                </a:tc>
                <a:tc>
                  <a:txBody>
                    <a:bodyPr/>
                    <a:lstStyle/>
                    <a:p>
                      <a:pPr lvl="0" algn="ctr">
                        <a:buNone/>
                      </a:pPr>
                      <a:r>
                        <a:rPr lang="ca-ES" sz="900" b="0" i="0" u="none" strike="noStrike" noProof="0" dirty="0">
                          <a:effectLst/>
                          <a:latin typeface="Calibri"/>
                        </a:rPr>
                        <a:t>Exercicis </a:t>
                      </a:r>
                      <a:r>
                        <a:rPr lang="es-ES" sz="900" b="0" i="0" u="none" strike="noStrike" noProof="0" dirty="0">
                          <a:effectLst/>
                        </a:rPr>
                        <a:t>1 i 2 i </a:t>
                      </a:r>
                      <a:r>
                        <a:rPr lang="ca-ES" sz="900" b="0" i="0" u="none" strike="noStrike" noProof="0" dirty="0">
                          <a:effectLst/>
                          <a:latin typeface="Calibri"/>
                        </a:rPr>
                        <a:t>adaptatiu</a:t>
                      </a:r>
                      <a:endParaRPr lang="es-ES" dirty="0"/>
                    </a:p>
                  </a:txBody>
                  <a:tcPr marL="5183" marR="5183" marT="5183" marB="0" anchor="ctr">
                    <a:solidFill>
                      <a:schemeClr val="accent4">
                        <a:lumMod val="20000"/>
                        <a:lumOff val="80000"/>
                      </a:schemeClr>
                    </a:solidFill>
                  </a:tcPr>
                </a:tc>
                <a:tc>
                  <a:txBody>
                    <a:bodyPr/>
                    <a:lstStyle/>
                    <a:p>
                      <a:pPr lvl="0" algn="ctr">
                        <a:buNone/>
                      </a:pPr>
                      <a:endParaRPr lang="es-ES" sz="900" b="0" i="0" u="none" strike="noStrike" dirty="0">
                        <a:solidFill>
                          <a:schemeClr val="tx1"/>
                        </a:solidFill>
                        <a:effectLst/>
                        <a:latin typeface="Calibri"/>
                      </a:endParaRPr>
                    </a:p>
                    <a:p>
                      <a:pPr lvl="0" algn="ctr">
                        <a:buNone/>
                      </a:pPr>
                      <a:endParaRPr lang="es-ES" sz="900" b="0" i="0" u="none" strike="noStrike" dirty="0">
                        <a:solidFill>
                          <a:schemeClr val="tx1"/>
                        </a:solidFill>
                        <a:effectLst/>
                        <a:latin typeface="Calibri"/>
                      </a:endParaRPr>
                    </a:p>
                    <a:p>
                      <a:pPr lvl="0" algn="ctr">
                        <a:buNone/>
                      </a:pPr>
                      <a:r>
                        <a:rPr lang="es-ES" sz="900" b="0" i="0" u="none" strike="noStrike" dirty="0">
                          <a:solidFill>
                            <a:schemeClr val="tx1"/>
                          </a:solidFill>
                          <a:effectLst/>
                          <a:latin typeface="Calibri"/>
                        </a:rPr>
                        <a:t>x</a:t>
                      </a:r>
                    </a:p>
                  </a:txBody>
                  <a:tcPr marL="5183" marR="5183" marT="5183" marB="0">
                    <a:solidFill>
                      <a:schemeClr val="accent4">
                        <a:lumMod val="20000"/>
                        <a:lumOff val="80000"/>
                      </a:schemeClr>
                    </a:solidFill>
                  </a:tcPr>
                </a:tc>
                <a:tc>
                  <a:txBody>
                    <a:bodyPr/>
                    <a:lstStyle/>
                    <a:p>
                      <a:pPr lvl="0" algn="ctr">
                        <a:lnSpc>
                          <a:spcPct val="100000"/>
                        </a:lnSpc>
                        <a:spcBef>
                          <a:spcPts val="0"/>
                        </a:spcBef>
                        <a:spcAft>
                          <a:spcPts val="0"/>
                        </a:spcAft>
                        <a:buNone/>
                      </a:pPr>
                      <a:r>
                        <a:rPr lang="ca-ES" sz="900" b="0" i="0" u="none" strike="noStrike" noProof="0" dirty="0">
                          <a:solidFill>
                            <a:schemeClr val="tx1"/>
                          </a:solidFill>
                          <a:latin typeface="Calibri"/>
                        </a:rPr>
                        <a:t>955</a:t>
                      </a:r>
                      <a:r>
                        <a:rPr lang="ca-ES" sz="900" b="0" i="0" u="none" strike="noStrike" noProof="0" dirty="0">
                          <a:latin typeface="Calibri"/>
                        </a:rPr>
                        <a:t>. Multiplicar portant-ne per nombres d'una xifra.</a:t>
                      </a:r>
                      <a:endParaRPr lang="ca-ES" sz="900" b="0" i="0" u="none" strike="noStrike" noProof="0" dirty="0"/>
                    </a:p>
                  </a:txBody>
                  <a:tcPr marL="5183" marR="5183" marT="5183" marB="0" anchor="ctr">
                    <a:solidFill>
                      <a:schemeClr val="accent4">
                        <a:lumMod val="20000"/>
                        <a:lumOff val="80000"/>
                      </a:schemeClr>
                    </a:solidFill>
                  </a:tcPr>
                </a:tc>
                <a:tc>
                  <a:txBody>
                    <a:bodyPr/>
                    <a:lstStyle/>
                    <a:p>
                      <a:pPr lvl="0" algn="ctr">
                        <a:lnSpc>
                          <a:spcPct val="107000"/>
                        </a:lnSpc>
                        <a:spcBef>
                          <a:spcPts val="0"/>
                        </a:spcBef>
                        <a:spcAft>
                          <a:spcPts val="800"/>
                        </a:spcAft>
                        <a:buNone/>
                      </a:pPr>
                      <a:r>
                        <a:rPr lang="ca-ES" sz="900" b="0" i="0" u="none" strike="noStrike" noProof="0" dirty="0">
                          <a:effectLst/>
                        </a:rPr>
                        <a:t>Bloc 1. 2. </a:t>
                      </a:r>
                      <a:r>
                        <a:rPr lang="ca-ES" sz="900" b="0" i="0" u="none" strike="noStrike" noProof="0" dirty="0">
                          <a:effectLst/>
                          <a:latin typeface="Calibri"/>
                        </a:rPr>
                        <a:t>Operacions i les seues propietats</a:t>
                      </a:r>
                      <a:endParaRPr lang="es-ES" dirty="0"/>
                    </a:p>
                  </a:txBody>
                  <a:tcPr marL="6347" marR="6347" marT="6347" marB="0" anchor="ctr">
                    <a:solidFill>
                      <a:schemeClr val="accent4">
                        <a:lumMod val="20000"/>
                        <a:lumOff val="80000"/>
                      </a:schemeClr>
                    </a:solidFill>
                  </a:tcPr>
                </a:tc>
                <a:tc>
                  <a:txBody>
                    <a:bodyPr/>
                    <a:lstStyle/>
                    <a:p>
                      <a:pPr lvl="0" algn="ctr">
                        <a:buNone/>
                      </a:pPr>
                      <a:endParaRPr lang="ca-ES" sz="900" b="0" i="0" u="none" strike="noStrike" noProof="0" dirty="0">
                        <a:effectLst/>
                        <a:latin typeface="Calibri"/>
                      </a:endParaRPr>
                    </a:p>
                    <a:p>
                      <a:pPr lvl="0" algn="ctr">
                        <a:buNone/>
                      </a:pPr>
                      <a:endParaRPr lang="ca-ES" sz="900" b="0" i="0" u="none" strike="noStrike" noProof="0" dirty="0">
                        <a:effectLst/>
                        <a:latin typeface="Calibri"/>
                      </a:endParaRPr>
                    </a:p>
                    <a:p>
                      <a:pPr lvl="0" algn="ctr">
                        <a:lnSpc>
                          <a:spcPct val="100000"/>
                        </a:lnSpc>
                        <a:spcBef>
                          <a:spcPts val="0"/>
                        </a:spcBef>
                        <a:spcAft>
                          <a:spcPts val="0"/>
                        </a:spcAft>
                        <a:buNone/>
                      </a:pPr>
                      <a:r>
                        <a:rPr lang="ca-ES" sz="900" b="0" i="0" u="none" strike="noStrike" noProof="0" dirty="0">
                          <a:effectLst/>
                          <a:latin typeface="Calibri"/>
                        </a:rPr>
                        <a:t>Bloc 1. 2. 3. Significats, estratègies i representacions per al producte i el quocient</a:t>
                      </a:r>
                      <a:endParaRPr lang="es-ES" sz="900" b="0" i="0" u="none" strike="noStrike" noProof="0" dirty="0">
                        <a:effectLst/>
                        <a:latin typeface="Calibri"/>
                      </a:endParaRPr>
                    </a:p>
                    <a:p>
                      <a:pPr lvl="0" algn="ctr">
                        <a:lnSpc>
                          <a:spcPct val="100000"/>
                        </a:lnSpc>
                        <a:spcBef>
                          <a:spcPts val="0"/>
                        </a:spcBef>
                        <a:spcAft>
                          <a:spcPts val="0"/>
                        </a:spcAft>
                        <a:buNone/>
                      </a:pPr>
                      <a:r>
                        <a:rPr lang="ca-ES" sz="900" b="0" i="0" u="none" strike="noStrike" noProof="0" dirty="0">
                          <a:effectLst/>
                          <a:latin typeface="Calibri"/>
                        </a:rPr>
                        <a:t>(suma repetida, partició, producte cartesià, diagrama d'arbre). </a:t>
                      </a:r>
                      <a:endParaRPr lang="ca-ES" dirty="0">
                        <a:latin typeface="Calibri"/>
                      </a:endParaRPr>
                    </a:p>
                  </a:txBody>
                  <a:tcPr marL="6347" marR="6347" marT="6347" marB="0">
                    <a:solidFill>
                      <a:schemeClr val="accent4">
                        <a:lumMod val="20000"/>
                        <a:lumOff val="80000"/>
                      </a:schemeClr>
                    </a:solidFill>
                  </a:tcPr>
                </a:tc>
                <a:extLst>
                  <a:ext uri="{0D108BD9-81ED-4DB2-BD59-A6C34878D82A}">
                    <a16:rowId xmlns:a16="http://schemas.microsoft.com/office/drawing/2014/main" val="3082331095"/>
                  </a:ext>
                </a:extLst>
              </a:tr>
            </a:tbl>
          </a:graphicData>
        </a:graphic>
      </p:graphicFrame>
      <p:graphicFrame>
        <p:nvGraphicFramePr>
          <p:cNvPr id="5" name="Tabla 4">
            <a:extLst>
              <a:ext uri="{FF2B5EF4-FFF2-40B4-BE49-F238E27FC236}">
                <a16:creationId xmlns:a16="http://schemas.microsoft.com/office/drawing/2014/main" id="{EB937D6F-86AD-60BE-4387-D4CBC8E9EE74}"/>
              </a:ext>
            </a:extLst>
          </p:cNvPr>
          <p:cNvGraphicFramePr>
            <a:graphicFrameLocks noGrp="1"/>
          </p:cNvGraphicFramePr>
          <p:nvPr>
            <p:extLst>
              <p:ext uri="{D42A27DB-BD31-4B8C-83A1-F6EECF244321}">
                <p14:modId xmlns:p14="http://schemas.microsoft.com/office/powerpoint/2010/main" val="835649601"/>
              </p:ext>
            </p:extLst>
          </p:nvPr>
        </p:nvGraphicFramePr>
        <p:xfrm>
          <a:off x="2416786" y="554329"/>
          <a:ext cx="7397133" cy="290848"/>
        </p:xfrm>
        <a:graphic>
          <a:graphicData uri="http://schemas.openxmlformats.org/drawingml/2006/table">
            <a:tbl>
              <a:tblPr firstRow="1" bandRow="1">
                <a:solidFill>
                  <a:srgbClr val="34A3D7">
                    <a:alpha val="89804"/>
                  </a:srgbClr>
                </a:solidFill>
                <a:tableStyleId>{5C22544A-7EE6-4342-B048-85BDC9FD1C3A}</a:tableStyleId>
              </a:tblPr>
              <a:tblGrid>
                <a:gridCol w="751784">
                  <a:extLst>
                    <a:ext uri="{9D8B030D-6E8A-4147-A177-3AD203B41FA5}">
                      <a16:colId xmlns:a16="http://schemas.microsoft.com/office/drawing/2014/main" val="2609070057"/>
                    </a:ext>
                  </a:extLst>
                </a:gridCol>
                <a:gridCol w="680484">
                  <a:extLst>
                    <a:ext uri="{9D8B030D-6E8A-4147-A177-3AD203B41FA5}">
                      <a16:colId xmlns:a16="http://schemas.microsoft.com/office/drawing/2014/main" val="1649306208"/>
                    </a:ext>
                  </a:extLst>
                </a:gridCol>
                <a:gridCol w="669851">
                  <a:extLst>
                    <a:ext uri="{9D8B030D-6E8A-4147-A177-3AD203B41FA5}">
                      <a16:colId xmlns:a16="http://schemas.microsoft.com/office/drawing/2014/main" val="898289322"/>
                    </a:ext>
                  </a:extLst>
                </a:gridCol>
                <a:gridCol w="531628">
                  <a:extLst>
                    <a:ext uri="{9D8B030D-6E8A-4147-A177-3AD203B41FA5}">
                      <a16:colId xmlns:a16="http://schemas.microsoft.com/office/drawing/2014/main" val="2289679965"/>
                    </a:ext>
                  </a:extLst>
                </a:gridCol>
                <a:gridCol w="606056">
                  <a:extLst>
                    <a:ext uri="{9D8B030D-6E8A-4147-A177-3AD203B41FA5}">
                      <a16:colId xmlns:a16="http://schemas.microsoft.com/office/drawing/2014/main" val="1197422144"/>
                    </a:ext>
                  </a:extLst>
                </a:gridCol>
                <a:gridCol w="744279">
                  <a:extLst>
                    <a:ext uri="{9D8B030D-6E8A-4147-A177-3AD203B41FA5}">
                      <a16:colId xmlns:a16="http://schemas.microsoft.com/office/drawing/2014/main" val="3371118360"/>
                    </a:ext>
                  </a:extLst>
                </a:gridCol>
                <a:gridCol w="765544">
                  <a:extLst>
                    <a:ext uri="{9D8B030D-6E8A-4147-A177-3AD203B41FA5}">
                      <a16:colId xmlns:a16="http://schemas.microsoft.com/office/drawing/2014/main" val="377946607"/>
                    </a:ext>
                  </a:extLst>
                </a:gridCol>
                <a:gridCol w="914400">
                  <a:extLst>
                    <a:ext uri="{9D8B030D-6E8A-4147-A177-3AD203B41FA5}">
                      <a16:colId xmlns:a16="http://schemas.microsoft.com/office/drawing/2014/main" val="2804903395"/>
                    </a:ext>
                  </a:extLst>
                </a:gridCol>
                <a:gridCol w="839972">
                  <a:extLst>
                    <a:ext uri="{9D8B030D-6E8A-4147-A177-3AD203B41FA5}">
                      <a16:colId xmlns:a16="http://schemas.microsoft.com/office/drawing/2014/main" val="1919728735"/>
                    </a:ext>
                  </a:extLst>
                </a:gridCol>
                <a:gridCol w="893135">
                  <a:extLst>
                    <a:ext uri="{9D8B030D-6E8A-4147-A177-3AD203B41FA5}">
                      <a16:colId xmlns:a16="http://schemas.microsoft.com/office/drawing/2014/main" val="2566579587"/>
                    </a:ext>
                  </a:extLst>
                </a:gridCol>
              </a:tblGrid>
              <a:tr h="290848">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lang="es-ES_tradnl" sz="1000" b="1" kern="1200" noProof="0" dirty="0">
                          <a:solidFill>
                            <a:srgbClr val="009ED0"/>
                          </a:solidFill>
                          <a:latin typeface="ABeZeh"/>
                          <a:ea typeface="ABeZeh" pitchFamily="2" charset="0"/>
                          <a:cs typeface="+mn-cs"/>
                        </a:rPr>
                        <a:t>SET</a:t>
                      </a:r>
                      <a:endParaRPr lang="es-ES_tradnl" sz="1000" noProof="0" dirty="0">
                        <a:latin typeface="ABeZeh"/>
                        <a:ea typeface="ABeZeh" pitchFamily="2" charset="0"/>
                      </a:endParaRPr>
                    </a:p>
                  </a:txBody>
                  <a:tcPr marL="108000" marR="108000" marT="64800" marB="64800" anchor="ctr">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lang="es-ES_tradnl" sz="1000" b="1" kern="1200" noProof="0" dirty="0">
                          <a:solidFill>
                            <a:srgbClr val="009ED0"/>
                          </a:solidFill>
                          <a:latin typeface="ABeZeh"/>
                          <a:ea typeface="ABeZeh" pitchFamily="2" charset="0"/>
                          <a:cs typeface="+mn-cs"/>
                        </a:rPr>
                        <a:t>OCT</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accent5">
                        <a:lumMod val="40000"/>
                        <a:lumOff val="60000"/>
                      </a:schemeClr>
                    </a:solidFill>
                  </a:tcPr>
                </a:tc>
                <a:tc>
                  <a:txBody>
                    <a:bodyPr/>
                    <a:lstStyle/>
                    <a:p>
                      <a:pPr algn="ctr"/>
                      <a:r>
                        <a:rPr lang="es-ES_tradnl" sz="1000" noProof="0" dirty="0">
                          <a:solidFill>
                            <a:srgbClr val="009ED0"/>
                          </a:solidFill>
                          <a:latin typeface="ABeZeh"/>
                          <a:ea typeface="ABeZeh" pitchFamily="2" charset="0"/>
                        </a:rPr>
                        <a:t>NOV</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accent5">
                        <a:lumMod val="40000"/>
                        <a:lumOff val="60000"/>
                      </a:schemeClr>
                    </a:solidFill>
                  </a:tcPr>
                </a:tc>
                <a:tc>
                  <a:txBody>
                    <a:bodyPr/>
                    <a:lstStyle/>
                    <a:p>
                      <a:pPr algn="ctr"/>
                      <a:r>
                        <a:rPr lang="es-ES_tradnl" sz="1000" noProof="0" dirty="0">
                          <a:solidFill>
                            <a:srgbClr val="009ED0"/>
                          </a:solidFill>
                          <a:latin typeface="ABeZeh"/>
                          <a:ea typeface="ABeZeh" pitchFamily="2" charset="0"/>
                        </a:rPr>
                        <a:t>DES</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dirty="0">
                          <a:solidFill>
                            <a:srgbClr val="009ED0"/>
                          </a:solidFill>
                          <a:latin typeface="ABeZeh"/>
                          <a:ea typeface="ABeZeh" pitchFamily="2" charset="0"/>
                        </a:rPr>
                        <a:t>GEN</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dirty="0">
                          <a:solidFill>
                            <a:srgbClr val="009ED0"/>
                          </a:solidFill>
                          <a:latin typeface="ABeZeh"/>
                          <a:ea typeface="ABeZeh" pitchFamily="2" charset="0"/>
                        </a:rPr>
                        <a:t>FEB</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dirty="0">
                          <a:solidFill>
                            <a:srgbClr val="009ED0"/>
                          </a:solidFill>
                          <a:latin typeface="ABeZeh"/>
                          <a:ea typeface="ABeZeh" pitchFamily="2" charset="0"/>
                        </a:rPr>
                        <a:t>MAR</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dirty="0">
                          <a:solidFill>
                            <a:srgbClr val="009ED0"/>
                          </a:solidFill>
                          <a:latin typeface="ABeZeh"/>
                          <a:ea typeface="ABeZeh" pitchFamily="2" charset="0"/>
                        </a:rPr>
                        <a:t>ABR</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dirty="0">
                          <a:solidFill>
                            <a:srgbClr val="009ED0"/>
                          </a:solidFill>
                          <a:latin typeface="ABeZeh"/>
                          <a:ea typeface="ABeZeh" pitchFamily="2" charset="0"/>
                        </a:rPr>
                        <a:t>MAIG</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dirty="0">
                          <a:solidFill>
                            <a:srgbClr val="009ED0"/>
                          </a:solidFill>
                          <a:latin typeface="ABeZeh"/>
                          <a:ea typeface="ABeZeh" pitchFamily="2" charset="0"/>
                        </a:rPr>
                        <a:t>JUN</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extLst>
                  <a:ext uri="{0D108BD9-81ED-4DB2-BD59-A6C34878D82A}">
                    <a16:rowId xmlns:a16="http://schemas.microsoft.com/office/drawing/2014/main" val="2763961443"/>
                  </a:ext>
                </a:extLst>
              </a:tr>
            </a:tbl>
          </a:graphicData>
        </a:graphic>
      </p:graphicFrame>
      <p:pic>
        <p:nvPicPr>
          <p:cNvPr id="7" name="Afbeelding 16">
            <a:extLst>
              <a:ext uri="{FF2B5EF4-FFF2-40B4-BE49-F238E27FC236}">
                <a16:creationId xmlns:a16="http://schemas.microsoft.com/office/drawing/2014/main" id="{F17C08DD-ADF5-066A-CAC0-E8E7D74D762A}"/>
              </a:ext>
            </a:extLst>
          </p:cNvPr>
          <p:cNvPicPr>
            <a:picLocks noChangeAspect="1"/>
          </p:cNvPicPr>
          <p:nvPr/>
        </p:nvPicPr>
        <p:blipFill>
          <a:blip r:embed="rId3"/>
          <a:stretch>
            <a:fillRect/>
          </a:stretch>
        </p:blipFill>
        <p:spPr>
          <a:xfrm>
            <a:off x="10965782" y="6368937"/>
            <a:ext cx="804656" cy="227691"/>
          </a:xfrm>
          <a:prstGeom prst="rect">
            <a:avLst/>
          </a:prstGeom>
        </p:spPr>
      </p:pic>
      <p:sp>
        <p:nvSpPr>
          <p:cNvPr id="9" name="Ondertitel 2">
            <a:extLst>
              <a:ext uri="{FF2B5EF4-FFF2-40B4-BE49-F238E27FC236}">
                <a16:creationId xmlns:a16="http://schemas.microsoft.com/office/drawing/2014/main" id="{2520139A-6A55-E672-2D73-D9ED726BFEAF}"/>
              </a:ext>
            </a:extLst>
          </p:cNvPr>
          <p:cNvSpPr txBox="1">
            <a:spLocks/>
          </p:cNvSpPr>
          <p:nvPr/>
        </p:nvSpPr>
        <p:spPr>
          <a:xfrm>
            <a:off x="841635" y="35858"/>
            <a:ext cx="10928803" cy="480059"/>
          </a:xfrm>
          <a:prstGeom prst="rect">
            <a:avLst/>
          </a:prstGeom>
        </p:spPr>
        <p:txBody>
          <a:bodyPr vert="horz" lIns="129326" tIns="64663" rIns="129326" bIns="64663" rtlCol="0" anchor="t">
            <a:no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defTabSz="457200">
              <a:lnSpc>
                <a:spcPct val="100000"/>
              </a:lnSpc>
              <a:spcBef>
                <a:spcPts val="0"/>
              </a:spcBef>
              <a:defRPr/>
            </a:pPr>
            <a:r>
              <a:rPr lang="ca-ES" sz="1800" b="1" dirty="0">
                <a:solidFill>
                  <a:srgbClr val="009ED0"/>
                </a:solidFill>
                <a:latin typeface="ABeZeh"/>
                <a:ea typeface="ABeZeh" pitchFamily="2" charset="0"/>
              </a:rPr>
              <a:t>5é Pr</a:t>
            </a:r>
            <a:r>
              <a:rPr lang="ca-ES" sz="1800" b="1" dirty="0">
                <a:solidFill>
                  <a:srgbClr val="00B0F0"/>
                </a:solidFill>
                <a:latin typeface="ABeZeh"/>
                <a:ea typeface="ABeZeh" pitchFamily="2" charset="0"/>
              </a:rPr>
              <a:t>og</a:t>
            </a:r>
            <a:r>
              <a:rPr lang="ca-ES" sz="1800" b="1" dirty="0">
                <a:solidFill>
                  <a:srgbClr val="009ED0"/>
                </a:solidFill>
                <a:latin typeface="ABeZeh"/>
                <a:ea typeface="ABeZeh" pitchFamily="2" charset="0"/>
              </a:rPr>
              <a:t>ramació </a:t>
            </a:r>
            <a:r>
              <a:rPr lang="ca-ES" sz="2400" b="1" dirty="0">
                <a:solidFill>
                  <a:srgbClr val="009ED0"/>
                </a:solidFill>
                <a:latin typeface="ABeZeh"/>
                <a:ea typeface="ABeZeh" pitchFamily="2" charset="0"/>
              </a:rPr>
              <a:t>			                     	</a:t>
            </a:r>
            <a:r>
              <a:rPr lang="ca-ES" sz="1800" b="1" dirty="0">
                <a:solidFill>
                  <a:srgbClr val="009ED0"/>
                </a:solidFill>
                <a:latin typeface="ABeZeh"/>
                <a:ea typeface="ABeZeh" pitchFamily="2" charset="0"/>
              </a:rPr>
              <a:t>Unitat 2 </a:t>
            </a:r>
            <a:r>
              <a:rPr lang="ca-ES" sz="2400" b="1" dirty="0">
                <a:solidFill>
                  <a:srgbClr val="009ED0"/>
                </a:solidFill>
                <a:latin typeface="ABeZeh"/>
                <a:ea typeface="ABeZeh" pitchFamily="2" charset="0"/>
              </a:rPr>
              <a:t>                                </a:t>
            </a:r>
            <a:r>
              <a:rPr lang="ca-ES" sz="1000" b="1" dirty="0">
                <a:solidFill>
                  <a:srgbClr val="009ED0"/>
                </a:solidFill>
                <a:latin typeface="ABeZeh"/>
              </a:rPr>
              <a:t>Duració: 22 - 27 sessions </a:t>
            </a:r>
          </a:p>
        </p:txBody>
      </p:sp>
    </p:spTree>
    <p:extLst>
      <p:ext uri="{BB962C8B-B14F-4D97-AF65-F5344CB8AC3E}">
        <p14:creationId xmlns:p14="http://schemas.microsoft.com/office/powerpoint/2010/main" val="26493435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a 3">
            <a:extLst>
              <a:ext uri="{FF2B5EF4-FFF2-40B4-BE49-F238E27FC236}">
                <a16:creationId xmlns:a16="http://schemas.microsoft.com/office/drawing/2014/main" id="{DDA80BDB-E941-C2AB-612D-B90ABDF40270}"/>
              </a:ext>
            </a:extLst>
          </p:cNvPr>
          <p:cNvGraphicFramePr>
            <a:graphicFrameLocks noGrp="1"/>
          </p:cNvGraphicFramePr>
          <p:nvPr>
            <p:extLst>
              <p:ext uri="{D42A27DB-BD31-4B8C-83A1-F6EECF244321}">
                <p14:modId xmlns:p14="http://schemas.microsoft.com/office/powerpoint/2010/main" val="2032835209"/>
              </p:ext>
            </p:extLst>
          </p:nvPr>
        </p:nvGraphicFramePr>
        <p:xfrm>
          <a:off x="604761" y="846667"/>
          <a:ext cx="11101337" cy="5209989"/>
        </p:xfrm>
        <a:graphic>
          <a:graphicData uri="http://schemas.openxmlformats.org/drawingml/2006/table">
            <a:tbl>
              <a:tblPr>
                <a:tableStyleId>{5C22544A-7EE6-4342-B048-85BDC9FD1C3A}</a:tableStyleId>
              </a:tblPr>
              <a:tblGrid>
                <a:gridCol w="332649">
                  <a:extLst>
                    <a:ext uri="{9D8B030D-6E8A-4147-A177-3AD203B41FA5}">
                      <a16:colId xmlns:a16="http://schemas.microsoft.com/office/drawing/2014/main" val="643910139"/>
                    </a:ext>
                  </a:extLst>
                </a:gridCol>
                <a:gridCol w="1136950">
                  <a:extLst>
                    <a:ext uri="{9D8B030D-6E8A-4147-A177-3AD203B41FA5}">
                      <a16:colId xmlns:a16="http://schemas.microsoft.com/office/drawing/2014/main" val="210319462"/>
                    </a:ext>
                  </a:extLst>
                </a:gridCol>
                <a:gridCol w="653142">
                  <a:extLst>
                    <a:ext uri="{9D8B030D-6E8A-4147-A177-3AD203B41FA5}">
                      <a16:colId xmlns:a16="http://schemas.microsoft.com/office/drawing/2014/main" val="2265605224"/>
                    </a:ext>
                  </a:extLst>
                </a:gridCol>
                <a:gridCol w="714736">
                  <a:extLst>
                    <a:ext uri="{9D8B030D-6E8A-4147-A177-3AD203B41FA5}">
                      <a16:colId xmlns:a16="http://schemas.microsoft.com/office/drawing/2014/main" val="3554211028"/>
                    </a:ext>
                  </a:extLst>
                </a:gridCol>
                <a:gridCol w="2225522">
                  <a:extLst>
                    <a:ext uri="{9D8B030D-6E8A-4147-A177-3AD203B41FA5}">
                      <a16:colId xmlns:a16="http://schemas.microsoft.com/office/drawing/2014/main" val="213387017"/>
                    </a:ext>
                  </a:extLst>
                </a:gridCol>
                <a:gridCol w="1814285">
                  <a:extLst>
                    <a:ext uri="{9D8B030D-6E8A-4147-A177-3AD203B41FA5}">
                      <a16:colId xmlns:a16="http://schemas.microsoft.com/office/drawing/2014/main" val="2405058283"/>
                    </a:ext>
                  </a:extLst>
                </a:gridCol>
                <a:gridCol w="4224053">
                  <a:extLst>
                    <a:ext uri="{9D8B030D-6E8A-4147-A177-3AD203B41FA5}">
                      <a16:colId xmlns:a16="http://schemas.microsoft.com/office/drawing/2014/main" val="3439689536"/>
                    </a:ext>
                  </a:extLst>
                </a:gridCol>
              </a:tblGrid>
              <a:tr h="371898">
                <a:tc gridSpan="2">
                  <a:txBody>
                    <a:bodyPr/>
                    <a:lstStyle/>
                    <a:p>
                      <a:pPr marL="0" algn="ctr" defTabSz="914400" rtl="0" eaLnBrk="1" fontAlgn="ctr" latinLnBrk="0" hangingPunct="1"/>
                      <a:r>
                        <a:rPr lang="ca-ES" sz="900" b="1" kern="1200" noProof="0" dirty="0">
                          <a:solidFill>
                            <a:srgbClr val="009ED0"/>
                          </a:solidFill>
                          <a:latin typeface="ABeZeh"/>
                          <a:ea typeface="+mn-ea"/>
                          <a:cs typeface="+mn-cs"/>
                        </a:rPr>
                        <a:t>Lliçó</a:t>
                      </a:r>
                    </a:p>
                  </a:txBody>
                  <a:tcPr marL="5183" marR="5183" marT="5183" marB="0" anchor="ctr">
                    <a:solidFill>
                      <a:srgbClr val="E7F5FA"/>
                    </a:solidFill>
                  </a:tcPr>
                </a:tc>
                <a:tc hMerge="1">
                  <a:txBody>
                    <a:bodyPr/>
                    <a:lstStyle/>
                    <a:p>
                      <a:endParaRPr lang="es-ES"/>
                    </a:p>
                  </a:txBody>
                  <a:tcPr/>
                </a:tc>
                <a:tc>
                  <a:txBody>
                    <a:bodyPr/>
                    <a:lstStyle/>
                    <a:p>
                      <a:pPr marL="0" algn="ctr" defTabSz="914400" rtl="0" eaLnBrk="1" fontAlgn="ctr" latinLnBrk="0" hangingPunct="1"/>
                      <a:r>
                        <a:rPr lang="ca-ES" sz="900" b="1" kern="1200" noProof="0" dirty="0">
                          <a:solidFill>
                            <a:srgbClr val="009ED0"/>
                          </a:solidFill>
                          <a:latin typeface="ABeZeh"/>
                          <a:ea typeface="+mn-ea"/>
                          <a:cs typeface="+mn-cs"/>
                        </a:rPr>
                        <a:t>Lloc de la lliçó</a:t>
                      </a:r>
                    </a:p>
                  </a:txBody>
                  <a:tcPr marL="5183" marR="5183" marT="5183" marB="0" anchor="ctr">
                    <a:solidFill>
                      <a:srgbClr val="E7F5FA"/>
                    </a:solidFill>
                  </a:tcPr>
                </a:tc>
                <a:tc>
                  <a:txBody>
                    <a:bodyPr/>
                    <a:lstStyle/>
                    <a:p>
                      <a:pPr marL="0" algn="ctr" defTabSz="914400" rtl="0" eaLnBrk="1" fontAlgn="ctr" latinLnBrk="0" hangingPunct="1"/>
                      <a:r>
                        <a:rPr lang="ca-ES" sz="900" b="1" kern="1200" noProof="0" dirty="0">
                          <a:solidFill>
                            <a:srgbClr val="009ED0"/>
                          </a:solidFill>
                          <a:latin typeface="ABeZeh"/>
                          <a:ea typeface="+mn-ea"/>
                          <a:cs typeface="+mn-cs"/>
                        </a:rPr>
                        <a:t>Proves </a:t>
                      </a:r>
                      <a:r>
                        <a:rPr lang="ca-ES" sz="900" b="1" kern="1200" noProof="0" dirty="0" err="1">
                          <a:solidFill>
                            <a:srgbClr val="009ED0"/>
                          </a:solidFill>
                          <a:latin typeface="ABeZeh"/>
                          <a:ea typeface="+mn-ea"/>
                          <a:cs typeface="+mn-cs"/>
                        </a:rPr>
                        <a:t>Snappet</a:t>
                      </a:r>
                    </a:p>
                  </a:txBody>
                  <a:tcPr marL="5183" marR="5183" marT="5183" marB="0" anchor="ctr">
                    <a:solidFill>
                      <a:srgbClr val="E7F5FA"/>
                    </a:solidFill>
                  </a:tcPr>
                </a:tc>
                <a:tc>
                  <a:txBody>
                    <a:bodyPr/>
                    <a:lstStyle/>
                    <a:p>
                      <a:pPr marL="0" algn="ctr" defTabSz="914400" rtl="0" eaLnBrk="1" fontAlgn="ctr" latinLnBrk="0" hangingPunct="1"/>
                      <a:r>
                        <a:rPr lang="ca-ES" sz="900" b="1" kern="1200" noProof="0" dirty="0" err="1">
                          <a:solidFill>
                            <a:srgbClr val="009ED0"/>
                          </a:solidFill>
                          <a:latin typeface="ABeZeh"/>
                          <a:ea typeface="+mn-ea"/>
                          <a:cs typeface="+mn-cs"/>
                        </a:rPr>
                        <a:t>Obj</a:t>
                      </a:r>
                      <a:r>
                        <a:rPr lang="ca-ES" sz="900" b="1" kern="1200" noProof="0" dirty="0">
                          <a:solidFill>
                            <a:srgbClr val="009ED0"/>
                          </a:solidFill>
                          <a:latin typeface="ABeZeh"/>
                          <a:ea typeface="+mn-ea"/>
                          <a:cs typeface="+mn-cs"/>
                        </a:rPr>
                        <a:t>. aprenentatge de </a:t>
                      </a:r>
                      <a:r>
                        <a:rPr lang="ca-ES" sz="900" b="1" kern="1200" noProof="0" dirty="0" err="1">
                          <a:solidFill>
                            <a:srgbClr val="009ED0"/>
                          </a:solidFill>
                          <a:latin typeface="ABeZeh"/>
                          <a:ea typeface="+mn-ea"/>
                          <a:cs typeface="+mn-cs"/>
                        </a:rPr>
                        <a:t>Snappet</a:t>
                      </a:r>
                    </a:p>
                  </a:txBody>
                  <a:tcPr marL="5183" marR="5183" marT="5183" marB="0" anchor="ctr">
                    <a:solidFill>
                      <a:srgbClr val="E7F5FA"/>
                    </a:solidFill>
                  </a:tcPr>
                </a:tc>
                <a:tc>
                  <a:txBody>
                    <a:bodyPr/>
                    <a:lstStyle/>
                    <a:p>
                      <a:pPr marL="0" algn="ctr" rtl="0" eaLnBrk="1" fontAlgn="ctr" latinLnBrk="0" hangingPunct="1"/>
                      <a:r>
                        <a:rPr lang="es-ES" sz="900" b="1" kern="1200" dirty="0">
                          <a:solidFill>
                            <a:srgbClr val="009ED0"/>
                          </a:solidFill>
                          <a:latin typeface="ABeZeh"/>
                          <a:ea typeface="+mn-ea"/>
                          <a:cs typeface="+mn-cs"/>
                        </a:rPr>
                        <a:t>Bloc i Saber</a:t>
                      </a:r>
                    </a:p>
                  </a:txBody>
                  <a:tcPr marL="5183" marR="5183" marT="5183" marB="0" anchor="ctr">
                    <a:solidFill>
                      <a:srgbClr val="E7F5FA"/>
                    </a:solidFill>
                  </a:tcPr>
                </a:tc>
                <a:tc>
                  <a:txBody>
                    <a:bodyPr/>
                    <a:lstStyle/>
                    <a:p>
                      <a:pPr marL="0" lvl="0" algn="ctr" rtl="0">
                        <a:buNone/>
                      </a:pPr>
                      <a:r>
                        <a:rPr lang="ca-ES" sz="900" b="1" kern="1200" noProof="0" dirty="0">
                          <a:solidFill>
                            <a:srgbClr val="009ED0"/>
                          </a:solidFill>
                          <a:latin typeface="ABeZeh"/>
                          <a:ea typeface="+mn-ea"/>
                          <a:cs typeface="+mn-cs"/>
                        </a:rPr>
                        <a:t>Saber específic</a:t>
                      </a:r>
                    </a:p>
                  </a:txBody>
                  <a:tcPr marL="5183" marR="5183" marT="5183" marB="0" anchor="ctr">
                    <a:solidFill>
                      <a:srgbClr val="E7F5FA"/>
                    </a:solidFill>
                  </a:tcPr>
                </a:tc>
                <a:extLst>
                  <a:ext uri="{0D108BD9-81ED-4DB2-BD59-A6C34878D82A}">
                    <a16:rowId xmlns:a16="http://schemas.microsoft.com/office/drawing/2014/main" val="452416478"/>
                  </a:ext>
                </a:extLst>
              </a:tr>
              <a:tr h="628952">
                <a:tc>
                  <a:txBody>
                    <a:bodyPr/>
                    <a:lstStyle/>
                    <a:p>
                      <a:pPr marL="0" algn="ctr" defTabSz="914400" rtl="0" eaLnBrk="1" fontAlgn="ctr" latinLnBrk="0" hangingPunct="1"/>
                      <a:r>
                        <a:rPr lang="es-ES" sz="900" b="1" kern="1200" dirty="0">
                          <a:solidFill>
                            <a:srgbClr val="009ED0"/>
                          </a:solidFill>
                          <a:effectLst/>
                          <a:latin typeface="ABeZeh"/>
                          <a:ea typeface="+mn-ea"/>
                          <a:cs typeface="+mn-cs"/>
                        </a:rPr>
                        <a:t>2.8</a:t>
                      </a:r>
                      <a:endParaRPr lang="es-ES" dirty="0"/>
                    </a:p>
                  </a:txBody>
                  <a:tcPr marL="5183" marR="5183" marT="5183" marB="0" anchor="ctr">
                    <a:solidFill>
                      <a:srgbClr val="E7F5FA"/>
                    </a:solidFill>
                  </a:tcPr>
                </a:tc>
                <a:tc>
                  <a:txBody>
                    <a:bodyPr/>
                    <a:lstStyle/>
                    <a:p>
                      <a:pPr marL="0" lvl="0" algn="ctr" rtl="0">
                        <a:buNone/>
                      </a:pPr>
                      <a:r>
                        <a:rPr lang="ca-ES" sz="900" u="none" strike="noStrike" kern="1200" noProof="0" dirty="0">
                          <a:solidFill>
                            <a:srgbClr val="00B0F0"/>
                          </a:solidFill>
                          <a:effectLst/>
                          <a:latin typeface="+mn-lt"/>
                          <a:ea typeface="+mn-ea"/>
                          <a:cs typeface="+mn-cs"/>
                        </a:rPr>
                        <a:t>Multiplicar</a:t>
                      </a:r>
                      <a:endParaRPr lang="es-ES"/>
                    </a:p>
                    <a:p>
                      <a:pPr marL="0" lvl="0" algn="ctr">
                        <a:buNone/>
                      </a:pPr>
                      <a:r>
                        <a:rPr lang="ca-ES" sz="900" b="0" i="0" u="none" strike="noStrike" kern="1200" baseline="0" noProof="0" dirty="0">
                          <a:solidFill>
                            <a:srgbClr val="00B0F0"/>
                          </a:solidFill>
                          <a:effectLst/>
                          <a:latin typeface="Calibri"/>
                        </a:rPr>
                        <a:t>portant-ne u</a:t>
                      </a:r>
                      <a:r>
                        <a:rPr lang="ca-ES" sz="900" u="none" strike="noStrike" kern="1200" baseline="0" noProof="0" dirty="0">
                          <a:solidFill>
                            <a:srgbClr val="00B0F0"/>
                          </a:solidFill>
                          <a:effectLst/>
                          <a:latin typeface="+mn-lt"/>
                          <a:ea typeface="+mn-ea"/>
                          <a:cs typeface="+mn-cs"/>
                        </a:rPr>
                        <a:t>na</a:t>
                      </a:r>
                      <a:endParaRPr lang="ca-ES" sz="900" u="none" strike="noStrike" kern="1200" noProof="0" dirty="0">
                        <a:solidFill>
                          <a:srgbClr val="00B0F0"/>
                        </a:solidFill>
                        <a:effectLst/>
                        <a:latin typeface="+mn-lt"/>
                        <a:ea typeface="+mn-ea"/>
                        <a:cs typeface="+mn-cs"/>
                      </a:endParaRPr>
                    </a:p>
                    <a:p>
                      <a:pPr marL="0" lvl="0" algn="ctr">
                        <a:buNone/>
                      </a:pPr>
                      <a:r>
                        <a:rPr lang="ca-ES" sz="900" u="none" strike="noStrike" kern="1200" baseline="0" noProof="0" dirty="0">
                          <a:solidFill>
                            <a:srgbClr val="00B0F0"/>
                          </a:solidFill>
                          <a:effectLst/>
                          <a:latin typeface="+mn-lt"/>
                          <a:ea typeface="+mn-ea"/>
                          <a:cs typeface="+mn-cs"/>
                        </a:rPr>
                        <a:t>xifra fins a 10.000</a:t>
                      </a:r>
                      <a:endParaRPr lang="ca-ES" sz="900" u="none" strike="noStrike" kern="1200" noProof="0" dirty="0">
                        <a:solidFill>
                          <a:srgbClr val="00B0F0"/>
                        </a:solidFill>
                        <a:effectLst/>
                        <a:latin typeface="+mn-lt"/>
                        <a:ea typeface="+mn-ea"/>
                        <a:cs typeface="+mn-cs"/>
                      </a:endParaRPr>
                    </a:p>
                  </a:txBody>
                  <a:tcPr marL="5183" marR="5183" marT="5183" marB="0" anchor="ctr">
                    <a:solidFill>
                      <a:srgbClr val="E7F5FA"/>
                    </a:solidFill>
                  </a:tcPr>
                </a:tc>
                <a:tc>
                  <a:txBody>
                    <a:bodyPr/>
                    <a:lstStyle/>
                    <a:p>
                      <a:pPr algn="ctr" fontAlgn="ctr"/>
                      <a:r>
                        <a:rPr lang="ca-ES" sz="900" u="none" strike="noStrike" noProof="0" dirty="0">
                          <a:effectLst/>
                        </a:rPr>
                        <a:t>Exercicis 1 i 2 i adaptatiu</a:t>
                      </a:r>
                      <a:endParaRPr lang="ca-ES" sz="900" b="0" i="0" u="none" strike="noStrike" noProof="0" dirty="0">
                        <a:solidFill>
                          <a:srgbClr val="000000"/>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algn="ctr" fontAlgn="ctr"/>
                      <a:r>
                        <a:rPr lang="es-ES" sz="900" b="0" i="0" u="none" strike="noStrike" dirty="0">
                          <a:solidFill>
                            <a:schemeClr val="tx1"/>
                          </a:solidFill>
                          <a:effectLst/>
                          <a:latin typeface="Calibri"/>
                        </a:rPr>
                        <a:t>x</a:t>
                      </a:r>
                    </a:p>
                  </a:txBody>
                  <a:tcPr marL="5183" marR="5183" marT="5183" marB="0" anchor="ctr">
                    <a:solidFill>
                      <a:schemeClr val="accent4">
                        <a:lumMod val="20000"/>
                        <a:lumOff val="80000"/>
                      </a:schemeClr>
                    </a:solidFill>
                  </a:tcPr>
                </a:tc>
                <a:tc>
                  <a:txBody>
                    <a:bodyPr/>
                    <a:lstStyle/>
                    <a:p>
                      <a:pPr lvl="0" algn="ctr">
                        <a:buNone/>
                      </a:pPr>
                      <a:r>
                        <a:rPr lang="ca-ES" sz="900" b="0" i="0" u="none" strike="noStrike" kern="1200" noProof="0" dirty="0">
                          <a:solidFill>
                            <a:schemeClr val="tx1"/>
                          </a:solidFill>
                          <a:effectLst/>
                          <a:latin typeface="Calibri"/>
                        </a:rPr>
                        <a:t>955</a:t>
                      </a:r>
                      <a:r>
                        <a:rPr lang="ca-ES" sz="900" b="0" i="0" u="none" strike="noStrike" kern="1200" noProof="0" dirty="0">
                          <a:effectLst/>
                          <a:latin typeface="Calibri"/>
                        </a:rPr>
                        <a:t>. Multiplicar portant-ne per nombres</a:t>
                      </a:r>
                      <a:endParaRPr lang="es-ES" dirty="0"/>
                    </a:p>
                    <a:p>
                      <a:pPr lvl="0" algn="ctr">
                        <a:buNone/>
                      </a:pPr>
                      <a:r>
                        <a:rPr lang="ca-ES" sz="900" b="0" i="0" u="none" strike="noStrike" kern="1200" noProof="0" dirty="0">
                          <a:effectLst/>
                          <a:latin typeface="Calibri"/>
                        </a:rPr>
                        <a:t>d'una xifra.</a:t>
                      </a:r>
                      <a:endParaRPr lang="es-ES" dirty="0"/>
                    </a:p>
                  </a:txBody>
                  <a:tcPr marL="5183" marR="5183" marT="5183" marB="0" anchor="ctr">
                    <a:solidFill>
                      <a:schemeClr val="accent4">
                        <a:lumMod val="20000"/>
                        <a:lumOff val="80000"/>
                      </a:schemeClr>
                    </a:solidFill>
                  </a:tcPr>
                </a:tc>
                <a:tc>
                  <a:txBody>
                    <a:bodyPr/>
                    <a:lstStyle/>
                    <a:p>
                      <a:pPr lvl="0" algn="ctr">
                        <a:lnSpc>
                          <a:spcPct val="107000"/>
                        </a:lnSpc>
                        <a:spcBef>
                          <a:spcPts val="0"/>
                        </a:spcBef>
                        <a:spcAft>
                          <a:spcPts val="800"/>
                        </a:spcAft>
                        <a:buNone/>
                      </a:pPr>
                      <a:r>
                        <a:rPr lang="ca-ES" sz="900" b="0" i="0" u="none" strike="noStrike" noProof="0" dirty="0">
                          <a:effectLst/>
                          <a:latin typeface="Calibri"/>
                        </a:rPr>
                        <a:t>Bloc 1. 2. Operacions i les seues propietats</a:t>
                      </a:r>
                      <a:endParaRPr lang="es-ES" dirty="0"/>
                    </a:p>
                  </a:txBody>
                  <a:tcPr marL="6349" marR="6349" marT="6349" marB="0" anchor="ctr">
                    <a:solidFill>
                      <a:schemeClr val="accent4">
                        <a:lumMod val="20000"/>
                        <a:lumOff val="80000"/>
                      </a:schemeClr>
                    </a:solidFill>
                  </a:tcPr>
                </a:tc>
                <a:tc>
                  <a:txBody>
                    <a:bodyPr/>
                    <a:lstStyle/>
                    <a:p>
                      <a:pPr lvl="0" algn="ctr">
                        <a:lnSpc>
                          <a:spcPct val="100000"/>
                        </a:lnSpc>
                        <a:spcBef>
                          <a:spcPts val="0"/>
                        </a:spcBef>
                        <a:spcAft>
                          <a:spcPts val="0"/>
                        </a:spcAft>
                        <a:buNone/>
                      </a:pPr>
                      <a:r>
                        <a:rPr lang="ca-ES" sz="900" b="0" i="0" u="none" strike="noStrike" noProof="0" dirty="0">
                          <a:effectLst/>
                          <a:latin typeface="Calibri"/>
                        </a:rPr>
                        <a:t>Bloc 1. 2. 3. Significats, estratègies i representacions per al producte i el quocient</a:t>
                      </a:r>
                      <a:endParaRPr lang="es-ES" sz="900" b="0" i="0" u="none" strike="noStrike" noProof="0" dirty="0">
                        <a:effectLst/>
                        <a:latin typeface="Calibri"/>
                      </a:endParaRPr>
                    </a:p>
                    <a:p>
                      <a:pPr lvl="0" algn="ctr">
                        <a:lnSpc>
                          <a:spcPct val="100000"/>
                        </a:lnSpc>
                        <a:spcBef>
                          <a:spcPts val="0"/>
                        </a:spcBef>
                        <a:spcAft>
                          <a:spcPts val="0"/>
                        </a:spcAft>
                        <a:buNone/>
                      </a:pPr>
                      <a:r>
                        <a:rPr lang="ca-ES" sz="900" b="0" i="0" u="none" strike="noStrike" noProof="0" dirty="0">
                          <a:effectLst/>
                          <a:latin typeface="Calibri"/>
                        </a:rPr>
                        <a:t>(suma repetida, partició, producte cartesià, diagrama d'arbre). </a:t>
                      </a:r>
                      <a:r>
                        <a:rPr lang="ca-ES" sz="900" b="0" i="0" u="none" strike="noStrike" noProof="0" dirty="0">
                          <a:effectLst/>
                        </a:rPr>
                        <a:t> </a:t>
                      </a:r>
                      <a:endParaRPr lang="es-ES" dirty="0"/>
                    </a:p>
                  </a:txBody>
                  <a:tcPr marL="6349" marR="6349" marT="6349" marB="0" anchor="ctr">
                    <a:solidFill>
                      <a:schemeClr val="accent4">
                        <a:lumMod val="20000"/>
                        <a:lumOff val="80000"/>
                      </a:schemeClr>
                    </a:solidFill>
                  </a:tcPr>
                </a:tc>
                <a:extLst>
                  <a:ext uri="{0D108BD9-81ED-4DB2-BD59-A6C34878D82A}">
                    <a16:rowId xmlns:a16="http://schemas.microsoft.com/office/drawing/2014/main" val="4024253136"/>
                  </a:ext>
                </a:extLst>
              </a:tr>
              <a:tr h="689428">
                <a:tc>
                  <a:txBody>
                    <a:bodyPr/>
                    <a:lstStyle/>
                    <a:p>
                      <a:pPr marL="0" algn="ctr" defTabSz="914400" rtl="0" eaLnBrk="1" fontAlgn="ctr" latinLnBrk="0" hangingPunct="1"/>
                      <a:r>
                        <a:rPr lang="es-ES" sz="900" b="1" kern="1200" dirty="0">
                          <a:solidFill>
                            <a:srgbClr val="009ED0"/>
                          </a:solidFill>
                          <a:effectLst/>
                          <a:latin typeface="ABeZeh"/>
                          <a:ea typeface="+mn-ea"/>
                          <a:cs typeface="+mn-cs"/>
                        </a:rPr>
                        <a:t>2.9</a:t>
                      </a:r>
                    </a:p>
                  </a:txBody>
                  <a:tcPr marL="5183" marR="5183" marT="5183" marB="0" anchor="ctr">
                    <a:solidFill>
                      <a:srgbClr val="E7F5FA"/>
                    </a:solidFill>
                  </a:tcPr>
                </a:tc>
                <a:tc>
                  <a:txBody>
                    <a:bodyPr/>
                    <a:lstStyle/>
                    <a:p>
                      <a:pPr marL="0" lvl="0" algn="ctr" rtl="0">
                        <a:buNone/>
                      </a:pPr>
                      <a:r>
                        <a:rPr lang="ca-ES" sz="900" u="none" strike="noStrike" kern="1200" noProof="0" dirty="0">
                          <a:solidFill>
                            <a:srgbClr val="00B0F0"/>
                          </a:solidFill>
                          <a:effectLst/>
                          <a:latin typeface="+mn-lt"/>
                          <a:ea typeface="+mn-ea"/>
                          <a:cs typeface="+mn-cs"/>
                        </a:rPr>
                        <a:t>Multiplicar</a:t>
                      </a:r>
                      <a:endParaRPr lang="es-ES" dirty="0"/>
                    </a:p>
                    <a:p>
                      <a:pPr marL="0" lvl="0" algn="ctr">
                        <a:buNone/>
                      </a:pPr>
                      <a:r>
                        <a:rPr lang="ca-ES" sz="900" u="none" strike="noStrike" kern="1200" baseline="0" noProof="0" dirty="0">
                          <a:solidFill>
                            <a:srgbClr val="00B0F0"/>
                          </a:solidFill>
                          <a:effectLst/>
                          <a:latin typeface="+mn-lt"/>
                          <a:ea typeface="+mn-ea"/>
                          <a:cs typeface="+mn-cs"/>
                        </a:rPr>
                        <a:t>per 2 xifres descomponent</a:t>
                      </a:r>
                      <a:endParaRPr lang="ca-ES" sz="900" u="none" strike="noStrike" kern="1200" noProof="0" dirty="0">
                        <a:solidFill>
                          <a:srgbClr val="00B0F0"/>
                        </a:solidFill>
                        <a:effectLst/>
                        <a:latin typeface="+mn-lt"/>
                        <a:ea typeface="+mn-ea"/>
                        <a:cs typeface="+mn-cs"/>
                      </a:endParaRPr>
                    </a:p>
                  </a:txBody>
                  <a:tcPr marL="5183" marR="5183" marT="5183" marB="0" anchor="ctr">
                    <a:solidFill>
                      <a:srgbClr val="E7F5FA"/>
                    </a:solidFill>
                  </a:tcPr>
                </a:tc>
                <a:tc>
                  <a:txBody>
                    <a:bodyPr/>
                    <a:lstStyle/>
                    <a:p>
                      <a:pPr lvl="0" algn="ctr">
                        <a:buNone/>
                      </a:pPr>
                      <a:r>
                        <a:rPr lang="ca-ES" sz="900" b="0" i="0" u="none" strike="noStrike" noProof="0" dirty="0">
                          <a:effectLst/>
                          <a:latin typeface="Calibri"/>
                        </a:rPr>
                        <a:t>Exercicis </a:t>
                      </a:r>
                      <a:r>
                        <a:rPr lang="es-ES" sz="900" u="none" strike="noStrike" dirty="0">
                          <a:effectLst/>
                        </a:rPr>
                        <a:t>1 i 2 i </a:t>
                      </a:r>
                      <a:r>
                        <a:rPr lang="ca-ES" sz="900" b="0" i="0" u="none" strike="noStrike" noProof="0" dirty="0">
                          <a:effectLst/>
                          <a:latin typeface="Calibri"/>
                        </a:rPr>
                        <a:t>adaptatiu</a:t>
                      </a:r>
                      <a:endParaRPr lang="es-ES" sz="900" b="0" i="0" u="none" strike="noStrike" dirty="0">
                        <a:solidFill>
                          <a:srgbClr val="000000"/>
                        </a:solidFill>
                        <a:effectLst/>
                        <a:latin typeface="Calibri"/>
                      </a:endParaRPr>
                    </a:p>
                  </a:txBody>
                  <a:tcPr marL="5183" marR="5183" marT="5183" marB="0" anchor="ctr">
                    <a:solidFill>
                      <a:schemeClr val="accent4">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ES" sz="900" b="0" i="0" u="none" strike="noStrike" dirty="0">
                          <a:solidFill>
                            <a:schemeClr val="tx1"/>
                          </a:solidFill>
                          <a:effectLst/>
                          <a:latin typeface="Calibri"/>
                        </a:rPr>
                        <a:t>x</a:t>
                      </a:r>
                    </a:p>
                    <a:p>
                      <a:pPr algn="ctr" fontAlgn="ctr"/>
                      <a:endParaRPr lang="es-ES" sz="900" b="0" i="0" u="none" strike="noStrike">
                        <a:solidFill>
                          <a:schemeClr val="tx1"/>
                        </a:solidFill>
                        <a:effectLst/>
                        <a:latin typeface="Calibri" panose="020F0502020204030204" pitchFamily="34" charset="0"/>
                      </a:endParaRPr>
                    </a:p>
                  </a:txBody>
                  <a:tcPr marL="5183" marR="5183" marT="5183" marB="0" anchor="ctr">
                    <a:solidFill>
                      <a:schemeClr val="accent4">
                        <a:lumMod val="20000"/>
                        <a:lumOff val="80000"/>
                      </a:schemeClr>
                    </a:solidFill>
                  </a:tcPr>
                </a:tc>
                <a:tc>
                  <a:txBody>
                    <a:bodyPr/>
                    <a:lstStyle/>
                    <a:p>
                      <a:pPr marL="0" marR="0" lvl="0" indent="0" algn="ctr">
                        <a:lnSpc>
                          <a:spcPct val="100000"/>
                        </a:lnSpc>
                        <a:spcBef>
                          <a:spcPts val="0"/>
                        </a:spcBef>
                        <a:spcAft>
                          <a:spcPts val="0"/>
                        </a:spcAft>
                        <a:buNone/>
                      </a:pPr>
                      <a:r>
                        <a:rPr lang="ca-ES" sz="900" b="0" i="0" u="none" strike="noStrike" kern="1200" noProof="0" dirty="0">
                          <a:solidFill>
                            <a:schemeClr val="tx1"/>
                          </a:solidFill>
                          <a:effectLst/>
                          <a:latin typeface="Calibri"/>
                        </a:rPr>
                        <a:t>758</a:t>
                      </a:r>
                      <a:r>
                        <a:rPr lang="ca-ES" sz="900" b="0" i="0" u="none" strike="noStrike" kern="1200" noProof="0" dirty="0">
                          <a:effectLst/>
                          <a:latin typeface="Calibri"/>
                        </a:rPr>
                        <a:t>. Multiplicar per un nombre de dues</a:t>
                      </a:r>
                      <a:endParaRPr lang="es-ES" dirty="0"/>
                    </a:p>
                    <a:p>
                      <a:pPr marL="0" marR="0" lvl="0" indent="0" algn="ctr">
                        <a:lnSpc>
                          <a:spcPct val="100000"/>
                        </a:lnSpc>
                        <a:spcBef>
                          <a:spcPts val="0"/>
                        </a:spcBef>
                        <a:spcAft>
                          <a:spcPts val="0"/>
                        </a:spcAft>
                        <a:buNone/>
                      </a:pPr>
                      <a:r>
                        <a:rPr lang="ca-ES" sz="900" b="0" i="0" u="none" strike="noStrike" kern="1200" noProof="0" dirty="0">
                          <a:effectLst/>
                          <a:latin typeface="Calibri"/>
                        </a:rPr>
                        <a:t>xifres descomponent.</a:t>
                      </a:r>
                      <a:endParaRPr lang="es-ES" dirty="0"/>
                    </a:p>
                  </a:txBody>
                  <a:tcPr marL="5183" marR="5183" marT="5183" marB="0" anchor="ctr">
                    <a:solidFill>
                      <a:schemeClr val="accent4">
                        <a:lumMod val="20000"/>
                        <a:lumOff val="80000"/>
                      </a:schemeClr>
                    </a:solidFill>
                  </a:tcPr>
                </a:tc>
                <a:tc>
                  <a:txBody>
                    <a:bodyPr/>
                    <a:lstStyle/>
                    <a:p>
                      <a:pPr lvl="0" algn="ctr">
                        <a:lnSpc>
                          <a:spcPct val="107000"/>
                        </a:lnSpc>
                        <a:spcBef>
                          <a:spcPts val="0"/>
                        </a:spcBef>
                        <a:spcAft>
                          <a:spcPts val="800"/>
                        </a:spcAft>
                        <a:buNone/>
                      </a:pPr>
                      <a:r>
                        <a:rPr lang="ca-ES" sz="900" b="0" i="0" u="none" strike="noStrike" noProof="0" dirty="0">
                          <a:effectLst/>
                          <a:latin typeface="Calibri"/>
                        </a:rPr>
                        <a:t>Bloc 1. 2. Operacions i les seues propietats</a:t>
                      </a:r>
                      <a:endParaRPr lang="es-ES" dirty="0"/>
                    </a:p>
                  </a:txBody>
                  <a:tcPr marL="6349" marR="6349" marT="6349" marB="0" anchor="ctr">
                    <a:solidFill>
                      <a:schemeClr val="accent4">
                        <a:lumMod val="20000"/>
                        <a:lumOff val="80000"/>
                      </a:schemeClr>
                    </a:solidFill>
                  </a:tcPr>
                </a:tc>
                <a:tc>
                  <a:txBody>
                    <a:bodyPr/>
                    <a:lstStyle/>
                    <a:p>
                      <a:pPr lvl="0" algn="ctr">
                        <a:lnSpc>
                          <a:spcPct val="100000"/>
                        </a:lnSpc>
                        <a:spcBef>
                          <a:spcPts val="0"/>
                        </a:spcBef>
                        <a:spcAft>
                          <a:spcPts val="0"/>
                        </a:spcAft>
                        <a:buNone/>
                      </a:pPr>
                      <a:r>
                        <a:rPr lang="ca-ES" sz="900" b="0" i="0" u="none" strike="noStrike" noProof="0" dirty="0">
                          <a:effectLst/>
                          <a:latin typeface="Calibri"/>
                        </a:rPr>
                        <a:t>Bloc 1. 2. 3. Significats, estratègies i representacions per al producte i el quocient</a:t>
                      </a:r>
                      <a:endParaRPr lang="es-ES" sz="900" b="0" i="0" u="none" strike="noStrike" noProof="0" dirty="0">
                        <a:effectLst/>
                      </a:endParaRPr>
                    </a:p>
                    <a:p>
                      <a:pPr lvl="0" algn="ctr">
                        <a:lnSpc>
                          <a:spcPct val="100000"/>
                        </a:lnSpc>
                        <a:spcBef>
                          <a:spcPts val="0"/>
                        </a:spcBef>
                        <a:spcAft>
                          <a:spcPts val="0"/>
                        </a:spcAft>
                        <a:buNone/>
                      </a:pPr>
                      <a:r>
                        <a:rPr lang="ca-ES" sz="900" b="0" i="0" u="none" strike="noStrike" noProof="0" dirty="0">
                          <a:effectLst/>
                          <a:latin typeface="Calibri"/>
                        </a:rPr>
                        <a:t>(suma repetida, partició, producte cartesià, diagrama d'arbre). </a:t>
                      </a:r>
                      <a:endParaRPr lang="es-ES" dirty="0"/>
                    </a:p>
                  </a:txBody>
                  <a:tcPr marL="6349" marR="6349" marT="6349" marB="0" anchor="ctr">
                    <a:solidFill>
                      <a:schemeClr val="accent4">
                        <a:lumMod val="20000"/>
                        <a:lumOff val="80000"/>
                      </a:schemeClr>
                    </a:solidFill>
                  </a:tcPr>
                </a:tc>
                <a:extLst>
                  <a:ext uri="{0D108BD9-81ED-4DB2-BD59-A6C34878D82A}">
                    <a16:rowId xmlns:a16="http://schemas.microsoft.com/office/drawing/2014/main" val="3815092857"/>
                  </a:ext>
                </a:extLst>
              </a:tr>
              <a:tr h="677333">
                <a:tc>
                  <a:txBody>
                    <a:bodyPr/>
                    <a:lstStyle/>
                    <a:p>
                      <a:pPr marL="0" algn="ctr" defTabSz="914400" rtl="0" eaLnBrk="1" fontAlgn="ctr" latinLnBrk="0" hangingPunct="1"/>
                      <a:r>
                        <a:rPr lang="es-ES" sz="900" b="1" kern="1200" dirty="0">
                          <a:solidFill>
                            <a:srgbClr val="009ED0"/>
                          </a:solidFill>
                          <a:effectLst/>
                          <a:latin typeface="ABeZeh"/>
                          <a:ea typeface="+mn-ea"/>
                          <a:cs typeface="+mn-cs"/>
                        </a:rPr>
                        <a:t>2.10</a:t>
                      </a:r>
                      <a:endParaRPr lang="es-ES" dirty="0"/>
                    </a:p>
                  </a:txBody>
                  <a:tcPr marL="5183" marR="5183" marT="5183" marB="0" anchor="ctr">
                    <a:solidFill>
                      <a:srgbClr val="E7F5FA"/>
                    </a:solidFill>
                  </a:tcPr>
                </a:tc>
                <a:tc>
                  <a:txBody>
                    <a:bodyPr/>
                    <a:lstStyle/>
                    <a:p>
                      <a:pPr marL="0" lvl="0" algn="ctr" rtl="0">
                        <a:buNone/>
                      </a:pPr>
                      <a:r>
                        <a:rPr lang="ca-ES" sz="900" u="none" strike="noStrike" kern="1200" noProof="0" dirty="0">
                          <a:solidFill>
                            <a:srgbClr val="00B0F0"/>
                          </a:solidFill>
                          <a:effectLst/>
                          <a:latin typeface="+mn-lt"/>
                          <a:ea typeface="+mn-ea"/>
                          <a:cs typeface="+mn-cs"/>
                        </a:rPr>
                        <a:t>Multiplicar</a:t>
                      </a:r>
                      <a:endParaRPr lang="es-ES" dirty="0"/>
                    </a:p>
                    <a:p>
                      <a:pPr marL="0" lvl="0" algn="ctr">
                        <a:buNone/>
                      </a:pPr>
                      <a:r>
                        <a:rPr lang="ca-ES" sz="900" u="none" strike="noStrike" kern="1200" noProof="0" dirty="0">
                          <a:solidFill>
                            <a:srgbClr val="00B0F0"/>
                          </a:solidFill>
                          <a:effectLst/>
                          <a:latin typeface="+mn-lt"/>
                          <a:ea typeface="+mn-ea"/>
                          <a:cs typeface="+mn-cs"/>
                        </a:rPr>
                        <a:t>per 2 xifres</a:t>
                      </a:r>
                      <a:endParaRPr lang="es-ES" dirty="0"/>
                    </a:p>
                  </a:txBody>
                  <a:tcPr marL="5183" marR="5183" marT="5183" marB="0" anchor="ctr">
                    <a:solidFill>
                      <a:srgbClr val="E7F5FA"/>
                    </a:solidFill>
                  </a:tcPr>
                </a:tc>
                <a:tc>
                  <a:txBody>
                    <a:bodyPr/>
                    <a:lstStyle/>
                    <a:p>
                      <a:pPr lvl="0" algn="ctr">
                        <a:buNone/>
                      </a:pPr>
                      <a:r>
                        <a:rPr lang="ca-ES" sz="900" b="0" i="0" u="none" strike="noStrike" noProof="0" dirty="0">
                          <a:effectLst/>
                          <a:latin typeface="Calibri"/>
                        </a:rPr>
                        <a:t>Exercicis </a:t>
                      </a:r>
                      <a:r>
                        <a:rPr lang="es-ES" sz="900" u="none" strike="noStrike" dirty="0">
                          <a:effectLst/>
                        </a:rPr>
                        <a:t>1 i 2 i </a:t>
                      </a:r>
                      <a:r>
                        <a:rPr lang="ca-ES" sz="900" b="0" i="0" u="none" strike="noStrike" noProof="0" dirty="0">
                          <a:effectLst/>
                          <a:latin typeface="Calibri"/>
                        </a:rPr>
                        <a:t>adaptatiu</a:t>
                      </a:r>
                      <a:endParaRPr lang="es-ES" sz="900" b="0" i="0" u="none" strike="noStrike" dirty="0">
                        <a:solidFill>
                          <a:srgbClr val="000000"/>
                        </a:solidFill>
                        <a:effectLst/>
                        <a:latin typeface="Calibri"/>
                      </a:endParaRPr>
                    </a:p>
                  </a:txBody>
                  <a:tcPr marL="5183" marR="5183" marT="5183" marB="0" anchor="ctr">
                    <a:solidFill>
                      <a:schemeClr val="accent4">
                        <a:lumMod val="20000"/>
                        <a:lumOff val="80000"/>
                      </a:schemeClr>
                    </a:solidFill>
                  </a:tcPr>
                </a:tc>
                <a:tc>
                  <a:txBody>
                    <a:bodyPr/>
                    <a:lstStyle/>
                    <a:p>
                      <a:pPr algn="ctr" fontAlgn="ctr"/>
                      <a:r>
                        <a:rPr lang="es-ES" sz="900" b="0" i="0" u="none" strike="noStrike" dirty="0">
                          <a:solidFill>
                            <a:schemeClr val="tx1"/>
                          </a:solidFill>
                          <a:effectLst/>
                          <a:latin typeface="Calibri"/>
                        </a:rPr>
                        <a:t>x</a:t>
                      </a:r>
                    </a:p>
                  </a:txBody>
                  <a:tcPr marL="5183" marR="5183" marT="5183" marB="0" anchor="ctr">
                    <a:solidFill>
                      <a:schemeClr val="accent4">
                        <a:lumMod val="20000"/>
                        <a:lumOff val="80000"/>
                      </a:schemeClr>
                    </a:solidFill>
                  </a:tcPr>
                </a:tc>
                <a:tc>
                  <a:txBody>
                    <a:bodyPr/>
                    <a:lstStyle/>
                    <a:p>
                      <a:pPr lvl="0" algn="ctr">
                        <a:lnSpc>
                          <a:spcPct val="100000"/>
                        </a:lnSpc>
                        <a:spcBef>
                          <a:spcPts val="0"/>
                        </a:spcBef>
                        <a:spcAft>
                          <a:spcPts val="0"/>
                        </a:spcAft>
                        <a:buNone/>
                      </a:pPr>
                      <a:r>
                        <a:rPr lang="ca-ES" sz="900" b="0" i="0" u="none" strike="noStrike" kern="1200" noProof="0" dirty="0">
                          <a:solidFill>
                            <a:schemeClr val="tx1"/>
                          </a:solidFill>
                          <a:effectLst/>
                          <a:latin typeface="Calibri"/>
                        </a:rPr>
                        <a:t>953. Multiplicar portant-ne per dues xifres.</a:t>
                      </a:r>
                      <a:endParaRPr lang="es-ES" dirty="0"/>
                    </a:p>
                  </a:txBody>
                  <a:tcPr marL="5183" marR="5183" marT="5183" marB="0" anchor="ctr">
                    <a:solidFill>
                      <a:schemeClr val="accent4">
                        <a:lumMod val="20000"/>
                        <a:lumOff val="80000"/>
                      </a:schemeClr>
                    </a:solidFill>
                  </a:tcPr>
                </a:tc>
                <a:tc>
                  <a:txBody>
                    <a:bodyPr/>
                    <a:lstStyle/>
                    <a:p>
                      <a:pPr lvl="0" algn="ctr">
                        <a:lnSpc>
                          <a:spcPct val="107000"/>
                        </a:lnSpc>
                        <a:spcBef>
                          <a:spcPts val="0"/>
                        </a:spcBef>
                        <a:spcAft>
                          <a:spcPts val="800"/>
                        </a:spcAft>
                        <a:buNone/>
                      </a:pPr>
                      <a:r>
                        <a:rPr lang="ca-ES" sz="900" b="0" i="0" u="none" strike="noStrike" noProof="0" dirty="0">
                          <a:effectLst/>
                          <a:latin typeface="Calibri"/>
                        </a:rPr>
                        <a:t>Bloc 1. 2. Operacions i les seues propietats</a:t>
                      </a:r>
                      <a:endParaRPr lang="es-ES" dirty="0"/>
                    </a:p>
                  </a:txBody>
                  <a:tcPr marL="6349" marR="6349" marT="6349" marB="0" anchor="ctr">
                    <a:solidFill>
                      <a:schemeClr val="accent4">
                        <a:lumMod val="20000"/>
                        <a:lumOff val="80000"/>
                      </a:schemeClr>
                    </a:solidFill>
                  </a:tcPr>
                </a:tc>
                <a:tc>
                  <a:txBody>
                    <a:bodyPr/>
                    <a:lstStyle/>
                    <a:p>
                      <a:pPr lvl="0" algn="ctr">
                        <a:lnSpc>
                          <a:spcPct val="100000"/>
                        </a:lnSpc>
                        <a:spcBef>
                          <a:spcPts val="0"/>
                        </a:spcBef>
                        <a:spcAft>
                          <a:spcPts val="0"/>
                        </a:spcAft>
                        <a:buNone/>
                      </a:pPr>
                      <a:r>
                        <a:rPr lang="ca-ES" sz="900" b="0" i="0" u="none" strike="noStrike" noProof="0" dirty="0">
                          <a:effectLst/>
                          <a:latin typeface="Calibri"/>
                        </a:rPr>
                        <a:t>Bloc 1. 2. 3. Significats, estratègies i representacions per al producte i el quocient</a:t>
                      </a:r>
                      <a:endParaRPr lang="es-ES" dirty="0">
                        <a:latin typeface="Calibri"/>
                      </a:endParaRPr>
                    </a:p>
                    <a:p>
                      <a:pPr lvl="0" algn="ctr">
                        <a:lnSpc>
                          <a:spcPct val="100000"/>
                        </a:lnSpc>
                        <a:spcBef>
                          <a:spcPts val="0"/>
                        </a:spcBef>
                        <a:spcAft>
                          <a:spcPts val="0"/>
                        </a:spcAft>
                        <a:buNone/>
                      </a:pPr>
                      <a:r>
                        <a:rPr lang="ca-ES" sz="900" b="0" i="0" u="none" strike="noStrike" noProof="0" dirty="0">
                          <a:effectLst/>
                          <a:latin typeface="Calibri"/>
                        </a:rPr>
                        <a:t>(suma repetida, partició, producte cartesià, diagrama d'arbre). </a:t>
                      </a:r>
                      <a:endParaRPr lang="es-ES">
                        <a:latin typeface="Calibri"/>
                      </a:endParaRPr>
                    </a:p>
                  </a:txBody>
                  <a:tcPr marL="6349" marR="6349" marT="6349" marB="0" anchor="ctr">
                    <a:solidFill>
                      <a:schemeClr val="accent4">
                        <a:lumMod val="20000"/>
                        <a:lumOff val="80000"/>
                      </a:schemeClr>
                    </a:solidFill>
                  </a:tcPr>
                </a:tc>
                <a:extLst>
                  <a:ext uri="{0D108BD9-81ED-4DB2-BD59-A6C34878D82A}">
                    <a16:rowId xmlns:a16="http://schemas.microsoft.com/office/drawing/2014/main" val="2481379127"/>
                  </a:ext>
                </a:extLst>
              </a:tr>
              <a:tr h="701523">
                <a:tc>
                  <a:txBody>
                    <a:bodyPr/>
                    <a:lstStyle/>
                    <a:p>
                      <a:pPr marL="0" algn="ctr" defTabSz="914400" rtl="0" eaLnBrk="1" fontAlgn="ctr" latinLnBrk="0" hangingPunct="1"/>
                      <a:r>
                        <a:rPr lang="es-ES" sz="900" b="1" kern="1200" dirty="0">
                          <a:solidFill>
                            <a:srgbClr val="009ED0"/>
                          </a:solidFill>
                          <a:effectLst/>
                          <a:latin typeface="ABeZeh"/>
                          <a:ea typeface="+mn-ea"/>
                          <a:cs typeface="+mn-cs"/>
                        </a:rPr>
                        <a:t>2.11</a:t>
                      </a:r>
                      <a:endParaRPr lang="es-ES" dirty="0"/>
                    </a:p>
                  </a:txBody>
                  <a:tcPr marL="5183" marR="5183" marT="5183" marB="0" anchor="ctr">
                    <a:solidFill>
                      <a:srgbClr val="E7F5FA"/>
                    </a:solidFill>
                  </a:tcPr>
                </a:tc>
                <a:tc>
                  <a:txBody>
                    <a:bodyPr/>
                    <a:lstStyle/>
                    <a:p>
                      <a:pPr marL="0" lvl="0" algn="ctr" rtl="0">
                        <a:buNone/>
                      </a:pPr>
                      <a:r>
                        <a:rPr lang="ca-ES" sz="900" u="none" strike="noStrike" kern="1200" noProof="0" dirty="0">
                          <a:solidFill>
                            <a:srgbClr val="00B0F0"/>
                          </a:solidFill>
                          <a:effectLst/>
                          <a:latin typeface="+mn-lt"/>
                          <a:ea typeface="+mn-ea"/>
                          <a:cs typeface="+mn-cs"/>
                        </a:rPr>
                        <a:t>Propietat</a:t>
                      </a:r>
                      <a:endParaRPr lang="es-ES"/>
                    </a:p>
                    <a:p>
                      <a:pPr marL="0" lvl="0" algn="ctr">
                        <a:buNone/>
                      </a:pPr>
                      <a:r>
                        <a:rPr lang="ca-ES" sz="900" u="none" strike="noStrike" kern="1200" noProof="0" dirty="0">
                          <a:solidFill>
                            <a:srgbClr val="00B0F0"/>
                          </a:solidFill>
                          <a:effectLst/>
                          <a:latin typeface="+mn-lt"/>
                          <a:ea typeface="+mn-ea"/>
                          <a:cs typeface="+mn-cs"/>
                        </a:rPr>
                        <a:t>distributiva</a:t>
                      </a:r>
                      <a:endParaRPr lang="ca-ES" noProof="0"/>
                    </a:p>
                  </a:txBody>
                  <a:tcPr marL="5183" marR="5183" marT="5183" marB="0" anchor="ctr">
                    <a:solidFill>
                      <a:srgbClr val="E7F5FA"/>
                    </a:solidFill>
                  </a:tcPr>
                </a:tc>
                <a:tc>
                  <a:txBody>
                    <a:bodyPr/>
                    <a:lstStyle/>
                    <a:p>
                      <a:pPr lvl="0" algn="ctr">
                        <a:buNone/>
                      </a:pPr>
                      <a:r>
                        <a:rPr lang="ca-ES" sz="900" b="0" i="0" u="none" strike="noStrike" noProof="0" dirty="0">
                          <a:effectLst/>
                          <a:latin typeface="Calibri"/>
                        </a:rPr>
                        <a:t>Exercicis </a:t>
                      </a:r>
                      <a:r>
                        <a:rPr lang="es-ES" sz="900" u="none" strike="noStrike" dirty="0">
                          <a:effectLst/>
                        </a:rPr>
                        <a:t>1 i 2 i </a:t>
                      </a:r>
                      <a:r>
                        <a:rPr lang="ca-ES" sz="900" b="0" i="0" u="none" strike="noStrike" noProof="0" dirty="0">
                          <a:effectLst/>
                          <a:latin typeface="Calibri"/>
                        </a:rPr>
                        <a:t>adaptatiu</a:t>
                      </a:r>
                      <a:endParaRPr lang="es-ES" sz="900" b="0" i="0" u="none" strike="noStrike" dirty="0">
                        <a:solidFill>
                          <a:srgbClr val="000000"/>
                        </a:solidFill>
                        <a:effectLst/>
                        <a:latin typeface="Calibri"/>
                      </a:endParaRPr>
                    </a:p>
                  </a:txBody>
                  <a:tcPr marL="5183" marR="5183" marT="5183" marB="0" anchor="ctr">
                    <a:solidFill>
                      <a:schemeClr val="accent4">
                        <a:lumMod val="20000"/>
                        <a:lumOff val="80000"/>
                      </a:schemeClr>
                    </a:solidFill>
                  </a:tcPr>
                </a:tc>
                <a:tc>
                  <a:txBody>
                    <a:bodyPr/>
                    <a:lstStyle/>
                    <a:p>
                      <a:pPr algn="ctr" fontAlgn="ctr"/>
                      <a:r>
                        <a:rPr lang="es-ES" sz="900" b="0" i="0" u="none" strike="noStrike" dirty="0">
                          <a:solidFill>
                            <a:schemeClr val="tx1"/>
                          </a:solidFill>
                          <a:effectLst/>
                          <a:latin typeface="Calibri"/>
                        </a:rPr>
                        <a:t>x</a:t>
                      </a:r>
                    </a:p>
                  </a:txBody>
                  <a:tcPr marL="5183" marR="5183" marT="5183" marB="0" anchor="ctr">
                    <a:solidFill>
                      <a:schemeClr val="accent4">
                        <a:lumMod val="20000"/>
                        <a:lumOff val="80000"/>
                      </a:schemeClr>
                    </a:solidFill>
                  </a:tcPr>
                </a:tc>
                <a:tc>
                  <a:txBody>
                    <a:bodyPr/>
                    <a:lstStyle/>
                    <a:p>
                      <a:pPr marL="0" lvl="0" algn="ctr">
                        <a:buNone/>
                      </a:pPr>
                      <a:r>
                        <a:rPr lang="ca-ES" sz="900" b="0" i="0" u="none" strike="noStrike" kern="1200" noProof="0" dirty="0">
                          <a:solidFill>
                            <a:schemeClr val="tx1"/>
                          </a:solidFill>
                          <a:effectLst/>
                          <a:latin typeface="Calibri"/>
                        </a:rPr>
                        <a:t>10040. </a:t>
                      </a:r>
                      <a:r>
                        <a:rPr lang="ca-ES" sz="900" b="0" i="0" u="none" strike="noStrike" kern="1200" noProof="0" dirty="0" err="1">
                          <a:solidFill>
                            <a:schemeClr val="tx1"/>
                          </a:solidFill>
                          <a:effectLst/>
                          <a:latin typeface="Calibri"/>
                        </a:rPr>
                        <a:t>Conéixer</a:t>
                      </a:r>
                      <a:r>
                        <a:rPr lang="ca-ES" sz="900" b="0" i="0" u="none" strike="noStrike" kern="1200" noProof="0" dirty="0">
                          <a:solidFill>
                            <a:schemeClr val="tx1"/>
                          </a:solidFill>
                          <a:effectLst/>
                          <a:latin typeface="Calibri"/>
                        </a:rPr>
                        <a:t> la propietat distributiva.</a:t>
                      </a:r>
                      <a:endParaRPr lang="es-ES" dirty="0"/>
                    </a:p>
                  </a:txBody>
                  <a:tcPr marL="5183" marR="5183" marT="5183" marB="0" anchor="ctr">
                    <a:solidFill>
                      <a:schemeClr val="accent4">
                        <a:lumMod val="20000"/>
                        <a:lumOff val="80000"/>
                      </a:schemeClr>
                    </a:solidFill>
                  </a:tcPr>
                </a:tc>
                <a:tc>
                  <a:txBody>
                    <a:bodyPr/>
                    <a:lstStyle/>
                    <a:p>
                      <a:pPr lvl="0" algn="ctr">
                        <a:lnSpc>
                          <a:spcPct val="107000"/>
                        </a:lnSpc>
                        <a:spcBef>
                          <a:spcPts val="0"/>
                        </a:spcBef>
                        <a:spcAft>
                          <a:spcPts val="800"/>
                        </a:spcAft>
                        <a:buNone/>
                      </a:pPr>
                      <a:r>
                        <a:rPr lang="ca-ES" sz="900" b="0" i="0" u="none" strike="noStrike" noProof="0" dirty="0">
                          <a:effectLst/>
                        </a:rPr>
                        <a:t>Bloc 1. 2. </a:t>
                      </a:r>
                      <a:r>
                        <a:rPr lang="ca-ES" sz="900" b="0" i="0" u="none" strike="noStrike" noProof="0" dirty="0">
                          <a:effectLst/>
                          <a:latin typeface="Calibri"/>
                        </a:rPr>
                        <a:t>Operacions i les seues propietats</a:t>
                      </a:r>
                      <a:endParaRPr lang="es-ES" dirty="0"/>
                    </a:p>
                  </a:txBody>
                  <a:tcPr marL="6349" marR="6349" marT="6349" marB="0" anchor="ctr">
                    <a:solidFill>
                      <a:schemeClr val="accent4">
                        <a:lumMod val="20000"/>
                        <a:lumOff val="80000"/>
                      </a:schemeClr>
                    </a:solidFill>
                  </a:tcPr>
                </a:tc>
                <a:tc>
                  <a:txBody>
                    <a:bodyPr/>
                    <a:lstStyle/>
                    <a:p>
                      <a:pPr lvl="0" algn="ctr">
                        <a:lnSpc>
                          <a:spcPct val="100000"/>
                        </a:lnSpc>
                        <a:spcBef>
                          <a:spcPts val="0"/>
                        </a:spcBef>
                        <a:spcAft>
                          <a:spcPts val="0"/>
                        </a:spcAft>
                        <a:buNone/>
                      </a:pPr>
                      <a:r>
                        <a:rPr lang="ca-ES" sz="900" b="0" i="0" u="none" strike="noStrike" noProof="0" dirty="0">
                          <a:effectLst/>
                          <a:latin typeface="Calibri"/>
                        </a:rPr>
                        <a:t>Bloc 1. 2. 6. </a:t>
                      </a:r>
                      <a:r>
                        <a:rPr lang="ca-ES" sz="900" b="0" i="0" u="none" strike="noStrike" noProof="0" dirty="0">
                          <a:effectLst/>
                        </a:rPr>
                        <a:t>Relacions i propietats de les operacions. Propietat  commutativa,</a:t>
                      </a:r>
                      <a:endParaRPr lang="es-ES" dirty="0"/>
                    </a:p>
                    <a:p>
                      <a:pPr lvl="0" algn="ctr">
                        <a:lnSpc>
                          <a:spcPct val="100000"/>
                        </a:lnSpc>
                        <a:spcBef>
                          <a:spcPts val="0"/>
                        </a:spcBef>
                        <a:spcAft>
                          <a:spcPts val="0"/>
                        </a:spcAft>
                        <a:buNone/>
                      </a:pPr>
                      <a:r>
                        <a:rPr lang="ca-ES" sz="900" b="0" i="0" u="none" strike="noStrike" noProof="0" dirty="0">
                          <a:effectLst/>
                        </a:rPr>
                        <a:t>associativa i distributiva. </a:t>
                      </a:r>
                      <a:endParaRPr lang="es-ES"/>
                    </a:p>
                  </a:txBody>
                  <a:tcPr marL="6349" marR="6349" marT="6349" marB="0" anchor="ctr">
                    <a:solidFill>
                      <a:schemeClr val="accent4">
                        <a:lumMod val="20000"/>
                        <a:lumOff val="80000"/>
                      </a:schemeClr>
                    </a:solidFill>
                  </a:tcPr>
                </a:tc>
                <a:extLst>
                  <a:ext uri="{0D108BD9-81ED-4DB2-BD59-A6C34878D82A}">
                    <a16:rowId xmlns:a16="http://schemas.microsoft.com/office/drawing/2014/main" val="2682327777"/>
                  </a:ext>
                </a:extLst>
              </a:tr>
              <a:tr h="713619">
                <a:tc>
                  <a:txBody>
                    <a:bodyPr/>
                    <a:lstStyle/>
                    <a:p>
                      <a:pPr marL="0" algn="ctr" defTabSz="914400" rtl="0" eaLnBrk="1" fontAlgn="ctr" latinLnBrk="0" hangingPunct="1"/>
                      <a:r>
                        <a:rPr lang="es-ES" sz="900" b="1" kern="1200" dirty="0">
                          <a:solidFill>
                            <a:srgbClr val="009ED0"/>
                          </a:solidFill>
                          <a:latin typeface="abezeh"/>
                          <a:ea typeface="+mn-ea"/>
                          <a:cs typeface="+mn-cs"/>
                        </a:rPr>
                        <a:t>2.12</a:t>
                      </a:r>
                      <a:endParaRPr lang="es-ES" dirty="0"/>
                    </a:p>
                  </a:txBody>
                  <a:tcPr marL="5183" marR="5183" marT="5183" marB="0" anchor="ctr">
                    <a:solidFill>
                      <a:srgbClr val="E7F5FA"/>
                    </a:solidFill>
                  </a:tcPr>
                </a:tc>
                <a:tc>
                  <a:txBody>
                    <a:bodyPr/>
                    <a:lstStyle/>
                    <a:p>
                      <a:pPr marL="0" lvl="0" algn="ctr" rtl="0">
                        <a:buNone/>
                      </a:pPr>
                      <a:r>
                        <a:rPr lang="ca-ES" sz="900" u="none" strike="noStrike" kern="1200" noProof="0" dirty="0">
                          <a:solidFill>
                            <a:srgbClr val="00B0F0"/>
                          </a:solidFill>
                          <a:effectLst/>
                          <a:latin typeface="+mn-lt"/>
                          <a:ea typeface="+mn-ea"/>
                          <a:cs typeface="+mn-cs"/>
                        </a:rPr>
                        <a:t>Dividir dues xifres</a:t>
                      </a:r>
                      <a:endParaRPr lang="es-ES" dirty="0"/>
                    </a:p>
                    <a:p>
                      <a:pPr marL="0" lvl="0" algn="ctr">
                        <a:buNone/>
                      </a:pPr>
                      <a:r>
                        <a:rPr lang="ca-ES" sz="900" u="none" strike="noStrike" kern="1200" noProof="0" dirty="0">
                          <a:solidFill>
                            <a:srgbClr val="00B0F0"/>
                          </a:solidFill>
                          <a:effectLst/>
                          <a:latin typeface="+mn-lt"/>
                          <a:ea typeface="+mn-ea"/>
                          <a:cs typeface="+mn-cs"/>
                        </a:rPr>
                        <a:t>entre</a:t>
                      </a:r>
                      <a:r>
                        <a:rPr lang="ca-ES" sz="900" u="none" strike="noStrike" kern="1200" baseline="0" noProof="0" dirty="0">
                          <a:solidFill>
                            <a:srgbClr val="00B0F0"/>
                          </a:solidFill>
                          <a:effectLst/>
                          <a:latin typeface="+mn-lt"/>
                          <a:ea typeface="+mn-ea"/>
                          <a:cs typeface="+mn-cs"/>
                        </a:rPr>
                        <a:t> una xifra</a:t>
                      </a:r>
                    </a:p>
                  </a:txBody>
                  <a:tcPr marL="5183" marR="5183" marT="5183" marB="0" anchor="ctr">
                    <a:solidFill>
                      <a:srgbClr val="E7F5FA"/>
                    </a:solidFill>
                  </a:tcPr>
                </a:tc>
                <a:tc>
                  <a:txBody>
                    <a:bodyPr/>
                    <a:lstStyle/>
                    <a:p>
                      <a:pPr lvl="0" algn="ctr">
                        <a:buNone/>
                      </a:pPr>
                      <a:r>
                        <a:rPr lang="ca-ES" sz="900" b="0" i="0" u="none" strike="noStrike" noProof="0" dirty="0">
                          <a:effectLst/>
                          <a:latin typeface="Calibri"/>
                        </a:rPr>
                        <a:t>Exercicis </a:t>
                      </a:r>
                      <a:r>
                        <a:rPr lang="es-ES" sz="900" u="none" strike="noStrike" dirty="0">
                          <a:effectLst/>
                        </a:rPr>
                        <a:t>1 i 2 i </a:t>
                      </a:r>
                      <a:r>
                        <a:rPr lang="ca-ES" sz="900" b="0" i="0" u="none" strike="noStrike" noProof="0" dirty="0">
                          <a:effectLst/>
                          <a:latin typeface="Calibri"/>
                        </a:rPr>
                        <a:t>adaptatiu</a:t>
                      </a:r>
                      <a:endParaRPr lang="es-ES" sz="900" b="0" i="0" u="none" strike="noStrike" dirty="0">
                        <a:solidFill>
                          <a:srgbClr val="000000"/>
                        </a:solidFill>
                        <a:effectLst/>
                        <a:latin typeface="Calibri"/>
                      </a:endParaRPr>
                    </a:p>
                  </a:txBody>
                  <a:tcPr marL="5183" marR="5183" marT="5183" marB="0" anchor="ctr">
                    <a:solidFill>
                      <a:schemeClr val="accent4">
                        <a:lumMod val="20000"/>
                        <a:lumOff val="80000"/>
                      </a:schemeClr>
                    </a:solidFill>
                  </a:tcPr>
                </a:tc>
                <a:tc>
                  <a:txBody>
                    <a:bodyPr/>
                    <a:lstStyle/>
                    <a:p>
                      <a:pPr algn="ctr" fontAlgn="ctr"/>
                      <a:r>
                        <a:rPr lang="es-ES" sz="900" b="0" i="0" u="none" strike="noStrike" dirty="0">
                          <a:solidFill>
                            <a:schemeClr val="tx1"/>
                          </a:solidFill>
                          <a:effectLst/>
                          <a:latin typeface="Calibri"/>
                        </a:rPr>
                        <a:t>x</a:t>
                      </a:r>
                    </a:p>
                  </a:txBody>
                  <a:tcPr marL="5183" marR="5183" marT="5183" marB="0" anchor="ctr">
                    <a:solidFill>
                      <a:schemeClr val="accent4">
                        <a:lumMod val="20000"/>
                        <a:lumOff val="80000"/>
                      </a:schemeClr>
                    </a:solidFill>
                  </a:tcPr>
                </a:tc>
                <a:tc>
                  <a:txBody>
                    <a:bodyPr/>
                    <a:lstStyle/>
                    <a:p>
                      <a:pPr lvl="0" algn="ctr">
                        <a:buNone/>
                      </a:pPr>
                      <a:r>
                        <a:rPr lang="ca-ES" sz="900" b="0" i="0" u="none" strike="noStrike" kern="1200" noProof="0" dirty="0">
                          <a:solidFill>
                            <a:schemeClr val="tx1"/>
                          </a:solidFill>
                          <a:effectLst/>
                          <a:latin typeface="Calibri"/>
                        </a:rPr>
                        <a:t>759. Dividir dues xifres entre una formant</a:t>
                      </a:r>
                      <a:endParaRPr lang="es-ES" dirty="0"/>
                    </a:p>
                    <a:p>
                      <a:pPr lvl="0" algn="ctr">
                        <a:buNone/>
                      </a:pPr>
                      <a:r>
                        <a:rPr lang="ca-ES" sz="900" b="0" i="0" u="none" strike="noStrike" kern="1200" noProof="0" dirty="0">
                          <a:solidFill>
                            <a:schemeClr val="tx1"/>
                          </a:solidFill>
                          <a:effectLst/>
                          <a:latin typeface="Calibri"/>
                        </a:rPr>
                        <a:t>grups.</a:t>
                      </a:r>
                      <a:endParaRPr lang="es-ES" dirty="0"/>
                    </a:p>
                  </a:txBody>
                  <a:tcPr marL="5183" marR="5183" marT="5183" marB="0" anchor="ctr">
                    <a:solidFill>
                      <a:schemeClr val="accent4">
                        <a:lumMod val="20000"/>
                        <a:lumOff val="80000"/>
                      </a:schemeClr>
                    </a:solidFill>
                  </a:tcPr>
                </a:tc>
                <a:tc>
                  <a:txBody>
                    <a:bodyPr/>
                    <a:lstStyle/>
                    <a:p>
                      <a:pPr lvl="0" algn="ctr">
                        <a:lnSpc>
                          <a:spcPct val="107000"/>
                        </a:lnSpc>
                        <a:spcBef>
                          <a:spcPts val="0"/>
                        </a:spcBef>
                        <a:spcAft>
                          <a:spcPts val="800"/>
                        </a:spcAft>
                        <a:buNone/>
                      </a:pPr>
                      <a:r>
                        <a:rPr lang="ca-ES" sz="900" b="0" i="0" u="none" strike="noStrike" noProof="0" dirty="0">
                          <a:effectLst/>
                        </a:rPr>
                        <a:t>Bloc 1. 2. </a:t>
                      </a:r>
                      <a:r>
                        <a:rPr lang="ca-ES" sz="900" b="0" i="0" u="none" strike="noStrike" noProof="0" dirty="0">
                          <a:effectLst/>
                          <a:latin typeface="Calibri"/>
                        </a:rPr>
                        <a:t>Operacions i les seues propietats</a:t>
                      </a:r>
                      <a:endParaRPr lang="es-ES" dirty="0"/>
                    </a:p>
                  </a:txBody>
                  <a:tcPr marL="6349" marR="6349" marT="6349" marB="0" anchor="ctr">
                    <a:solidFill>
                      <a:schemeClr val="accent4">
                        <a:lumMod val="20000"/>
                        <a:lumOff val="80000"/>
                      </a:schemeClr>
                    </a:solidFill>
                  </a:tcPr>
                </a:tc>
                <a:tc>
                  <a:txBody>
                    <a:bodyPr/>
                    <a:lstStyle/>
                    <a:p>
                      <a:pPr lvl="0" algn="ctr">
                        <a:lnSpc>
                          <a:spcPct val="100000"/>
                        </a:lnSpc>
                        <a:spcBef>
                          <a:spcPts val="0"/>
                        </a:spcBef>
                        <a:spcAft>
                          <a:spcPts val="0"/>
                        </a:spcAft>
                        <a:buNone/>
                      </a:pPr>
                      <a:r>
                        <a:rPr lang="ca-ES" sz="900" b="0" i="0" u="none" strike="noStrike" noProof="0" dirty="0">
                          <a:effectLst/>
                          <a:latin typeface="Calibri"/>
                        </a:rPr>
                        <a:t>Bloc 1. 2. 3. Significats, estratègies i representacions per al producte i el quocient</a:t>
                      </a:r>
                      <a:endParaRPr lang="es-ES" sz="900" b="0" i="0" u="none" strike="noStrike" noProof="0" dirty="0">
                        <a:effectLst/>
                        <a:latin typeface="Calibri"/>
                      </a:endParaRPr>
                    </a:p>
                    <a:p>
                      <a:pPr lvl="0" algn="ctr">
                        <a:lnSpc>
                          <a:spcPct val="100000"/>
                        </a:lnSpc>
                        <a:spcBef>
                          <a:spcPts val="0"/>
                        </a:spcBef>
                        <a:spcAft>
                          <a:spcPts val="0"/>
                        </a:spcAft>
                        <a:buNone/>
                      </a:pPr>
                      <a:r>
                        <a:rPr lang="ca-ES" sz="900" b="0" i="0" u="none" strike="noStrike" noProof="0" dirty="0">
                          <a:effectLst/>
                          <a:latin typeface="Calibri"/>
                        </a:rPr>
                        <a:t>(suma repetida, partició, producte cartesià, diagrama d'arbre). </a:t>
                      </a:r>
                      <a:endParaRPr lang="es-ES" dirty="0">
                        <a:latin typeface="Calibri"/>
                      </a:endParaRPr>
                    </a:p>
                  </a:txBody>
                  <a:tcPr marL="6349" marR="6349" marT="6349" marB="0" anchor="ctr">
                    <a:solidFill>
                      <a:schemeClr val="accent4">
                        <a:lumMod val="20000"/>
                        <a:lumOff val="80000"/>
                      </a:schemeClr>
                    </a:solidFill>
                  </a:tcPr>
                </a:tc>
                <a:extLst>
                  <a:ext uri="{0D108BD9-81ED-4DB2-BD59-A6C34878D82A}">
                    <a16:rowId xmlns:a16="http://schemas.microsoft.com/office/drawing/2014/main" val="4139679608"/>
                  </a:ext>
                </a:extLst>
              </a:tr>
              <a:tr h="713618">
                <a:tc>
                  <a:txBody>
                    <a:bodyPr/>
                    <a:lstStyle/>
                    <a:p>
                      <a:pPr marL="0" lvl="0" algn="ctr" defTabSz="914400">
                        <a:buNone/>
                      </a:pPr>
                      <a:r>
                        <a:rPr lang="es-ES" sz="900" b="1" i="0" u="none" strike="noStrike" kern="1200" noProof="0" dirty="0">
                          <a:solidFill>
                            <a:srgbClr val="009ED0"/>
                          </a:solidFill>
                        </a:rPr>
                        <a:t>2.13</a:t>
                      </a:r>
                      <a:endParaRPr lang="es-ES" dirty="0"/>
                    </a:p>
                  </a:txBody>
                  <a:tcPr marL="5183" marR="5183" marT="5183" marB="0" anchor="ctr">
                    <a:solidFill>
                      <a:srgbClr val="E7F5FA"/>
                    </a:solidFill>
                  </a:tcPr>
                </a:tc>
                <a:tc>
                  <a:txBody>
                    <a:bodyPr/>
                    <a:lstStyle/>
                    <a:p>
                      <a:pPr marL="0" lvl="0" algn="ctr" rtl="0">
                        <a:buNone/>
                      </a:pPr>
                      <a:r>
                        <a:rPr lang="ca-ES" sz="900" u="none" strike="noStrike" kern="1200" noProof="0" dirty="0">
                          <a:solidFill>
                            <a:srgbClr val="00B0F0"/>
                          </a:solidFill>
                          <a:effectLst/>
                          <a:latin typeface="+mn-lt"/>
                          <a:ea typeface="+mn-ea"/>
                          <a:cs typeface="+mn-cs"/>
                        </a:rPr>
                        <a:t>Dividir tres xifres</a:t>
                      </a:r>
                    </a:p>
                    <a:p>
                      <a:pPr marL="0" lvl="0" algn="ctr">
                        <a:buNone/>
                      </a:pPr>
                      <a:r>
                        <a:rPr lang="ca-ES" sz="900" u="none" strike="noStrike" kern="1200" noProof="0" dirty="0">
                          <a:solidFill>
                            <a:srgbClr val="00B0F0"/>
                          </a:solidFill>
                          <a:effectLst/>
                          <a:latin typeface="+mn-lt"/>
                          <a:ea typeface="+mn-ea"/>
                          <a:cs typeface="+mn-cs"/>
                        </a:rPr>
                        <a:t>entre</a:t>
                      </a:r>
                      <a:r>
                        <a:rPr lang="ca-ES" sz="900" u="none" strike="noStrike" kern="1200" baseline="0" noProof="0" dirty="0">
                          <a:solidFill>
                            <a:srgbClr val="00B0F0"/>
                          </a:solidFill>
                          <a:effectLst/>
                          <a:latin typeface="+mn-lt"/>
                          <a:ea typeface="+mn-ea"/>
                          <a:cs typeface="+mn-cs"/>
                        </a:rPr>
                        <a:t> una</a:t>
                      </a:r>
                      <a:endParaRPr lang="ca-ES" sz="900" u="none" strike="noStrike" kern="1200" noProof="0" dirty="0">
                        <a:solidFill>
                          <a:srgbClr val="00B0F0"/>
                        </a:solidFill>
                        <a:effectLst/>
                        <a:latin typeface="+mn-lt"/>
                        <a:ea typeface="+mn-ea"/>
                        <a:cs typeface="+mn-cs"/>
                      </a:endParaRPr>
                    </a:p>
                  </a:txBody>
                  <a:tcPr marL="5183" marR="5183" marT="5183" marB="0" anchor="ctr">
                    <a:solidFill>
                      <a:srgbClr val="E7F5FA"/>
                    </a:solidFill>
                  </a:tcPr>
                </a:tc>
                <a:tc>
                  <a:txBody>
                    <a:bodyPr/>
                    <a:lstStyle/>
                    <a:p>
                      <a:pPr lvl="0" algn="ctr">
                        <a:buNone/>
                      </a:pPr>
                      <a:r>
                        <a:rPr lang="ca-ES" sz="900" b="0" i="0" u="none" strike="noStrike" noProof="0" dirty="0">
                          <a:effectLst/>
                          <a:latin typeface="Calibri"/>
                        </a:rPr>
                        <a:t>Exercicis </a:t>
                      </a:r>
                      <a:r>
                        <a:rPr lang="es-ES" sz="900" b="0" i="0" u="none" strike="noStrike" noProof="0" dirty="0">
                          <a:effectLst/>
                        </a:rPr>
                        <a:t>1 i 2</a:t>
                      </a:r>
                      <a:endParaRPr lang="es-ES" dirty="0"/>
                    </a:p>
                    <a:p>
                      <a:pPr lvl="0" algn="ctr">
                        <a:buNone/>
                      </a:pPr>
                      <a:r>
                        <a:rPr lang="es-ES" sz="900" b="0" i="0" u="none" strike="noStrike" noProof="0" dirty="0">
                          <a:effectLst/>
                        </a:rPr>
                        <a:t>i </a:t>
                      </a:r>
                      <a:r>
                        <a:rPr lang="ca-ES" sz="900" b="0" i="0" u="none" strike="noStrike" noProof="0" dirty="0">
                          <a:effectLst/>
                          <a:latin typeface="Calibri"/>
                        </a:rPr>
                        <a:t>adaptatiu</a:t>
                      </a:r>
                      <a:endParaRPr lang="es-ES" dirty="0"/>
                    </a:p>
                  </a:txBody>
                  <a:tcPr marL="5183" marR="5183" marT="5183" marB="0" anchor="ctr">
                    <a:solidFill>
                      <a:schemeClr val="accent4">
                        <a:lumMod val="20000"/>
                        <a:lumOff val="80000"/>
                      </a:schemeClr>
                    </a:solidFill>
                  </a:tcPr>
                </a:tc>
                <a:tc>
                  <a:txBody>
                    <a:bodyPr/>
                    <a:lstStyle/>
                    <a:p>
                      <a:pPr lvl="0" algn="ctr">
                        <a:buNone/>
                      </a:pPr>
                      <a:endParaRPr lang="es-ES" sz="900" b="0" i="0" u="none" strike="noStrike" dirty="0">
                        <a:solidFill>
                          <a:schemeClr val="tx1"/>
                        </a:solidFill>
                        <a:effectLst/>
                        <a:latin typeface="Calibri"/>
                      </a:endParaRPr>
                    </a:p>
                    <a:p>
                      <a:pPr lvl="0" algn="ctr">
                        <a:buNone/>
                      </a:pPr>
                      <a:endParaRPr lang="es-ES" sz="900" b="0" i="0" u="none" strike="noStrike" dirty="0">
                        <a:solidFill>
                          <a:schemeClr val="tx1"/>
                        </a:solidFill>
                        <a:effectLst/>
                        <a:latin typeface="Calibri"/>
                      </a:endParaRPr>
                    </a:p>
                    <a:p>
                      <a:pPr lvl="0" algn="ctr">
                        <a:buNone/>
                      </a:pPr>
                      <a:r>
                        <a:rPr lang="es-ES" sz="900" b="0" i="0" u="none" strike="noStrike" dirty="0">
                          <a:solidFill>
                            <a:schemeClr val="tx1"/>
                          </a:solidFill>
                          <a:effectLst/>
                          <a:latin typeface="Calibri"/>
                        </a:rPr>
                        <a:t>x</a:t>
                      </a:r>
                    </a:p>
                  </a:txBody>
                  <a:tcPr marL="5183" marR="5183" marT="5183" marB="0">
                    <a:solidFill>
                      <a:schemeClr val="accent4">
                        <a:lumMod val="20000"/>
                        <a:lumOff val="80000"/>
                      </a:schemeClr>
                    </a:solidFill>
                  </a:tcPr>
                </a:tc>
                <a:tc>
                  <a:txBody>
                    <a:bodyPr/>
                    <a:lstStyle/>
                    <a:p>
                      <a:pPr lvl="0" algn="ctr">
                        <a:lnSpc>
                          <a:spcPct val="100000"/>
                        </a:lnSpc>
                        <a:spcBef>
                          <a:spcPts val="0"/>
                        </a:spcBef>
                        <a:spcAft>
                          <a:spcPts val="0"/>
                        </a:spcAft>
                        <a:buNone/>
                      </a:pPr>
                      <a:r>
                        <a:rPr lang="ca-ES" sz="900" b="0" i="0" u="none" strike="noStrike" noProof="0" dirty="0">
                          <a:solidFill>
                            <a:schemeClr val="tx1"/>
                          </a:solidFill>
                          <a:latin typeface="Calibri"/>
                        </a:rPr>
                        <a:t>760</a:t>
                      </a:r>
                      <a:r>
                        <a:rPr lang="ca-ES" sz="900" b="0" i="0" u="none" strike="noStrike" noProof="0" dirty="0">
                          <a:latin typeface="Calibri"/>
                        </a:rPr>
                        <a:t>. Dividir tres xifres entre una formant</a:t>
                      </a:r>
                      <a:endParaRPr lang="es-ES" dirty="0"/>
                    </a:p>
                    <a:p>
                      <a:pPr lvl="0" algn="ctr">
                        <a:lnSpc>
                          <a:spcPct val="100000"/>
                        </a:lnSpc>
                        <a:spcBef>
                          <a:spcPts val="0"/>
                        </a:spcBef>
                        <a:spcAft>
                          <a:spcPts val="0"/>
                        </a:spcAft>
                        <a:buNone/>
                      </a:pPr>
                      <a:r>
                        <a:rPr lang="ca-ES" sz="900" b="0" i="0" u="none" strike="noStrike" noProof="0" dirty="0">
                          <a:latin typeface="Calibri"/>
                        </a:rPr>
                        <a:t>grups.</a:t>
                      </a:r>
                      <a:endParaRPr lang="es-ES" dirty="0"/>
                    </a:p>
                  </a:txBody>
                  <a:tcPr marL="5183" marR="5183" marT="5183" marB="0" anchor="ctr">
                    <a:solidFill>
                      <a:schemeClr val="accent4">
                        <a:lumMod val="20000"/>
                        <a:lumOff val="80000"/>
                      </a:schemeClr>
                    </a:solidFill>
                  </a:tcPr>
                </a:tc>
                <a:tc>
                  <a:txBody>
                    <a:bodyPr/>
                    <a:lstStyle/>
                    <a:p>
                      <a:pPr lvl="0" algn="ctr">
                        <a:lnSpc>
                          <a:spcPct val="107000"/>
                        </a:lnSpc>
                        <a:spcBef>
                          <a:spcPts val="0"/>
                        </a:spcBef>
                        <a:spcAft>
                          <a:spcPts val="800"/>
                        </a:spcAft>
                        <a:buNone/>
                      </a:pPr>
                      <a:endParaRPr lang="ca-ES" sz="900" b="0" i="0" u="none" strike="noStrike" noProof="0" dirty="0">
                        <a:effectLst/>
                      </a:endParaRPr>
                    </a:p>
                    <a:p>
                      <a:pPr lvl="0" algn="ctr">
                        <a:lnSpc>
                          <a:spcPct val="100000"/>
                        </a:lnSpc>
                        <a:spcBef>
                          <a:spcPts val="0"/>
                        </a:spcBef>
                        <a:spcAft>
                          <a:spcPts val="0"/>
                        </a:spcAft>
                        <a:buNone/>
                      </a:pPr>
                      <a:r>
                        <a:rPr lang="ca-ES" sz="900" b="0" i="0" u="none" strike="noStrike" noProof="0" dirty="0">
                          <a:effectLst/>
                          <a:latin typeface="Calibri"/>
                        </a:rPr>
                        <a:t>Bloc 1. 2. Operacions i les</a:t>
                      </a:r>
                      <a:endParaRPr lang="ca-ES" dirty="0"/>
                    </a:p>
                    <a:p>
                      <a:pPr lvl="0" algn="ctr">
                        <a:lnSpc>
                          <a:spcPct val="100000"/>
                        </a:lnSpc>
                        <a:spcBef>
                          <a:spcPts val="0"/>
                        </a:spcBef>
                        <a:spcAft>
                          <a:spcPts val="0"/>
                        </a:spcAft>
                        <a:buNone/>
                      </a:pPr>
                      <a:r>
                        <a:rPr lang="ca-ES" sz="900" b="0" i="0" u="none" strike="noStrike" noProof="0" dirty="0">
                          <a:effectLst/>
                          <a:latin typeface="Calibri"/>
                        </a:rPr>
                        <a:t>seues propietats</a:t>
                      </a:r>
                      <a:endParaRPr lang="ca-ES" dirty="0"/>
                    </a:p>
                  </a:txBody>
                  <a:tcPr marL="6348" marR="6348" marT="6348" marB="0">
                    <a:solidFill>
                      <a:schemeClr val="accent4">
                        <a:lumMod val="20000"/>
                        <a:lumOff val="80000"/>
                      </a:schemeClr>
                    </a:solidFill>
                  </a:tcPr>
                </a:tc>
                <a:tc>
                  <a:txBody>
                    <a:bodyPr/>
                    <a:lstStyle/>
                    <a:p>
                      <a:pPr lvl="0" algn="ctr">
                        <a:buNone/>
                      </a:pPr>
                      <a:endParaRPr lang="ca-ES" sz="900" b="0" i="0" u="none" strike="noStrike" noProof="0" dirty="0">
                        <a:effectLst/>
                        <a:latin typeface="Calibri"/>
                      </a:endParaRPr>
                    </a:p>
                    <a:p>
                      <a:pPr lvl="0" algn="ctr">
                        <a:buNone/>
                      </a:pPr>
                      <a:endParaRPr lang="ca-ES" sz="900" b="0" i="0" u="none" strike="noStrike" noProof="0" dirty="0">
                        <a:effectLst/>
                        <a:latin typeface="Calibri"/>
                      </a:endParaRPr>
                    </a:p>
                    <a:p>
                      <a:pPr lvl="0" algn="ctr">
                        <a:lnSpc>
                          <a:spcPct val="100000"/>
                        </a:lnSpc>
                        <a:spcBef>
                          <a:spcPts val="0"/>
                        </a:spcBef>
                        <a:spcAft>
                          <a:spcPts val="0"/>
                        </a:spcAft>
                        <a:buNone/>
                      </a:pPr>
                      <a:r>
                        <a:rPr lang="ca-ES" sz="900" b="0" i="0" u="none" strike="noStrike" noProof="0" dirty="0">
                          <a:effectLst/>
                          <a:latin typeface="Calibri"/>
                        </a:rPr>
                        <a:t>Bloc 1. 2. 3. Significats, estratègies i representacions per al producte i el quocient</a:t>
                      </a:r>
                      <a:endParaRPr lang="es-ES" sz="900" b="0" i="0" u="none" strike="noStrike" noProof="0" dirty="0">
                        <a:effectLst/>
                        <a:latin typeface="Calibri"/>
                      </a:endParaRPr>
                    </a:p>
                    <a:p>
                      <a:pPr lvl="0" algn="ctr">
                        <a:lnSpc>
                          <a:spcPct val="100000"/>
                        </a:lnSpc>
                        <a:spcBef>
                          <a:spcPts val="0"/>
                        </a:spcBef>
                        <a:spcAft>
                          <a:spcPts val="0"/>
                        </a:spcAft>
                        <a:buNone/>
                      </a:pPr>
                      <a:r>
                        <a:rPr lang="ca-ES" sz="900" b="0" i="0" u="none" strike="noStrike" noProof="0" dirty="0">
                          <a:effectLst/>
                          <a:latin typeface="Calibri"/>
                        </a:rPr>
                        <a:t>(suma repetida, partició, producte cartesià, diagrama d'arbre). </a:t>
                      </a:r>
                      <a:endParaRPr lang="ca-ES" dirty="0">
                        <a:latin typeface="Calibri"/>
                      </a:endParaRPr>
                    </a:p>
                  </a:txBody>
                  <a:tcPr marL="6348" marR="6348" marT="6348" marB="0">
                    <a:solidFill>
                      <a:schemeClr val="accent4">
                        <a:lumMod val="20000"/>
                        <a:lumOff val="80000"/>
                      </a:schemeClr>
                    </a:solidFill>
                  </a:tcPr>
                </a:tc>
                <a:extLst>
                  <a:ext uri="{0D108BD9-81ED-4DB2-BD59-A6C34878D82A}">
                    <a16:rowId xmlns:a16="http://schemas.microsoft.com/office/drawing/2014/main" val="492488681"/>
                  </a:ext>
                </a:extLst>
              </a:tr>
              <a:tr h="713618">
                <a:tc>
                  <a:txBody>
                    <a:bodyPr/>
                    <a:lstStyle/>
                    <a:p>
                      <a:pPr marL="0" lvl="0" algn="ctr" defTabSz="914400">
                        <a:buNone/>
                      </a:pPr>
                      <a:r>
                        <a:rPr lang="es-ES" sz="900" b="1" i="0" u="none" strike="noStrike" kern="1200" noProof="0" dirty="0">
                          <a:solidFill>
                            <a:srgbClr val="009ED0"/>
                          </a:solidFill>
                        </a:rPr>
                        <a:t>2.14</a:t>
                      </a:r>
                      <a:endParaRPr lang="es-ES" dirty="0"/>
                    </a:p>
                  </a:txBody>
                  <a:tcPr marL="5183" marR="5183" marT="5183" marB="0" anchor="ctr">
                    <a:solidFill>
                      <a:srgbClr val="E7F5FA"/>
                    </a:solidFill>
                  </a:tcPr>
                </a:tc>
                <a:tc>
                  <a:txBody>
                    <a:bodyPr/>
                    <a:lstStyle/>
                    <a:p>
                      <a:pPr marL="0" lvl="0" algn="ctr" rtl="0">
                        <a:buNone/>
                      </a:pPr>
                      <a:r>
                        <a:rPr lang="ca-ES" sz="900" u="none" strike="noStrike" kern="1200" noProof="0" dirty="0">
                          <a:solidFill>
                            <a:srgbClr val="00B0F0"/>
                          </a:solidFill>
                          <a:effectLst/>
                          <a:latin typeface="+mn-lt"/>
                          <a:ea typeface="+mn-ea"/>
                          <a:cs typeface="+mn-cs"/>
                        </a:rPr>
                        <a:t>Dividir quatre xifres entre</a:t>
                      </a:r>
                      <a:r>
                        <a:rPr lang="ca-ES" sz="900" u="none" strike="noStrike" kern="1200" baseline="0" noProof="0" dirty="0">
                          <a:solidFill>
                            <a:srgbClr val="00B0F0"/>
                          </a:solidFill>
                          <a:effectLst/>
                          <a:latin typeface="+mn-lt"/>
                          <a:ea typeface="+mn-ea"/>
                          <a:cs typeface="+mn-cs"/>
                        </a:rPr>
                        <a:t> una</a:t>
                      </a:r>
                      <a:endParaRPr lang="ca-ES" sz="900" u="none" strike="noStrike" kern="1200" noProof="0" dirty="0">
                        <a:solidFill>
                          <a:srgbClr val="00B0F0"/>
                        </a:solidFill>
                        <a:effectLst/>
                        <a:latin typeface="+mn-lt"/>
                        <a:ea typeface="+mn-ea"/>
                        <a:cs typeface="+mn-cs"/>
                      </a:endParaRPr>
                    </a:p>
                  </a:txBody>
                  <a:tcPr marL="5183" marR="5183" marT="5183" marB="0" anchor="ctr">
                    <a:solidFill>
                      <a:srgbClr val="E7F5FA"/>
                    </a:solidFill>
                  </a:tcPr>
                </a:tc>
                <a:tc>
                  <a:txBody>
                    <a:bodyPr/>
                    <a:lstStyle/>
                    <a:p>
                      <a:pPr lvl="0" algn="ctr">
                        <a:buNone/>
                      </a:pPr>
                      <a:r>
                        <a:rPr lang="ca-ES" sz="900" b="0" i="0" u="none" strike="noStrike" noProof="0" dirty="0">
                          <a:effectLst/>
                          <a:latin typeface="Calibri"/>
                        </a:rPr>
                        <a:t>Exercicis </a:t>
                      </a:r>
                      <a:r>
                        <a:rPr lang="es-ES" sz="900" b="0" i="0" u="none" strike="noStrike" noProof="0" dirty="0">
                          <a:effectLst/>
                        </a:rPr>
                        <a:t>1 i 2 i </a:t>
                      </a:r>
                      <a:r>
                        <a:rPr lang="ca-ES" sz="900" b="0" i="0" u="none" strike="noStrike" noProof="0" dirty="0">
                          <a:effectLst/>
                          <a:latin typeface="Calibri"/>
                        </a:rPr>
                        <a:t>adaptatiu</a:t>
                      </a:r>
                      <a:endParaRPr lang="es-ES" dirty="0"/>
                    </a:p>
                  </a:txBody>
                  <a:tcPr marL="5183" marR="5183" marT="5183" marB="0" anchor="ctr">
                    <a:solidFill>
                      <a:schemeClr val="accent4">
                        <a:lumMod val="20000"/>
                        <a:lumOff val="80000"/>
                      </a:schemeClr>
                    </a:solidFill>
                  </a:tcPr>
                </a:tc>
                <a:tc>
                  <a:txBody>
                    <a:bodyPr/>
                    <a:lstStyle/>
                    <a:p>
                      <a:pPr lvl="0" algn="ctr">
                        <a:buNone/>
                      </a:pPr>
                      <a:endParaRPr lang="es-ES" sz="900" b="0" i="0" u="none" strike="noStrike" dirty="0">
                        <a:solidFill>
                          <a:schemeClr val="tx1"/>
                        </a:solidFill>
                        <a:effectLst/>
                        <a:latin typeface="Calibri"/>
                      </a:endParaRPr>
                    </a:p>
                    <a:p>
                      <a:pPr lvl="0" algn="ctr">
                        <a:buNone/>
                      </a:pPr>
                      <a:endParaRPr lang="es-ES" sz="900" b="0" i="0" u="none" strike="noStrike" dirty="0">
                        <a:solidFill>
                          <a:schemeClr val="tx1"/>
                        </a:solidFill>
                        <a:effectLst/>
                        <a:latin typeface="Calibri"/>
                      </a:endParaRPr>
                    </a:p>
                    <a:p>
                      <a:pPr lvl="0" algn="ctr">
                        <a:buNone/>
                      </a:pPr>
                      <a:r>
                        <a:rPr lang="es-ES" sz="900" b="0" i="0" u="none" strike="noStrike" dirty="0">
                          <a:solidFill>
                            <a:schemeClr val="tx1"/>
                          </a:solidFill>
                          <a:effectLst/>
                          <a:latin typeface="Calibri"/>
                        </a:rPr>
                        <a:t>x</a:t>
                      </a:r>
                    </a:p>
                  </a:txBody>
                  <a:tcPr marL="5183" marR="5183" marT="5183" marB="0">
                    <a:solidFill>
                      <a:schemeClr val="accent4">
                        <a:lumMod val="20000"/>
                        <a:lumOff val="80000"/>
                      </a:schemeClr>
                    </a:solidFill>
                  </a:tcPr>
                </a:tc>
                <a:tc>
                  <a:txBody>
                    <a:bodyPr/>
                    <a:lstStyle/>
                    <a:p>
                      <a:pPr lvl="0" algn="ctr">
                        <a:lnSpc>
                          <a:spcPct val="100000"/>
                        </a:lnSpc>
                        <a:spcBef>
                          <a:spcPts val="0"/>
                        </a:spcBef>
                        <a:spcAft>
                          <a:spcPts val="0"/>
                        </a:spcAft>
                        <a:buNone/>
                      </a:pPr>
                      <a:r>
                        <a:rPr lang="ca-ES" sz="900" b="0" i="0" u="none" strike="noStrike" noProof="0" dirty="0">
                          <a:solidFill>
                            <a:schemeClr val="tx1"/>
                          </a:solidFill>
                          <a:latin typeface="Calibri"/>
                        </a:rPr>
                        <a:t>761</a:t>
                      </a:r>
                      <a:r>
                        <a:rPr lang="ca-ES" sz="900" b="0" i="0" u="none" strike="noStrike" noProof="0" dirty="0">
                          <a:latin typeface="Calibri"/>
                        </a:rPr>
                        <a:t>. Dividir quatre xifres entre una formant</a:t>
                      </a:r>
                      <a:endParaRPr lang="es-ES"/>
                    </a:p>
                    <a:p>
                      <a:pPr lvl="0" algn="ctr">
                        <a:lnSpc>
                          <a:spcPct val="100000"/>
                        </a:lnSpc>
                        <a:spcBef>
                          <a:spcPts val="0"/>
                        </a:spcBef>
                        <a:spcAft>
                          <a:spcPts val="0"/>
                        </a:spcAft>
                        <a:buNone/>
                      </a:pPr>
                      <a:r>
                        <a:rPr lang="ca-ES" sz="900" b="0" i="0" u="none" strike="noStrike" noProof="0" dirty="0">
                          <a:latin typeface="Calibri"/>
                        </a:rPr>
                        <a:t>grups.</a:t>
                      </a:r>
                      <a:endParaRPr lang="es-ES" dirty="0"/>
                    </a:p>
                  </a:txBody>
                  <a:tcPr marL="5183" marR="5183" marT="5183" marB="0" anchor="ctr">
                    <a:solidFill>
                      <a:schemeClr val="accent4">
                        <a:lumMod val="20000"/>
                        <a:lumOff val="80000"/>
                      </a:schemeClr>
                    </a:solidFill>
                  </a:tcPr>
                </a:tc>
                <a:tc>
                  <a:txBody>
                    <a:bodyPr/>
                    <a:lstStyle/>
                    <a:p>
                      <a:pPr lvl="0" algn="ctr">
                        <a:lnSpc>
                          <a:spcPct val="107000"/>
                        </a:lnSpc>
                        <a:spcBef>
                          <a:spcPts val="0"/>
                        </a:spcBef>
                        <a:spcAft>
                          <a:spcPts val="800"/>
                        </a:spcAft>
                        <a:buNone/>
                      </a:pPr>
                      <a:r>
                        <a:rPr lang="ca-ES" sz="900" b="0" i="0" u="none" strike="noStrike" noProof="0" dirty="0">
                          <a:effectLst/>
                        </a:rPr>
                        <a:t>Bloc 1. 2. </a:t>
                      </a:r>
                      <a:r>
                        <a:rPr lang="ca-ES" sz="900" b="0" i="0" u="none" strike="noStrike" noProof="0" dirty="0">
                          <a:effectLst/>
                          <a:latin typeface="Calibri"/>
                        </a:rPr>
                        <a:t>Operacions i les seues propietats</a:t>
                      </a:r>
                      <a:endParaRPr lang="es-ES" dirty="0"/>
                    </a:p>
                  </a:txBody>
                  <a:tcPr marL="6347" marR="6347" marT="6347" marB="0" anchor="ctr">
                    <a:solidFill>
                      <a:schemeClr val="accent4">
                        <a:lumMod val="20000"/>
                        <a:lumOff val="80000"/>
                      </a:schemeClr>
                    </a:solidFill>
                  </a:tcPr>
                </a:tc>
                <a:tc>
                  <a:txBody>
                    <a:bodyPr/>
                    <a:lstStyle/>
                    <a:p>
                      <a:pPr lvl="0" algn="ctr">
                        <a:buNone/>
                      </a:pPr>
                      <a:endParaRPr lang="ca-ES" sz="900" b="0" i="0" u="none" strike="noStrike" noProof="0" dirty="0">
                        <a:effectLst/>
                        <a:latin typeface="Calibri"/>
                      </a:endParaRPr>
                    </a:p>
                    <a:p>
                      <a:pPr lvl="0" algn="ctr">
                        <a:buNone/>
                      </a:pPr>
                      <a:endParaRPr lang="ca-ES" sz="900" b="0" i="0" u="none" strike="noStrike" noProof="0" dirty="0">
                        <a:effectLst/>
                        <a:latin typeface="Calibri"/>
                      </a:endParaRPr>
                    </a:p>
                    <a:p>
                      <a:pPr lvl="0" algn="ctr">
                        <a:lnSpc>
                          <a:spcPct val="100000"/>
                        </a:lnSpc>
                        <a:spcBef>
                          <a:spcPts val="0"/>
                        </a:spcBef>
                        <a:spcAft>
                          <a:spcPts val="0"/>
                        </a:spcAft>
                        <a:buNone/>
                      </a:pPr>
                      <a:r>
                        <a:rPr lang="ca-ES" sz="900" b="0" i="0" u="none" strike="noStrike" noProof="0" dirty="0">
                          <a:effectLst/>
                          <a:latin typeface="Calibri"/>
                        </a:rPr>
                        <a:t>Bloc 1. 2. 3. Significats, estratègies i representacions per al producte i el quocient</a:t>
                      </a:r>
                      <a:endParaRPr lang="es-ES" sz="900" b="0" i="0" u="none" strike="noStrike" noProof="0" dirty="0">
                        <a:effectLst/>
                        <a:latin typeface="Calibri"/>
                      </a:endParaRPr>
                    </a:p>
                    <a:p>
                      <a:pPr lvl="0" algn="ctr">
                        <a:lnSpc>
                          <a:spcPct val="100000"/>
                        </a:lnSpc>
                        <a:spcBef>
                          <a:spcPts val="0"/>
                        </a:spcBef>
                        <a:spcAft>
                          <a:spcPts val="0"/>
                        </a:spcAft>
                        <a:buNone/>
                      </a:pPr>
                      <a:r>
                        <a:rPr lang="ca-ES" sz="900" b="0" i="0" u="none" strike="noStrike" noProof="0" dirty="0">
                          <a:effectLst/>
                          <a:latin typeface="Calibri"/>
                        </a:rPr>
                        <a:t>(suma repetida, partició, producte cartesià, diagrama d'arbre). </a:t>
                      </a:r>
                      <a:endParaRPr lang="ca-ES" dirty="0">
                        <a:latin typeface="Calibri"/>
                      </a:endParaRPr>
                    </a:p>
                  </a:txBody>
                  <a:tcPr marL="6347" marR="6347" marT="6347" marB="0">
                    <a:solidFill>
                      <a:schemeClr val="accent4">
                        <a:lumMod val="20000"/>
                        <a:lumOff val="80000"/>
                      </a:schemeClr>
                    </a:solidFill>
                  </a:tcPr>
                </a:tc>
                <a:extLst>
                  <a:ext uri="{0D108BD9-81ED-4DB2-BD59-A6C34878D82A}">
                    <a16:rowId xmlns:a16="http://schemas.microsoft.com/office/drawing/2014/main" val="3082331095"/>
                  </a:ext>
                </a:extLst>
              </a:tr>
            </a:tbl>
          </a:graphicData>
        </a:graphic>
      </p:graphicFrame>
      <p:graphicFrame>
        <p:nvGraphicFramePr>
          <p:cNvPr id="5" name="Tabla 4">
            <a:extLst>
              <a:ext uri="{FF2B5EF4-FFF2-40B4-BE49-F238E27FC236}">
                <a16:creationId xmlns:a16="http://schemas.microsoft.com/office/drawing/2014/main" id="{EB937D6F-86AD-60BE-4387-D4CBC8E9EE74}"/>
              </a:ext>
            </a:extLst>
          </p:cNvPr>
          <p:cNvGraphicFramePr>
            <a:graphicFrameLocks noGrp="1"/>
          </p:cNvGraphicFramePr>
          <p:nvPr/>
        </p:nvGraphicFramePr>
        <p:xfrm>
          <a:off x="2416786" y="554329"/>
          <a:ext cx="7397133" cy="290848"/>
        </p:xfrm>
        <a:graphic>
          <a:graphicData uri="http://schemas.openxmlformats.org/drawingml/2006/table">
            <a:tbl>
              <a:tblPr firstRow="1" bandRow="1">
                <a:solidFill>
                  <a:srgbClr val="34A3D7">
                    <a:alpha val="89804"/>
                  </a:srgbClr>
                </a:solidFill>
                <a:tableStyleId>{5C22544A-7EE6-4342-B048-85BDC9FD1C3A}</a:tableStyleId>
              </a:tblPr>
              <a:tblGrid>
                <a:gridCol w="751784">
                  <a:extLst>
                    <a:ext uri="{9D8B030D-6E8A-4147-A177-3AD203B41FA5}">
                      <a16:colId xmlns:a16="http://schemas.microsoft.com/office/drawing/2014/main" val="2609070057"/>
                    </a:ext>
                  </a:extLst>
                </a:gridCol>
                <a:gridCol w="680484">
                  <a:extLst>
                    <a:ext uri="{9D8B030D-6E8A-4147-A177-3AD203B41FA5}">
                      <a16:colId xmlns:a16="http://schemas.microsoft.com/office/drawing/2014/main" val="1649306208"/>
                    </a:ext>
                  </a:extLst>
                </a:gridCol>
                <a:gridCol w="669851">
                  <a:extLst>
                    <a:ext uri="{9D8B030D-6E8A-4147-A177-3AD203B41FA5}">
                      <a16:colId xmlns:a16="http://schemas.microsoft.com/office/drawing/2014/main" val="898289322"/>
                    </a:ext>
                  </a:extLst>
                </a:gridCol>
                <a:gridCol w="531628">
                  <a:extLst>
                    <a:ext uri="{9D8B030D-6E8A-4147-A177-3AD203B41FA5}">
                      <a16:colId xmlns:a16="http://schemas.microsoft.com/office/drawing/2014/main" val="2289679965"/>
                    </a:ext>
                  </a:extLst>
                </a:gridCol>
                <a:gridCol w="606056">
                  <a:extLst>
                    <a:ext uri="{9D8B030D-6E8A-4147-A177-3AD203B41FA5}">
                      <a16:colId xmlns:a16="http://schemas.microsoft.com/office/drawing/2014/main" val="1197422144"/>
                    </a:ext>
                  </a:extLst>
                </a:gridCol>
                <a:gridCol w="744279">
                  <a:extLst>
                    <a:ext uri="{9D8B030D-6E8A-4147-A177-3AD203B41FA5}">
                      <a16:colId xmlns:a16="http://schemas.microsoft.com/office/drawing/2014/main" val="3371118360"/>
                    </a:ext>
                  </a:extLst>
                </a:gridCol>
                <a:gridCol w="765544">
                  <a:extLst>
                    <a:ext uri="{9D8B030D-6E8A-4147-A177-3AD203B41FA5}">
                      <a16:colId xmlns:a16="http://schemas.microsoft.com/office/drawing/2014/main" val="377946607"/>
                    </a:ext>
                  </a:extLst>
                </a:gridCol>
                <a:gridCol w="914400">
                  <a:extLst>
                    <a:ext uri="{9D8B030D-6E8A-4147-A177-3AD203B41FA5}">
                      <a16:colId xmlns:a16="http://schemas.microsoft.com/office/drawing/2014/main" val="2804903395"/>
                    </a:ext>
                  </a:extLst>
                </a:gridCol>
                <a:gridCol w="839972">
                  <a:extLst>
                    <a:ext uri="{9D8B030D-6E8A-4147-A177-3AD203B41FA5}">
                      <a16:colId xmlns:a16="http://schemas.microsoft.com/office/drawing/2014/main" val="1919728735"/>
                    </a:ext>
                  </a:extLst>
                </a:gridCol>
                <a:gridCol w="893135">
                  <a:extLst>
                    <a:ext uri="{9D8B030D-6E8A-4147-A177-3AD203B41FA5}">
                      <a16:colId xmlns:a16="http://schemas.microsoft.com/office/drawing/2014/main" val="2566579587"/>
                    </a:ext>
                  </a:extLst>
                </a:gridCol>
              </a:tblGrid>
              <a:tr h="290848">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lang="es-ES_tradnl" sz="1000" b="1" kern="1200" noProof="0" dirty="0">
                          <a:solidFill>
                            <a:srgbClr val="009ED0"/>
                          </a:solidFill>
                          <a:latin typeface="ABeZeh"/>
                          <a:ea typeface="ABeZeh" pitchFamily="2" charset="0"/>
                          <a:cs typeface="+mn-cs"/>
                        </a:rPr>
                        <a:t>SET</a:t>
                      </a:r>
                      <a:endParaRPr lang="es-ES_tradnl" sz="1000" noProof="0" dirty="0">
                        <a:latin typeface="ABeZeh"/>
                        <a:ea typeface="ABeZeh" pitchFamily="2" charset="0"/>
                      </a:endParaRPr>
                    </a:p>
                  </a:txBody>
                  <a:tcPr marL="108000" marR="108000" marT="64800" marB="64800" anchor="ctr">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lang="es-ES_tradnl" sz="1000" b="1" kern="1200" noProof="0" dirty="0">
                          <a:solidFill>
                            <a:srgbClr val="009ED0"/>
                          </a:solidFill>
                          <a:latin typeface="ABeZeh"/>
                          <a:ea typeface="ABeZeh" pitchFamily="2" charset="0"/>
                          <a:cs typeface="+mn-cs"/>
                        </a:rPr>
                        <a:t>OCT</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accent5">
                        <a:lumMod val="40000"/>
                        <a:lumOff val="60000"/>
                      </a:schemeClr>
                    </a:solidFill>
                  </a:tcPr>
                </a:tc>
                <a:tc>
                  <a:txBody>
                    <a:bodyPr/>
                    <a:lstStyle/>
                    <a:p>
                      <a:pPr algn="ctr"/>
                      <a:r>
                        <a:rPr lang="es-ES_tradnl" sz="1000" noProof="0" dirty="0">
                          <a:solidFill>
                            <a:srgbClr val="009ED0"/>
                          </a:solidFill>
                          <a:latin typeface="ABeZeh"/>
                          <a:ea typeface="ABeZeh" pitchFamily="2" charset="0"/>
                        </a:rPr>
                        <a:t>NOV</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accent5">
                        <a:lumMod val="40000"/>
                        <a:lumOff val="60000"/>
                      </a:schemeClr>
                    </a:solidFill>
                  </a:tcPr>
                </a:tc>
                <a:tc>
                  <a:txBody>
                    <a:bodyPr/>
                    <a:lstStyle/>
                    <a:p>
                      <a:pPr algn="ctr"/>
                      <a:r>
                        <a:rPr lang="es-ES_tradnl" sz="1000" noProof="0" dirty="0">
                          <a:solidFill>
                            <a:srgbClr val="009ED0"/>
                          </a:solidFill>
                          <a:latin typeface="ABeZeh"/>
                          <a:ea typeface="ABeZeh" pitchFamily="2" charset="0"/>
                        </a:rPr>
                        <a:t>DES</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dirty="0">
                          <a:solidFill>
                            <a:srgbClr val="009ED0"/>
                          </a:solidFill>
                          <a:latin typeface="ABeZeh"/>
                          <a:ea typeface="ABeZeh" pitchFamily="2" charset="0"/>
                        </a:rPr>
                        <a:t>GEN</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dirty="0">
                          <a:solidFill>
                            <a:srgbClr val="009ED0"/>
                          </a:solidFill>
                          <a:latin typeface="ABeZeh"/>
                          <a:ea typeface="ABeZeh" pitchFamily="2" charset="0"/>
                        </a:rPr>
                        <a:t>FEB</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dirty="0">
                          <a:solidFill>
                            <a:srgbClr val="009ED0"/>
                          </a:solidFill>
                          <a:latin typeface="ABeZeh"/>
                          <a:ea typeface="ABeZeh" pitchFamily="2" charset="0"/>
                        </a:rPr>
                        <a:t>MAR</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dirty="0">
                          <a:solidFill>
                            <a:srgbClr val="009ED0"/>
                          </a:solidFill>
                          <a:latin typeface="ABeZeh"/>
                          <a:ea typeface="ABeZeh" pitchFamily="2" charset="0"/>
                        </a:rPr>
                        <a:t>ABR</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dirty="0">
                          <a:solidFill>
                            <a:srgbClr val="009ED0"/>
                          </a:solidFill>
                          <a:latin typeface="ABeZeh"/>
                          <a:ea typeface="ABeZeh" pitchFamily="2" charset="0"/>
                        </a:rPr>
                        <a:t>MAIG</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dirty="0">
                          <a:solidFill>
                            <a:srgbClr val="009ED0"/>
                          </a:solidFill>
                          <a:latin typeface="ABeZeh"/>
                          <a:ea typeface="ABeZeh" pitchFamily="2" charset="0"/>
                        </a:rPr>
                        <a:t>JUN</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extLst>
                  <a:ext uri="{0D108BD9-81ED-4DB2-BD59-A6C34878D82A}">
                    <a16:rowId xmlns:a16="http://schemas.microsoft.com/office/drawing/2014/main" val="2763961443"/>
                  </a:ext>
                </a:extLst>
              </a:tr>
            </a:tbl>
          </a:graphicData>
        </a:graphic>
      </p:graphicFrame>
      <p:pic>
        <p:nvPicPr>
          <p:cNvPr id="7" name="Afbeelding 16">
            <a:extLst>
              <a:ext uri="{FF2B5EF4-FFF2-40B4-BE49-F238E27FC236}">
                <a16:creationId xmlns:a16="http://schemas.microsoft.com/office/drawing/2014/main" id="{F17C08DD-ADF5-066A-CAC0-E8E7D74D762A}"/>
              </a:ext>
            </a:extLst>
          </p:cNvPr>
          <p:cNvPicPr>
            <a:picLocks noChangeAspect="1"/>
          </p:cNvPicPr>
          <p:nvPr/>
        </p:nvPicPr>
        <p:blipFill>
          <a:blip r:embed="rId3"/>
          <a:stretch>
            <a:fillRect/>
          </a:stretch>
        </p:blipFill>
        <p:spPr>
          <a:xfrm>
            <a:off x="10965782" y="6368937"/>
            <a:ext cx="804656" cy="227691"/>
          </a:xfrm>
          <a:prstGeom prst="rect">
            <a:avLst/>
          </a:prstGeom>
        </p:spPr>
      </p:pic>
      <p:sp>
        <p:nvSpPr>
          <p:cNvPr id="9" name="Ondertitel 2">
            <a:extLst>
              <a:ext uri="{FF2B5EF4-FFF2-40B4-BE49-F238E27FC236}">
                <a16:creationId xmlns:a16="http://schemas.microsoft.com/office/drawing/2014/main" id="{2520139A-6A55-E672-2D73-D9ED726BFEAF}"/>
              </a:ext>
            </a:extLst>
          </p:cNvPr>
          <p:cNvSpPr txBox="1">
            <a:spLocks/>
          </p:cNvSpPr>
          <p:nvPr/>
        </p:nvSpPr>
        <p:spPr>
          <a:xfrm>
            <a:off x="841635" y="35858"/>
            <a:ext cx="10928803" cy="480059"/>
          </a:xfrm>
          <a:prstGeom prst="rect">
            <a:avLst/>
          </a:prstGeom>
        </p:spPr>
        <p:txBody>
          <a:bodyPr vert="horz" lIns="129326" tIns="64663" rIns="129326" bIns="64663" rtlCol="0" anchor="t">
            <a:no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defTabSz="457200">
              <a:lnSpc>
                <a:spcPct val="100000"/>
              </a:lnSpc>
              <a:spcBef>
                <a:spcPts val="0"/>
              </a:spcBef>
              <a:defRPr/>
            </a:pPr>
            <a:r>
              <a:rPr lang="ca-ES" sz="1800" b="1" dirty="0">
                <a:solidFill>
                  <a:srgbClr val="009ED0"/>
                </a:solidFill>
                <a:latin typeface="ABeZeh"/>
                <a:ea typeface="ABeZeh" pitchFamily="2" charset="0"/>
              </a:rPr>
              <a:t>5é Pr</a:t>
            </a:r>
            <a:r>
              <a:rPr lang="ca-ES" sz="1800" b="1" dirty="0">
                <a:solidFill>
                  <a:srgbClr val="00B0F0"/>
                </a:solidFill>
                <a:latin typeface="ABeZeh"/>
                <a:ea typeface="ABeZeh" pitchFamily="2" charset="0"/>
              </a:rPr>
              <a:t>og</a:t>
            </a:r>
            <a:r>
              <a:rPr lang="ca-ES" sz="1800" b="1" dirty="0">
                <a:solidFill>
                  <a:srgbClr val="009ED0"/>
                </a:solidFill>
                <a:latin typeface="ABeZeh"/>
                <a:ea typeface="ABeZeh" pitchFamily="2" charset="0"/>
              </a:rPr>
              <a:t>ramació </a:t>
            </a:r>
            <a:r>
              <a:rPr lang="ca-ES" sz="2400" b="1" dirty="0">
                <a:solidFill>
                  <a:srgbClr val="009ED0"/>
                </a:solidFill>
                <a:latin typeface="ABeZeh"/>
                <a:ea typeface="ABeZeh" pitchFamily="2" charset="0"/>
              </a:rPr>
              <a:t>			                     	</a:t>
            </a:r>
            <a:r>
              <a:rPr lang="ca-ES" sz="1800" b="1" dirty="0">
                <a:solidFill>
                  <a:srgbClr val="009ED0"/>
                </a:solidFill>
                <a:latin typeface="ABeZeh"/>
                <a:ea typeface="ABeZeh" pitchFamily="2" charset="0"/>
              </a:rPr>
              <a:t>Unitat 2 </a:t>
            </a:r>
            <a:r>
              <a:rPr lang="ca-ES" sz="2400" b="1" dirty="0">
                <a:solidFill>
                  <a:srgbClr val="009ED0"/>
                </a:solidFill>
                <a:latin typeface="ABeZeh"/>
                <a:ea typeface="ABeZeh" pitchFamily="2" charset="0"/>
              </a:rPr>
              <a:t>                                </a:t>
            </a:r>
            <a:r>
              <a:rPr lang="ca-ES" sz="1000" b="1" dirty="0">
                <a:solidFill>
                  <a:srgbClr val="009ED0"/>
                </a:solidFill>
                <a:latin typeface="ABeZeh"/>
              </a:rPr>
              <a:t>Duració: 22 - 27 sessions </a:t>
            </a:r>
          </a:p>
        </p:txBody>
      </p:sp>
    </p:spTree>
    <p:extLst>
      <p:ext uri="{BB962C8B-B14F-4D97-AF65-F5344CB8AC3E}">
        <p14:creationId xmlns:p14="http://schemas.microsoft.com/office/powerpoint/2010/main" val="34428083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a 3">
            <a:extLst>
              <a:ext uri="{FF2B5EF4-FFF2-40B4-BE49-F238E27FC236}">
                <a16:creationId xmlns:a16="http://schemas.microsoft.com/office/drawing/2014/main" id="{DDA80BDB-E941-C2AB-612D-B90ABDF40270}"/>
              </a:ext>
            </a:extLst>
          </p:cNvPr>
          <p:cNvGraphicFramePr>
            <a:graphicFrameLocks noGrp="1"/>
          </p:cNvGraphicFramePr>
          <p:nvPr>
            <p:extLst>
              <p:ext uri="{D42A27DB-BD31-4B8C-83A1-F6EECF244321}">
                <p14:modId xmlns:p14="http://schemas.microsoft.com/office/powerpoint/2010/main" val="3358759848"/>
              </p:ext>
            </p:extLst>
          </p:nvPr>
        </p:nvGraphicFramePr>
        <p:xfrm>
          <a:off x="629019" y="845177"/>
          <a:ext cx="11077684" cy="5388395"/>
        </p:xfrm>
        <a:graphic>
          <a:graphicData uri="http://schemas.openxmlformats.org/drawingml/2006/table">
            <a:tbl>
              <a:tblPr>
                <a:tableStyleId>{5C22544A-7EE6-4342-B048-85BDC9FD1C3A}</a:tableStyleId>
              </a:tblPr>
              <a:tblGrid>
                <a:gridCol w="273348">
                  <a:extLst>
                    <a:ext uri="{9D8B030D-6E8A-4147-A177-3AD203B41FA5}">
                      <a16:colId xmlns:a16="http://schemas.microsoft.com/office/drawing/2014/main" val="643910139"/>
                    </a:ext>
                  </a:extLst>
                </a:gridCol>
                <a:gridCol w="1143000">
                  <a:extLst>
                    <a:ext uri="{9D8B030D-6E8A-4147-A177-3AD203B41FA5}">
                      <a16:colId xmlns:a16="http://schemas.microsoft.com/office/drawing/2014/main" val="210319462"/>
                    </a:ext>
                  </a:extLst>
                </a:gridCol>
                <a:gridCol w="655048">
                  <a:extLst>
                    <a:ext uri="{9D8B030D-6E8A-4147-A177-3AD203B41FA5}">
                      <a16:colId xmlns:a16="http://schemas.microsoft.com/office/drawing/2014/main" val="2265605224"/>
                    </a:ext>
                  </a:extLst>
                </a:gridCol>
                <a:gridCol w="656388">
                  <a:extLst>
                    <a:ext uri="{9D8B030D-6E8A-4147-A177-3AD203B41FA5}">
                      <a16:colId xmlns:a16="http://schemas.microsoft.com/office/drawing/2014/main" val="3554211028"/>
                    </a:ext>
                  </a:extLst>
                </a:gridCol>
                <a:gridCol w="2275416">
                  <a:extLst>
                    <a:ext uri="{9D8B030D-6E8A-4147-A177-3AD203B41FA5}">
                      <a16:colId xmlns:a16="http://schemas.microsoft.com/office/drawing/2014/main" val="213387017"/>
                    </a:ext>
                  </a:extLst>
                </a:gridCol>
                <a:gridCol w="1830913">
                  <a:extLst>
                    <a:ext uri="{9D8B030D-6E8A-4147-A177-3AD203B41FA5}">
                      <a16:colId xmlns:a16="http://schemas.microsoft.com/office/drawing/2014/main" val="2405058283"/>
                    </a:ext>
                  </a:extLst>
                </a:gridCol>
                <a:gridCol w="4243571">
                  <a:extLst>
                    <a:ext uri="{9D8B030D-6E8A-4147-A177-3AD203B41FA5}">
                      <a16:colId xmlns:a16="http://schemas.microsoft.com/office/drawing/2014/main" val="2603641448"/>
                    </a:ext>
                  </a:extLst>
                </a:gridCol>
              </a:tblGrid>
              <a:tr h="371898">
                <a:tc gridSpan="2">
                  <a:txBody>
                    <a:bodyPr/>
                    <a:lstStyle/>
                    <a:p>
                      <a:pPr marL="0" algn="ctr" defTabSz="914400" rtl="0" eaLnBrk="1" fontAlgn="ctr" latinLnBrk="0" hangingPunct="1"/>
                      <a:r>
                        <a:rPr lang="ca-ES" sz="900" b="1" kern="1200" noProof="0" dirty="0">
                          <a:solidFill>
                            <a:srgbClr val="009ED0"/>
                          </a:solidFill>
                          <a:latin typeface="ABeZeh"/>
                          <a:ea typeface="+mn-ea"/>
                          <a:cs typeface="+mn-cs"/>
                        </a:rPr>
                        <a:t>Lliçó</a:t>
                      </a:r>
                    </a:p>
                  </a:txBody>
                  <a:tcPr marL="5183" marR="5183" marT="5183" marB="0" anchor="ctr">
                    <a:solidFill>
                      <a:srgbClr val="E7F5FA"/>
                    </a:solidFill>
                  </a:tcPr>
                </a:tc>
                <a:tc hMerge="1">
                  <a:txBody>
                    <a:bodyPr/>
                    <a:lstStyle/>
                    <a:p>
                      <a:endParaRPr lang="es-ES"/>
                    </a:p>
                  </a:txBody>
                  <a:tcPr/>
                </a:tc>
                <a:tc>
                  <a:txBody>
                    <a:bodyPr/>
                    <a:lstStyle/>
                    <a:p>
                      <a:pPr marL="0" algn="ctr" defTabSz="914400" rtl="0" eaLnBrk="1" fontAlgn="ctr" latinLnBrk="0" hangingPunct="1"/>
                      <a:r>
                        <a:rPr lang="ca-ES" sz="900" b="1" kern="1200" noProof="0" dirty="0">
                          <a:solidFill>
                            <a:srgbClr val="009ED0"/>
                          </a:solidFill>
                          <a:latin typeface="ABeZeh"/>
                          <a:ea typeface="+mn-ea"/>
                          <a:cs typeface="+mn-cs"/>
                        </a:rPr>
                        <a:t>Lloc de la lliçó</a:t>
                      </a:r>
                    </a:p>
                  </a:txBody>
                  <a:tcPr marL="5183" marR="5183" marT="5183" marB="0" anchor="ctr">
                    <a:solidFill>
                      <a:srgbClr val="E7F5FA"/>
                    </a:solidFill>
                  </a:tcPr>
                </a:tc>
                <a:tc>
                  <a:txBody>
                    <a:bodyPr/>
                    <a:lstStyle/>
                    <a:p>
                      <a:pPr marL="0" algn="ctr" defTabSz="914400" rtl="0" eaLnBrk="1" fontAlgn="ctr" latinLnBrk="0" hangingPunct="1"/>
                      <a:r>
                        <a:rPr lang="ca-ES" sz="900" b="1" kern="1200" noProof="0" dirty="0">
                          <a:solidFill>
                            <a:srgbClr val="009ED0"/>
                          </a:solidFill>
                          <a:latin typeface="ABeZeh"/>
                          <a:ea typeface="+mn-ea"/>
                          <a:cs typeface="+mn-cs"/>
                        </a:rPr>
                        <a:t>Proves </a:t>
                      </a:r>
                      <a:r>
                        <a:rPr lang="ca-ES" sz="900" b="1" kern="1200" noProof="0" dirty="0" err="1">
                          <a:solidFill>
                            <a:srgbClr val="009ED0"/>
                          </a:solidFill>
                          <a:latin typeface="ABeZeh"/>
                          <a:ea typeface="+mn-ea"/>
                          <a:cs typeface="+mn-cs"/>
                        </a:rPr>
                        <a:t>Snappet</a:t>
                      </a:r>
                    </a:p>
                  </a:txBody>
                  <a:tcPr marL="5183" marR="5183" marT="5183" marB="0" anchor="ctr">
                    <a:solidFill>
                      <a:srgbClr val="E7F5FA"/>
                    </a:solidFill>
                  </a:tcPr>
                </a:tc>
                <a:tc>
                  <a:txBody>
                    <a:bodyPr/>
                    <a:lstStyle/>
                    <a:p>
                      <a:pPr marL="0" algn="ctr" defTabSz="914400" rtl="0" eaLnBrk="1" fontAlgn="ctr" latinLnBrk="0" hangingPunct="1"/>
                      <a:r>
                        <a:rPr lang="ca-ES" sz="900" b="1" kern="1200" noProof="0" dirty="0" err="1">
                          <a:solidFill>
                            <a:srgbClr val="009ED0"/>
                          </a:solidFill>
                          <a:latin typeface="ABeZeh"/>
                          <a:ea typeface="+mn-ea"/>
                          <a:cs typeface="+mn-cs"/>
                        </a:rPr>
                        <a:t>Obj</a:t>
                      </a:r>
                      <a:r>
                        <a:rPr lang="ca-ES" sz="900" b="1" kern="1200" noProof="0" dirty="0">
                          <a:solidFill>
                            <a:srgbClr val="009ED0"/>
                          </a:solidFill>
                          <a:latin typeface="ABeZeh"/>
                          <a:ea typeface="+mn-ea"/>
                          <a:cs typeface="+mn-cs"/>
                        </a:rPr>
                        <a:t>. aprenentatge de </a:t>
                      </a:r>
                      <a:r>
                        <a:rPr lang="ca-ES" sz="900" b="1" kern="1200" noProof="0" dirty="0" err="1">
                          <a:solidFill>
                            <a:srgbClr val="009ED0"/>
                          </a:solidFill>
                          <a:latin typeface="ABeZeh"/>
                          <a:ea typeface="+mn-ea"/>
                          <a:cs typeface="+mn-cs"/>
                        </a:rPr>
                        <a:t>Snappet</a:t>
                      </a:r>
                    </a:p>
                  </a:txBody>
                  <a:tcPr marL="5183" marR="5183" marT="5183" marB="0" anchor="ctr">
                    <a:solidFill>
                      <a:srgbClr val="E7F5FA"/>
                    </a:solidFill>
                  </a:tcPr>
                </a:tc>
                <a:tc>
                  <a:txBody>
                    <a:bodyPr/>
                    <a:lstStyle/>
                    <a:p>
                      <a:pPr marL="0" lvl="0" algn="ctr">
                        <a:buNone/>
                      </a:pPr>
                      <a:r>
                        <a:rPr lang="es-ES" sz="900" b="1" kern="1200" dirty="0">
                          <a:solidFill>
                            <a:srgbClr val="009ED0"/>
                          </a:solidFill>
                          <a:latin typeface="ABeZeh"/>
                          <a:ea typeface="+mn-ea"/>
                          <a:cs typeface="+mn-cs"/>
                        </a:rPr>
                        <a:t>Bloc i Saber</a:t>
                      </a:r>
                    </a:p>
                  </a:txBody>
                  <a:tcPr marL="5183" marR="5183" marT="5183" marB="0" anchor="ctr">
                    <a:solidFill>
                      <a:srgbClr val="E7F5FA"/>
                    </a:solidFill>
                  </a:tcPr>
                </a:tc>
                <a:tc>
                  <a:txBody>
                    <a:bodyPr/>
                    <a:lstStyle/>
                    <a:p>
                      <a:pPr marL="0" algn="ctr" rtl="0" eaLnBrk="1" fontAlgn="ctr" latinLnBrk="0" hangingPunct="1"/>
                      <a:r>
                        <a:rPr lang="ca-ES" sz="900" b="1" kern="1200" noProof="0" dirty="0">
                          <a:solidFill>
                            <a:srgbClr val="009ED0"/>
                          </a:solidFill>
                          <a:latin typeface="ABeZeh"/>
                          <a:ea typeface="+mn-ea"/>
                          <a:cs typeface="+mn-cs"/>
                        </a:rPr>
                        <a:t>Saber específic</a:t>
                      </a:r>
                    </a:p>
                  </a:txBody>
                  <a:tcPr marL="5183" marR="5183" marT="5183" marB="0" anchor="ctr">
                    <a:solidFill>
                      <a:srgbClr val="E7F5FA"/>
                    </a:solidFill>
                  </a:tcPr>
                </a:tc>
                <a:extLst>
                  <a:ext uri="{0D108BD9-81ED-4DB2-BD59-A6C34878D82A}">
                    <a16:rowId xmlns:a16="http://schemas.microsoft.com/office/drawing/2014/main" val="452416478"/>
                  </a:ext>
                </a:extLst>
              </a:tr>
              <a:tr h="571500">
                <a:tc>
                  <a:txBody>
                    <a:bodyPr/>
                    <a:lstStyle/>
                    <a:p>
                      <a:pPr marL="0" algn="ctr" defTabSz="914400" rtl="0" eaLnBrk="1" fontAlgn="ctr" latinLnBrk="0" hangingPunct="1"/>
                      <a:r>
                        <a:rPr lang="es-ES" sz="900" b="1" kern="1200" dirty="0">
                          <a:solidFill>
                            <a:srgbClr val="009ED0"/>
                          </a:solidFill>
                          <a:latin typeface="ABeZeh"/>
                          <a:ea typeface="+mn-ea"/>
                          <a:cs typeface="+mn-cs"/>
                        </a:rPr>
                        <a:t>2.15</a:t>
                      </a:r>
                    </a:p>
                  </a:txBody>
                  <a:tcPr marL="5183" marR="5183" marT="5183" marB="0" anchor="ctr">
                    <a:solidFill>
                      <a:srgbClr val="E3F3F9"/>
                    </a:solidFill>
                  </a:tcPr>
                </a:tc>
                <a:tc>
                  <a:txBody>
                    <a:bodyPr/>
                    <a:lstStyle/>
                    <a:p>
                      <a:pPr marL="0" lvl="0" algn="ctr" rtl="0">
                        <a:buNone/>
                      </a:pPr>
                      <a:r>
                        <a:rPr lang="ca-ES" sz="900" u="none" strike="noStrike" kern="1200" noProof="0" dirty="0">
                          <a:solidFill>
                            <a:srgbClr val="00B0F0"/>
                          </a:solidFill>
                          <a:effectLst/>
                          <a:latin typeface="+mn-lt"/>
                          <a:ea typeface="+mn-ea"/>
                          <a:cs typeface="+mn-cs"/>
                        </a:rPr>
                        <a:t>Interpretar el residu</a:t>
                      </a:r>
                      <a:endParaRPr lang="es-ES"/>
                    </a:p>
                  </a:txBody>
                  <a:tcPr marL="5183" marR="5183" marT="5183" marB="0" anchor="ctr">
                    <a:solidFill>
                      <a:srgbClr val="E3F3F9"/>
                    </a:solidFill>
                  </a:tcPr>
                </a:tc>
                <a:tc>
                  <a:txBody>
                    <a:bodyPr/>
                    <a:lstStyle/>
                    <a:p>
                      <a:pPr lvl="0" algn="ctr">
                        <a:buNone/>
                      </a:pPr>
                      <a:r>
                        <a:rPr lang="ca-ES" sz="900" b="0" i="0" u="none" strike="noStrike" noProof="0" dirty="0">
                          <a:effectLst/>
                          <a:latin typeface="Calibri"/>
                        </a:rPr>
                        <a:t>Exercicis 1 i 2</a:t>
                      </a:r>
                      <a:endParaRPr lang="ca-ES" b="0" i="0" noProof="0" dirty="0">
                        <a:latin typeface="Calibri"/>
                      </a:endParaRPr>
                    </a:p>
                    <a:p>
                      <a:pPr lvl="0" algn="ctr">
                        <a:buNone/>
                      </a:pPr>
                      <a:r>
                        <a:rPr lang="ca-ES" sz="900" b="0" i="0" u="none" strike="noStrike" noProof="0" dirty="0">
                          <a:effectLst/>
                          <a:latin typeface="Calibri"/>
                        </a:rPr>
                        <a:t>i adaptatiu</a:t>
                      </a:r>
                      <a:endParaRPr lang="ca-ES" b="0" i="0" noProof="0" dirty="0">
                        <a:latin typeface="Calibri"/>
                      </a:endParaRPr>
                    </a:p>
                  </a:txBody>
                  <a:tcPr marL="5183" marR="5183" marT="5183" marB="0" anchor="ctr">
                    <a:solidFill>
                      <a:schemeClr val="accent4">
                        <a:lumMod val="20000"/>
                        <a:lumOff val="80000"/>
                      </a:schemeClr>
                    </a:solidFill>
                  </a:tcPr>
                </a:tc>
                <a:tc>
                  <a:txBody>
                    <a:bodyPr/>
                    <a:lstStyle/>
                    <a:p>
                      <a:pPr algn="ctr" fontAlgn="ctr"/>
                      <a:r>
                        <a:rPr lang="es-ES" sz="900" b="0" i="0" u="none" strike="noStrike" dirty="0">
                          <a:solidFill>
                            <a:schemeClr val="tx1"/>
                          </a:solidFill>
                          <a:effectLst/>
                          <a:latin typeface="Calibri"/>
                        </a:rPr>
                        <a:t>x</a:t>
                      </a:r>
                    </a:p>
                  </a:txBody>
                  <a:tcPr marL="5183" marR="5183" marT="5183" marB="0" anchor="ctr">
                    <a:solidFill>
                      <a:schemeClr val="accent4">
                        <a:lumMod val="20000"/>
                        <a:lumOff val="80000"/>
                      </a:schemeClr>
                    </a:solidFill>
                  </a:tcPr>
                </a:tc>
                <a:tc>
                  <a:txBody>
                    <a:bodyPr/>
                    <a:lstStyle/>
                    <a:p>
                      <a:pPr lvl="0" algn="ctr">
                        <a:buNone/>
                      </a:pPr>
                      <a:r>
                        <a:rPr lang="ca-ES" sz="900" b="0" i="0" u="none" strike="noStrike" noProof="0" dirty="0">
                          <a:solidFill>
                            <a:schemeClr val="tx1"/>
                          </a:solidFill>
                          <a:effectLst/>
                          <a:latin typeface="Calibri"/>
                        </a:rPr>
                        <a:t>762. Interpretar el residu en una divisió.</a:t>
                      </a:r>
                      <a:endParaRPr lang="es-ES" dirty="0"/>
                    </a:p>
                  </a:txBody>
                  <a:tcPr marL="5183" marR="5183" marT="5183" marB="0" anchor="ctr">
                    <a:solidFill>
                      <a:schemeClr val="accent4">
                        <a:lumMod val="20000"/>
                        <a:lumOff val="80000"/>
                      </a:schemeClr>
                    </a:solidFill>
                  </a:tcPr>
                </a:tc>
                <a:tc>
                  <a:txBody>
                    <a:bodyPr/>
                    <a:lstStyle/>
                    <a:p>
                      <a:pPr lvl="0" algn="ctr">
                        <a:buNone/>
                      </a:pPr>
                      <a:r>
                        <a:rPr lang="ca-ES" sz="900" b="0" i="0" u="none" strike="noStrike" noProof="0" dirty="0">
                          <a:effectLst/>
                          <a:latin typeface="Calibri"/>
                        </a:rPr>
                        <a:t>Bloc 1. 2. Operacions i les seues propietats</a:t>
                      </a:r>
                      <a:endParaRPr lang="ca-ES" sz="900" u="none" strike="noStrike" noProof="0" dirty="0">
                        <a:effectLst/>
                      </a:endParaRPr>
                    </a:p>
                  </a:txBody>
                  <a:tcPr marL="5183" marR="5183" marT="5183" marB="0" anchor="ctr">
                    <a:solidFill>
                      <a:schemeClr val="accent4">
                        <a:lumMod val="20000"/>
                        <a:lumOff val="80000"/>
                      </a:schemeClr>
                    </a:solidFill>
                  </a:tcPr>
                </a:tc>
                <a:tc>
                  <a:txBody>
                    <a:bodyPr/>
                    <a:lstStyle/>
                    <a:p>
                      <a:pPr lvl="0" algn="ctr">
                        <a:lnSpc>
                          <a:spcPct val="100000"/>
                        </a:lnSpc>
                        <a:spcBef>
                          <a:spcPts val="0"/>
                        </a:spcBef>
                        <a:spcAft>
                          <a:spcPts val="0"/>
                        </a:spcAft>
                        <a:buNone/>
                      </a:pPr>
                      <a:r>
                        <a:rPr lang="ca-ES" sz="900" b="0" i="0" u="none" strike="noStrike" noProof="0" dirty="0">
                          <a:effectLst/>
                          <a:latin typeface="Calibri"/>
                        </a:rPr>
                        <a:t>Bloc 1. 2. 3. Significats, estratègies i representacions per al producte i el quocient</a:t>
                      </a:r>
                      <a:endParaRPr lang="es-ES" sz="900" b="0" i="0" u="none" strike="noStrike" noProof="0" dirty="0">
                        <a:effectLst/>
                        <a:latin typeface="Calibri"/>
                      </a:endParaRPr>
                    </a:p>
                    <a:p>
                      <a:pPr lvl="0" algn="ctr">
                        <a:lnSpc>
                          <a:spcPct val="100000"/>
                        </a:lnSpc>
                        <a:spcBef>
                          <a:spcPts val="0"/>
                        </a:spcBef>
                        <a:spcAft>
                          <a:spcPts val="0"/>
                        </a:spcAft>
                        <a:buNone/>
                      </a:pPr>
                      <a:r>
                        <a:rPr lang="ca-ES" sz="900" b="0" i="0" u="none" strike="noStrike" noProof="0" dirty="0">
                          <a:effectLst/>
                          <a:latin typeface="Calibri"/>
                        </a:rPr>
                        <a:t>(suma repetida, partició, producte cartesià, diagrama d'arbre). </a:t>
                      </a:r>
                      <a:endParaRPr lang="ca-ES" dirty="0"/>
                    </a:p>
                  </a:txBody>
                  <a:tcPr marL="5183" marR="5183" marT="5183" marB="0" anchor="ctr">
                    <a:solidFill>
                      <a:schemeClr val="accent4">
                        <a:lumMod val="20000"/>
                        <a:lumOff val="80000"/>
                      </a:schemeClr>
                    </a:solidFill>
                  </a:tcPr>
                </a:tc>
                <a:extLst>
                  <a:ext uri="{0D108BD9-81ED-4DB2-BD59-A6C34878D82A}">
                    <a16:rowId xmlns:a16="http://schemas.microsoft.com/office/drawing/2014/main" val="2481379127"/>
                  </a:ext>
                </a:extLst>
              </a:tr>
              <a:tr h="687916">
                <a:tc>
                  <a:txBody>
                    <a:bodyPr/>
                    <a:lstStyle/>
                    <a:p>
                      <a:pPr marL="0" algn="ctr" defTabSz="914400" rtl="0" eaLnBrk="1" fontAlgn="ctr" latinLnBrk="0" hangingPunct="1"/>
                      <a:r>
                        <a:rPr lang="es-ES" sz="900" b="1" kern="1200" dirty="0">
                          <a:solidFill>
                            <a:srgbClr val="009ED0"/>
                          </a:solidFill>
                          <a:latin typeface="abezeh"/>
                          <a:ea typeface="+mn-ea"/>
                          <a:cs typeface="+mn-cs"/>
                        </a:rPr>
                        <a:t>2.16</a:t>
                      </a:r>
                    </a:p>
                  </a:txBody>
                  <a:tcPr marL="5183" marR="5183" marT="5183" marB="0" anchor="ctr">
                    <a:solidFill>
                      <a:srgbClr val="E3F3F9"/>
                    </a:solidFill>
                  </a:tcPr>
                </a:tc>
                <a:tc>
                  <a:txBody>
                    <a:bodyPr/>
                    <a:lstStyle/>
                    <a:p>
                      <a:pPr marL="0" lvl="0" algn="ctr" rtl="0">
                        <a:buNone/>
                      </a:pPr>
                      <a:r>
                        <a:rPr lang="ca-ES" sz="900" u="none" strike="noStrike" kern="1200" noProof="0" dirty="0">
                          <a:solidFill>
                            <a:srgbClr val="00B0F0"/>
                          </a:solidFill>
                          <a:effectLst/>
                          <a:latin typeface="+mn-lt"/>
                          <a:ea typeface="+mn-ea"/>
                          <a:cs typeface="+mn-cs"/>
                        </a:rPr>
                        <a:t>La divisió amb residu</a:t>
                      </a:r>
                      <a:endParaRPr lang="es-ES" dirty="0"/>
                    </a:p>
                    <a:p>
                      <a:pPr marL="0" lvl="0" algn="ctr">
                        <a:buNone/>
                      </a:pPr>
                      <a:r>
                        <a:rPr lang="ca-ES" sz="900" u="none" strike="noStrike" kern="1200" noProof="0" dirty="0">
                          <a:solidFill>
                            <a:srgbClr val="00B0F0"/>
                          </a:solidFill>
                          <a:effectLst/>
                          <a:latin typeface="+mn-lt"/>
                          <a:ea typeface="+mn-ea"/>
                          <a:cs typeface="+mn-cs"/>
                        </a:rPr>
                        <a:t>en un context</a:t>
                      </a:r>
                      <a:endParaRPr lang="es-ES"/>
                    </a:p>
                  </a:txBody>
                  <a:tcPr marL="5183" marR="5183" marT="5183" marB="0" anchor="ctr">
                    <a:solidFill>
                      <a:srgbClr val="E3F3F9"/>
                    </a:solidFill>
                  </a:tcPr>
                </a:tc>
                <a:tc>
                  <a:txBody>
                    <a:bodyPr/>
                    <a:lstStyle/>
                    <a:p>
                      <a:pPr lvl="0" algn="ctr">
                        <a:buNone/>
                      </a:pPr>
                      <a:r>
                        <a:rPr lang="ca-ES" sz="900" b="0" i="0" u="none" strike="noStrike" noProof="0" dirty="0">
                          <a:effectLst/>
                          <a:latin typeface="Calibri"/>
                        </a:rPr>
                        <a:t>Exercicis 1 i 2</a:t>
                      </a:r>
                      <a:endParaRPr lang="ca-ES" dirty="0"/>
                    </a:p>
                    <a:p>
                      <a:pPr lvl="0" algn="ctr">
                        <a:buNone/>
                      </a:pPr>
                      <a:r>
                        <a:rPr lang="ca-ES" sz="900" b="0" i="0" u="none" strike="noStrike" noProof="0" dirty="0">
                          <a:effectLst/>
                          <a:latin typeface="Calibri"/>
                        </a:rPr>
                        <a:t>i </a:t>
                      </a:r>
                      <a:r>
                        <a:rPr lang="ca-ES" sz="900" b="0" i="0" u="none" strike="noStrike" noProof="0" dirty="0">
                          <a:effectLst/>
                        </a:rPr>
                        <a:t>adaptatiu</a:t>
                      </a:r>
                      <a:endParaRPr lang="ca-ES" dirty="0"/>
                    </a:p>
                  </a:txBody>
                  <a:tcPr marL="5183" marR="5183" marT="5183" marB="0" anchor="ctr">
                    <a:solidFill>
                      <a:schemeClr val="accent4">
                        <a:lumMod val="20000"/>
                        <a:lumOff val="80000"/>
                      </a:schemeClr>
                    </a:solidFill>
                  </a:tcPr>
                </a:tc>
                <a:tc>
                  <a:txBody>
                    <a:bodyPr/>
                    <a:lstStyle/>
                    <a:p>
                      <a:pPr algn="ctr" fontAlgn="ctr"/>
                      <a:r>
                        <a:rPr lang="es-ES" sz="900" b="0" i="0" u="none" strike="noStrike" dirty="0">
                          <a:solidFill>
                            <a:schemeClr val="tx1"/>
                          </a:solidFill>
                          <a:effectLst/>
                          <a:latin typeface="Calibri"/>
                        </a:rPr>
                        <a:t>x</a:t>
                      </a:r>
                    </a:p>
                  </a:txBody>
                  <a:tcPr marL="5183" marR="5183" marT="5183" marB="0" anchor="ctr">
                    <a:solidFill>
                      <a:schemeClr val="accent4">
                        <a:lumMod val="20000"/>
                        <a:lumOff val="80000"/>
                      </a:schemeClr>
                    </a:solidFill>
                  </a:tcPr>
                </a:tc>
                <a:tc>
                  <a:txBody>
                    <a:bodyPr/>
                    <a:lstStyle/>
                    <a:p>
                      <a:pPr lvl="0" algn="ctr">
                        <a:buNone/>
                      </a:pPr>
                      <a:r>
                        <a:rPr lang="ca-ES" sz="900" b="0" i="0" u="none" strike="noStrike" noProof="0" dirty="0">
                          <a:solidFill>
                            <a:schemeClr val="tx1"/>
                          </a:solidFill>
                          <a:effectLst/>
                          <a:latin typeface="Calibri"/>
                        </a:rPr>
                        <a:t>144. Dividir </a:t>
                      </a:r>
                      <a:r>
                        <a:rPr lang="ca-ES" sz="900" b="0" i="0" u="none" strike="noStrike" noProof="0" dirty="0">
                          <a:solidFill>
                            <a:schemeClr val="dk1"/>
                          </a:solidFill>
                          <a:effectLst/>
                          <a:latin typeface="Calibri"/>
                        </a:rPr>
                        <a:t>amb residu</a:t>
                      </a:r>
                      <a:r>
                        <a:rPr lang="ca-ES" sz="900" b="0" i="0" u="none" strike="noStrike" noProof="0" dirty="0">
                          <a:solidFill>
                            <a:schemeClr val="tx1"/>
                          </a:solidFill>
                          <a:effectLst/>
                          <a:latin typeface="Calibri"/>
                        </a:rPr>
                        <a:t> en situacions</a:t>
                      </a:r>
                      <a:endParaRPr lang="es-ES" dirty="0"/>
                    </a:p>
                    <a:p>
                      <a:pPr lvl="0" algn="ctr">
                        <a:buNone/>
                      </a:pPr>
                      <a:r>
                        <a:rPr lang="ca-ES" sz="900" b="0" i="0" u="none" strike="noStrike" noProof="0" dirty="0">
                          <a:solidFill>
                            <a:schemeClr val="tx1"/>
                          </a:solidFill>
                          <a:effectLst/>
                          <a:latin typeface="Calibri"/>
                        </a:rPr>
                        <a:t>concretes.</a:t>
                      </a:r>
                      <a:endParaRPr lang="es-ES" dirty="0"/>
                    </a:p>
                  </a:txBody>
                  <a:tcPr marL="5183" marR="5183" marT="5183" marB="0" anchor="ctr">
                    <a:solidFill>
                      <a:schemeClr val="accent4">
                        <a:lumMod val="20000"/>
                        <a:lumOff val="80000"/>
                      </a:schemeClr>
                    </a:solidFill>
                  </a:tcPr>
                </a:tc>
                <a:tc>
                  <a:txBody>
                    <a:bodyPr/>
                    <a:lstStyle/>
                    <a:p>
                      <a:pPr lvl="0" algn="ctr">
                        <a:buNone/>
                      </a:pPr>
                      <a:r>
                        <a:rPr lang="ca-ES" sz="900" b="0" i="0" u="none" strike="noStrike" noProof="0" dirty="0">
                          <a:effectLst/>
                          <a:latin typeface="Calibri"/>
                        </a:rPr>
                        <a:t>Bloc 1. 2. Operacions i les seues propietats</a:t>
                      </a:r>
                      <a:endParaRPr lang="es-ES" dirty="0"/>
                    </a:p>
                  </a:txBody>
                  <a:tcPr marL="5183" marR="5183" marT="5183" marB="0" anchor="ctr">
                    <a:solidFill>
                      <a:schemeClr val="accent4">
                        <a:lumMod val="20000"/>
                        <a:lumOff val="80000"/>
                      </a:schemeClr>
                    </a:solidFill>
                  </a:tcPr>
                </a:tc>
                <a:tc>
                  <a:txBody>
                    <a:bodyPr/>
                    <a:lstStyle/>
                    <a:p>
                      <a:pPr lvl="0" algn="ctr">
                        <a:buNone/>
                      </a:pPr>
                      <a:endParaRPr lang="es-ES" sz="900" b="0" i="0" u="none" strike="noStrike">
                        <a:solidFill>
                          <a:srgbClr val="000000"/>
                        </a:solidFill>
                        <a:effectLst/>
                        <a:latin typeface="Calibri"/>
                      </a:endParaRPr>
                    </a:p>
                    <a:p>
                      <a:pPr lvl="0" algn="ctr">
                        <a:lnSpc>
                          <a:spcPct val="100000"/>
                        </a:lnSpc>
                        <a:spcBef>
                          <a:spcPts val="0"/>
                        </a:spcBef>
                        <a:spcAft>
                          <a:spcPts val="0"/>
                        </a:spcAft>
                        <a:buNone/>
                      </a:pPr>
                      <a:r>
                        <a:rPr lang="ca-ES" sz="900" b="0" i="0" u="none" strike="noStrike" noProof="0" dirty="0">
                          <a:effectLst/>
                          <a:latin typeface="Calibri"/>
                        </a:rPr>
                        <a:t>Bloc 1. 2. 3. Significats, estratègies i representacions per al producte i el quocient</a:t>
                      </a:r>
                      <a:endParaRPr lang="es-ES" sz="900" b="0" i="0" u="none" strike="noStrike" noProof="0" dirty="0">
                        <a:effectLst/>
                        <a:latin typeface="Calibri"/>
                      </a:endParaRPr>
                    </a:p>
                    <a:p>
                      <a:pPr lvl="0" algn="ctr">
                        <a:lnSpc>
                          <a:spcPct val="100000"/>
                        </a:lnSpc>
                        <a:spcBef>
                          <a:spcPts val="0"/>
                        </a:spcBef>
                        <a:spcAft>
                          <a:spcPts val="0"/>
                        </a:spcAft>
                        <a:buNone/>
                      </a:pPr>
                      <a:r>
                        <a:rPr lang="ca-ES" sz="900" b="0" i="0" u="none" strike="noStrike" noProof="0" dirty="0">
                          <a:effectLst/>
                          <a:latin typeface="Calibri"/>
                        </a:rPr>
                        <a:t>(suma repetida, partició, producte cartesià, diagrama d'arbre). </a:t>
                      </a:r>
                      <a:endParaRPr lang="ca-ES" dirty="0"/>
                    </a:p>
                    <a:p>
                      <a:pPr lvl="0" algn="ctr">
                        <a:buNone/>
                      </a:pPr>
                      <a:endParaRPr lang="es-ES" sz="900" b="0" i="0" u="none" strike="noStrike">
                        <a:solidFill>
                          <a:srgbClr val="000000"/>
                        </a:solidFill>
                        <a:effectLst/>
                        <a:latin typeface="Calibri"/>
                      </a:endParaRPr>
                    </a:p>
                  </a:txBody>
                  <a:tcPr marL="5183" marR="5183" marT="5183" marB="0" anchor="ctr">
                    <a:solidFill>
                      <a:schemeClr val="accent4">
                        <a:lumMod val="20000"/>
                        <a:lumOff val="80000"/>
                      </a:schemeClr>
                    </a:solidFill>
                  </a:tcPr>
                </a:tc>
                <a:extLst>
                  <a:ext uri="{0D108BD9-81ED-4DB2-BD59-A6C34878D82A}">
                    <a16:rowId xmlns:a16="http://schemas.microsoft.com/office/drawing/2014/main" val="1367209407"/>
                  </a:ext>
                </a:extLst>
              </a:tr>
              <a:tr h="592666">
                <a:tc>
                  <a:txBody>
                    <a:bodyPr/>
                    <a:lstStyle/>
                    <a:p>
                      <a:pPr algn="ctr" fontAlgn="ctr"/>
                      <a:r>
                        <a:rPr lang="es-ES" sz="900" b="1" u="none" strike="noStrike" dirty="0">
                          <a:solidFill>
                            <a:srgbClr val="00B0F0"/>
                          </a:solidFill>
                          <a:effectLst/>
                          <a:latin typeface="abezeh"/>
                        </a:rPr>
                        <a:t>2.17</a:t>
                      </a:r>
                      <a:endParaRPr lang="es-ES" sz="900" b="1" i="0" u="none" strike="noStrike" dirty="0">
                        <a:solidFill>
                          <a:srgbClr val="00B0F0"/>
                        </a:solidFill>
                        <a:effectLst/>
                        <a:latin typeface="abezeh"/>
                      </a:endParaRPr>
                    </a:p>
                  </a:txBody>
                  <a:tcPr marL="6349" marR="6349" marT="6349" marB="0" anchor="ctr">
                    <a:solidFill>
                      <a:srgbClr val="E3F3F9"/>
                    </a:solidFill>
                  </a:tcPr>
                </a:tc>
                <a:tc>
                  <a:txBody>
                    <a:bodyPr/>
                    <a:lstStyle/>
                    <a:p>
                      <a:pPr marL="0" lvl="0" algn="ctr" rtl="0">
                        <a:buNone/>
                      </a:pPr>
                      <a:r>
                        <a:rPr lang="ca-ES" sz="900" u="none" strike="noStrike" kern="1200" noProof="0" dirty="0">
                          <a:solidFill>
                            <a:srgbClr val="00B0F0"/>
                          </a:solidFill>
                          <a:effectLst/>
                          <a:latin typeface="+mn-lt"/>
                          <a:ea typeface="+mn-ea"/>
                          <a:cs typeface="+mn-cs"/>
                        </a:rPr>
                        <a:t>Divisions amb residu</a:t>
                      </a:r>
                      <a:endParaRPr lang="ca-ES" dirty="0"/>
                    </a:p>
                  </a:txBody>
                  <a:tcPr marL="6349" marR="6349" marT="6349" marB="0" anchor="ctr">
                    <a:solidFill>
                      <a:srgbClr val="E3F3F9"/>
                    </a:solidFill>
                  </a:tcPr>
                </a:tc>
                <a:tc>
                  <a:txBody>
                    <a:bodyPr/>
                    <a:lstStyle/>
                    <a:p>
                      <a:pPr lvl="0" algn="ctr">
                        <a:buNone/>
                      </a:pPr>
                      <a:r>
                        <a:rPr lang="ca-ES" sz="900" b="0" i="0" u="none" strike="noStrike" noProof="0" dirty="0">
                          <a:effectLst/>
                          <a:latin typeface="Calibri"/>
                        </a:rPr>
                        <a:t>Exercicis 1 i 2</a:t>
                      </a:r>
                      <a:endParaRPr lang="ca-ES" dirty="0">
                        <a:latin typeface="Calibri"/>
                      </a:endParaRPr>
                    </a:p>
                    <a:p>
                      <a:pPr lvl="0" algn="ctr">
                        <a:buNone/>
                      </a:pPr>
                      <a:r>
                        <a:rPr lang="ca-ES" sz="900" b="0" i="0" u="none" strike="noStrike" noProof="0" dirty="0">
                          <a:effectLst/>
                          <a:latin typeface="Calibri"/>
                        </a:rPr>
                        <a:t>i adaptatiu</a:t>
                      </a:r>
                      <a:endParaRPr lang="ca-ES" dirty="0">
                        <a:latin typeface="Calibri"/>
                      </a:endParaRPr>
                    </a:p>
                  </a:txBody>
                  <a:tcPr marL="6349" marR="6349" marT="6349" marB="0" anchor="ctr">
                    <a:solidFill>
                      <a:schemeClr val="accent4">
                        <a:lumMod val="20000"/>
                        <a:lumOff val="80000"/>
                      </a:schemeClr>
                    </a:solidFill>
                  </a:tcPr>
                </a:tc>
                <a:tc>
                  <a:txBody>
                    <a:bodyPr/>
                    <a:lstStyle/>
                    <a:p>
                      <a:pPr algn="ctr" fontAlgn="ctr"/>
                      <a:r>
                        <a:rPr lang="es-ES" sz="900" b="0" i="0" u="none" strike="noStrike" dirty="0">
                          <a:solidFill>
                            <a:schemeClr val="tx1"/>
                          </a:solidFill>
                          <a:effectLst/>
                          <a:latin typeface="+mn-lt"/>
                        </a:rPr>
                        <a:t>x</a:t>
                      </a:r>
                    </a:p>
                  </a:txBody>
                  <a:tcPr marL="6349" marR="6349" marT="6349" marB="0" anchor="ctr">
                    <a:solidFill>
                      <a:schemeClr val="accent4">
                        <a:lumMod val="20000"/>
                        <a:lumOff val="80000"/>
                      </a:schemeClr>
                    </a:solidFill>
                  </a:tcPr>
                </a:tc>
                <a:tc>
                  <a:txBody>
                    <a:bodyPr/>
                    <a:lstStyle/>
                    <a:p>
                      <a:pPr lvl="0" algn="ctr">
                        <a:buNone/>
                      </a:pPr>
                      <a:r>
                        <a:rPr lang="ca-ES" sz="900" b="0" i="0" u="none" strike="noStrike" noProof="0" dirty="0">
                          <a:solidFill>
                            <a:schemeClr val="tx1"/>
                          </a:solidFill>
                          <a:effectLst/>
                          <a:latin typeface="Calibri"/>
                        </a:rPr>
                        <a:t>179</a:t>
                      </a:r>
                      <a:r>
                        <a:rPr lang="ca-ES" sz="900" b="0" i="0" u="none" strike="noStrike" noProof="0" dirty="0">
                          <a:solidFill>
                            <a:schemeClr val="dk1"/>
                          </a:solidFill>
                          <a:effectLst/>
                          <a:latin typeface="Calibri"/>
                        </a:rPr>
                        <a:t>. Dividir amb residu.</a:t>
                      </a:r>
                      <a:endParaRPr lang="es-ES" dirty="0"/>
                    </a:p>
                  </a:txBody>
                  <a:tcPr marL="6349" marR="6349" marT="6349" marB="0" anchor="ctr">
                    <a:solidFill>
                      <a:schemeClr val="accent4">
                        <a:lumMod val="20000"/>
                        <a:lumOff val="80000"/>
                      </a:schemeClr>
                    </a:solidFill>
                  </a:tcPr>
                </a:tc>
                <a:tc>
                  <a:txBody>
                    <a:bodyPr/>
                    <a:lstStyle/>
                    <a:p>
                      <a:pPr lvl="0" algn="ctr">
                        <a:lnSpc>
                          <a:spcPct val="107000"/>
                        </a:lnSpc>
                        <a:spcBef>
                          <a:spcPts val="0"/>
                        </a:spcBef>
                        <a:spcAft>
                          <a:spcPts val="800"/>
                        </a:spcAft>
                        <a:buNone/>
                      </a:pPr>
                      <a:r>
                        <a:rPr lang="ca-ES" sz="900" b="0" i="0" u="none" strike="noStrike" noProof="0" dirty="0">
                          <a:effectLst/>
                          <a:latin typeface="Calibri"/>
                        </a:rPr>
                        <a:t>Bloc 1. 2. Operacions i les seues propietats</a:t>
                      </a:r>
                      <a:endParaRPr lang="es-ES" dirty="0"/>
                    </a:p>
                  </a:txBody>
                  <a:tcPr marL="6349" marR="6349" marT="6349" marB="0" anchor="ctr">
                    <a:solidFill>
                      <a:schemeClr val="accent4">
                        <a:lumMod val="20000"/>
                        <a:lumOff val="80000"/>
                      </a:schemeClr>
                    </a:solidFill>
                  </a:tcPr>
                </a:tc>
                <a:tc>
                  <a:txBody>
                    <a:bodyPr/>
                    <a:lstStyle/>
                    <a:p>
                      <a:pPr lvl="0" algn="ctr">
                        <a:buNone/>
                      </a:pPr>
                      <a:endParaRPr lang="es-ES" sz="900" b="0" i="0" u="none" strike="noStrike">
                        <a:solidFill>
                          <a:srgbClr val="000000"/>
                        </a:solidFill>
                        <a:effectLst/>
                        <a:latin typeface="+mn-lt"/>
                      </a:endParaRPr>
                    </a:p>
                    <a:p>
                      <a:pPr lvl="0" algn="ctr">
                        <a:buNone/>
                      </a:pPr>
                      <a:r>
                        <a:rPr lang="ca-ES" sz="900" b="0" i="0" u="none" strike="noStrike" noProof="0" dirty="0">
                          <a:effectLst/>
                          <a:latin typeface="Calibri"/>
                        </a:rPr>
                        <a:t>Bloc 1. 2. 3. Significats, estratègies i representacions per al producte i el quocient</a:t>
                      </a:r>
                      <a:endParaRPr lang="es-ES" sz="900" b="0" i="0" u="none" strike="noStrike" noProof="0" dirty="0">
                        <a:effectLst/>
                        <a:latin typeface="Calibri"/>
                      </a:endParaRPr>
                    </a:p>
                    <a:p>
                      <a:pPr lvl="0" algn="ctr">
                        <a:lnSpc>
                          <a:spcPct val="100000"/>
                        </a:lnSpc>
                        <a:spcBef>
                          <a:spcPts val="0"/>
                        </a:spcBef>
                        <a:spcAft>
                          <a:spcPts val="0"/>
                        </a:spcAft>
                        <a:buNone/>
                      </a:pPr>
                      <a:r>
                        <a:rPr lang="ca-ES" sz="900" b="0" i="0" u="none" strike="noStrike" noProof="0" dirty="0">
                          <a:effectLst/>
                          <a:latin typeface="Calibri"/>
                        </a:rPr>
                        <a:t>(suma repetida, partició, producte cartesià, diagrama d'arbre). </a:t>
                      </a:r>
                      <a:endParaRPr lang="es-ES" dirty="0"/>
                    </a:p>
                  </a:txBody>
                  <a:tcPr marL="6348" marR="6348" marT="6348" marB="0">
                    <a:solidFill>
                      <a:schemeClr val="accent4">
                        <a:lumMod val="20000"/>
                        <a:lumOff val="80000"/>
                      </a:schemeClr>
                    </a:solidFill>
                  </a:tcPr>
                </a:tc>
                <a:extLst>
                  <a:ext uri="{0D108BD9-81ED-4DB2-BD59-A6C34878D82A}">
                    <a16:rowId xmlns:a16="http://schemas.microsoft.com/office/drawing/2014/main" val="852758631"/>
                  </a:ext>
                </a:extLst>
              </a:tr>
              <a:tr h="560916">
                <a:tc>
                  <a:txBody>
                    <a:bodyPr/>
                    <a:lstStyle/>
                    <a:p>
                      <a:pPr algn="ctr" fontAlgn="ctr"/>
                      <a:r>
                        <a:rPr lang="es-ES" sz="900" b="1" u="none" strike="noStrike" dirty="0">
                          <a:solidFill>
                            <a:srgbClr val="00B0F0"/>
                          </a:solidFill>
                          <a:effectLst/>
                          <a:latin typeface="abezeh"/>
                        </a:rPr>
                        <a:t>2.18</a:t>
                      </a:r>
                      <a:endParaRPr lang="es-ES" sz="900" b="1" i="0" u="none" strike="noStrike" dirty="0">
                        <a:solidFill>
                          <a:srgbClr val="00B0F0"/>
                        </a:solidFill>
                        <a:effectLst/>
                        <a:latin typeface="abezeh"/>
                      </a:endParaRPr>
                    </a:p>
                  </a:txBody>
                  <a:tcPr marL="3600" marR="3600" marT="3600" marB="0" anchor="ctr">
                    <a:solidFill>
                      <a:srgbClr val="E3F3F9"/>
                    </a:solidFill>
                  </a:tcPr>
                </a:tc>
                <a:tc>
                  <a:txBody>
                    <a:bodyPr/>
                    <a:lstStyle/>
                    <a:p>
                      <a:pPr marL="0" lvl="0" algn="ctr" rtl="0">
                        <a:buNone/>
                      </a:pPr>
                      <a:r>
                        <a:rPr lang="ca-ES" sz="900" u="none" strike="noStrike" kern="1200" noProof="0" dirty="0">
                          <a:solidFill>
                            <a:srgbClr val="00B0F0"/>
                          </a:solidFill>
                          <a:effectLst/>
                          <a:latin typeface="+mn-lt"/>
                          <a:ea typeface="+mn-ea"/>
                          <a:cs typeface="+mn-cs"/>
                        </a:rPr>
                        <a:t>Dividir entre</a:t>
                      </a:r>
                      <a:endParaRPr lang="es-ES" dirty="0"/>
                    </a:p>
                    <a:p>
                      <a:pPr marL="0" lvl="0" algn="ctr">
                        <a:buNone/>
                      </a:pPr>
                      <a:r>
                        <a:rPr lang="ca-ES" sz="900" u="none" strike="noStrike" kern="1200" noProof="0" dirty="0">
                          <a:solidFill>
                            <a:srgbClr val="00B0F0"/>
                          </a:solidFill>
                          <a:effectLst/>
                          <a:latin typeface="+mn-lt"/>
                          <a:ea typeface="+mn-ea"/>
                          <a:cs typeface="+mn-cs"/>
                        </a:rPr>
                        <a:t>dues xifres</a:t>
                      </a:r>
                      <a:endParaRPr lang="es-ES" dirty="0"/>
                    </a:p>
                  </a:txBody>
                  <a:tcPr marL="6349" marR="6349" marT="6349" marB="0" anchor="ctr">
                    <a:solidFill>
                      <a:srgbClr val="E3F3F9"/>
                    </a:solidFill>
                  </a:tcPr>
                </a:tc>
                <a:tc>
                  <a:txBody>
                    <a:bodyPr/>
                    <a:lstStyle/>
                    <a:p>
                      <a:pPr lvl="0" algn="ctr">
                        <a:buNone/>
                      </a:pPr>
                      <a:r>
                        <a:rPr lang="ca-ES" sz="900" b="0" i="0" u="none" strike="noStrike" noProof="0" dirty="0">
                          <a:effectLst/>
                          <a:latin typeface="Calibri"/>
                        </a:rPr>
                        <a:t>Exercicis </a:t>
                      </a:r>
                      <a:r>
                        <a:rPr lang="ca-ES" sz="900" u="none" strike="noStrike" noProof="0" dirty="0">
                          <a:effectLst/>
                          <a:latin typeface="+mn-lt"/>
                        </a:rPr>
                        <a:t>1 i 2 i </a:t>
                      </a:r>
                      <a:r>
                        <a:rPr lang="ca-ES" sz="900" b="0" i="0" u="none" strike="noStrike" noProof="0" dirty="0">
                          <a:effectLst/>
                        </a:rPr>
                        <a:t>adaptatiu</a:t>
                      </a:r>
                      <a:endParaRPr lang="ca-ES" sz="900" b="0" i="0" u="none" strike="noStrike" dirty="0">
                        <a:solidFill>
                          <a:srgbClr val="000000"/>
                        </a:solidFill>
                        <a:effectLst/>
                        <a:latin typeface="+mn-lt"/>
                      </a:endParaRPr>
                    </a:p>
                  </a:txBody>
                  <a:tcPr marL="6349" marR="6349" marT="6349" marB="0" anchor="ctr">
                    <a:solidFill>
                      <a:schemeClr val="accent4">
                        <a:lumMod val="20000"/>
                        <a:lumOff val="80000"/>
                      </a:schemeClr>
                    </a:solidFill>
                  </a:tcPr>
                </a:tc>
                <a:tc>
                  <a:txBody>
                    <a:bodyPr/>
                    <a:lstStyle/>
                    <a:p>
                      <a:pPr algn="ctr" fontAlgn="ctr"/>
                      <a:r>
                        <a:rPr lang="es-ES" sz="900" b="0" i="0" u="none" strike="noStrike" dirty="0">
                          <a:solidFill>
                            <a:schemeClr val="tx1"/>
                          </a:solidFill>
                          <a:effectLst/>
                          <a:latin typeface="+mn-lt"/>
                        </a:rPr>
                        <a:t>x</a:t>
                      </a:r>
                    </a:p>
                  </a:txBody>
                  <a:tcPr marL="6349" marR="6349" marT="6349" marB="0" anchor="ctr">
                    <a:solidFill>
                      <a:schemeClr val="accent4">
                        <a:lumMod val="20000"/>
                        <a:lumOff val="80000"/>
                      </a:schemeClr>
                    </a:solidFill>
                  </a:tcPr>
                </a:tc>
                <a:tc>
                  <a:txBody>
                    <a:bodyPr/>
                    <a:lstStyle/>
                    <a:p>
                      <a:pPr lvl="0" algn="ctr">
                        <a:buNone/>
                      </a:pPr>
                      <a:r>
                        <a:rPr lang="ca-ES" sz="900" b="0" i="0" u="none" strike="noStrike" noProof="0" dirty="0">
                          <a:solidFill>
                            <a:schemeClr val="tx1"/>
                          </a:solidFill>
                          <a:effectLst/>
                          <a:latin typeface="Calibri"/>
                        </a:rPr>
                        <a:t>945. Dividir entre dues xifres.</a:t>
                      </a:r>
                      <a:endParaRPr lang="es-ES" dirty="0"/>
                    </a:p>
                  </a:txBody>
                  <a:tcPr marL="6349" marR="6349" marT="6349" marB="0" anchor="ctr">
                    <a:solidFill>
                      <a:schemeClr val="accent4">
                        <a:lumMod val="20000"/>
                        <a:lumOff val="80000"/>
                      </a:schemeClr>
                    </a:solidFill>
                  </a:tcPr>
                </a:tc>
                <a:tc>
                  <a:txBody>
                    <a:bodyPr/>
                    <a:lstStyle/>
                    <a:p>
                      <a:pPr lvl="0" algn="ctr">
                        <a:buNone/>
                      </a:pPr>
                      <a:r>
                        <a:rPr lang="ca-ES" sz="900" b="0" i="0" u="none" strike="noStrike" noProof="0" dirty="0">
                          <a:effectLst/>
                        </a:rPr>
                        <a:t>Bloc </a:t>
                      </a:r>
                      <a:r>
                        <a:rPr lang="ca-ES" sz="900" b="0" i="0" u="none" strike="noStrike" noProof="0" dirty="0">
                          <a:effectLst/>
                          <a:latin typeface="Calibri"/>
                        </a:rPr>
                        <a:t>1. 2. Operacions i les seues propietats</a:t>
                      </a:r>
                      <a:endParaRPr lang="es-ES" dirty="0"/>
                    </a:p>
                  </a:txBody>
                  <a:tcPr marL="2583" marR="2583" marT="2583" marB="0" anchor="ctr">
                    <a:solidFill>
                      <a:schemeClr val="accent4">
                        <a:lumMod val="20000"/>
                        <a:lumOff val="80000"/>
                      </a:schemeClr>
                    </a:solidFill>
                  </a:tcPr>
                </a:tc>
                <a:tc>
                  <a:txBody>
                    <a:bodyPr/>
                    <a:lstStyle/>
                    <a:p>
                      <a:pPr lvl="0" algn="ctr">
                        <a:buNone/>
                      </a:pPr>
                      <a:endParaRPr lang="es-ES" sz="900" b="0" i="0" u="none" strike="noStrike">
                        <a:solidFill>
                          <a:srgbClr val="000000"/>
                        </a:solidFill>
                        <a:effectLst/>
                        <a:latin typeface="+mn-lt"/>
                      </a:endParaRPr>
                    </a:p>
                    <a:p>
                      <a:pPr lvl="0" algn="ctr">
                        <a:buNone/>
                      </a:pPr>
                      <a:r>
                        <a:rPr lang="ca-ES" sz="900" b="0" i="0" u="none" strike="noStrike" noProof="0" dirty="0">
                          <a:effectLst/>
                          <a:latin typeface="Calibri"/>
                        </a:rPr>
                        <a:t>Bloc 1. 2. 3. Significats, estratègies i representacions per al producte i el quocient</a:t>
                      </a:r>
                      <a:endParaRPr lang="es-ES" sz="900" b="0" i="0" u="none" strike="noStrike" noProof="0" dirty="0">
                        <a:effectLst/>
                        <a:latin typeface="Calibri"/>
                      </a:endParaRPr>
                    </a:p>
                    <a:p>
                      <a:pPr lvl="0" algn="ctr">
                        <a:lnSpc>
                          <a:spcPct val="100000"/>
                        </a:lnSpc>
                        <a:spcBef>
                          <a:spcPts val="0"/>
                        </a:spcBef>
                        <a:spcAft>
                          <a:spcPts val="0"/>
                        </a:spcAft>
                        <a:buNone/>
                      </a:pPr>
                      <a:r>
                        <a:rPr lang="ca-ES" sz="900" b="0" i="0" u="none" strike="noStrike" noProof="0" dirty="0">
                          <a:effectLst/>
                          <a:latin typeface="Calibri"/>
                        </a:rPr>
                        <a:t>(suma repetida, partició, producte cartesià, diagrama d'arbre). </a:t>
                      </a:r>
                      <a:endParaRPr lang="ca-ES" dirty="0"/>
                    </a:p>
                    <a:p>
                      <a:pPr lvl="0" algn="ctr">
                        <a:buNone/>
                      </a:pPr>
                      <a:endParaRPr lang="es-ES" sz="900" b="0" i="0" u="none" strike="noStrike">
                        <a:solidFill>
                          <a:srgbClr val="000000"/>
                        </a:solidFill>
                        <a:effectLst/>
                        <a:latin typeface="+mn-lt"/>
                      </a:endParaRPr>
                    </a:p>
                  </a:txBody>
                  <a:tcPr marL="6348" marR="6348" marT="6348" marB="0" anchor="ctr">
                    <a:solidFill>
                      <a:schemeClr val="accent4">
                        <a:lumMod val="20000"/>
                        <a:lumOff val="80000"/>
                      </a:schemeClr>
                    </a:solidFill>
                  </a:tcPr>
                </a:tc>
                <a:extLst>
                  <a:ext uri="{0D108BD9-81ED-4DB2-BD59-A6C34878D82A}">
                    <a16:rowId xmlns:a16="http://schemas.microsoft.com/office/drawing/2014/main" val="1209840413"/>
                  </a:ext>
                </a:extLst>
              </a:tr>
              <a:tr h="613833">
                <a:tc>
                  <a:txBody>
                    <a:bodyPr/>
                    <a:lstStyle/>
                    <a:p>
                      <a:pPr lvl="0" algn="ctr">
                        <a:buNone/>
                      </a:pPr>
                      <a:endParaRPr lang="es-ES" sz="900" b="1" u="none" strike="noStrike">
                        <a:solidFill>
                          <a:srgbClr val="00B0F0"/>
                        </a:solidFill>
                        <a:effectLst/>
                        <a:latin typeface="abezeh"/>
                      </a:endParaRPr>
                    </a:p>
                    <a:p>
                      <a:pPr lvl="0" algn="ctr">
                        <a:buNone/>
                      </a:pPr>
                      <a:endParaRPr lang="es-ES" sz="900" b="1" u="none" strike="noStrike">
                        <a:solidFill>
                          <a:srgbClr val="00B0F0"/>
                        </a:solidFill>
                        <a:effectLst/>
                        <a:latin typeface="abezeh"/>
                      </a:endParaRPr>
                    </a:p>
                    <a:p>
                      <a:pPr lvl="0" algn="ctr">
                        <a:buNone/>
                      </a:pPr>
                      <a:r>
                        <a:rPr lang="es-ES" sz="900" b="1" u="none" strike="noStrike" dirty="0">
                          <a:solidFill>
                            <a:srgbClr val="00B0F0"/>
                          </a:solidFill>
                          <a:effectLst/>
                          <a:latin typeface="abezeh"/>
                        </a:rPr>
                        <a:t>2.19</a:t>
                      </a:r>
                      <a:endParaRPr lang="es-ES" sz="900" b="1" i="0" u="none" strike="noStrike" dirty="0">
                        <a:solidFill>
                          <a:srgbClr val="00B0F0"/>
                        </a:solidFill>
                        <a:effectLst/>
                        <a:latin typeface="abezeh"/>
                      </a:endParaRPr>
                    </a:p>
                  </a:txBody>
                  <a:tcPr marL="3600" marR="3600" marT="3600" marB="0">
                    <a:solidFill>
                      <a:srgbClr val="E3F3F9"/>
                    </a:solidFill>
                  </a:tcPr>
                </a:tc>
                <a:tc>
                  <a:txBody>
                    <a:bodyPr/>
                    <a:lstStyle/>
                    <a:p>
                      <a:pPr marL="0" lvl="0" algn="ctr" rtl="0">
                        <a:buNone/>
                      </a:pPr>
                      <a:r>
                        <a:rPr lang="ca-ES" sz="900" u="none" strike="noStrike" kern="1200" noProof="0" dirty="0">
                          <a:solidFill>
                            <a:srgbClr val="00B0F0"/>
                          </a:solidFill>
                          <a:effectLst/>
                          <a:latin typeface="+mn-lt"/>
                          <a:ea typeface="+mn-ea"/>
                          <a:cs typeface="+mn-cs"/>
                        </a:rPr>
                        <a:t>Divisions equivalents</a:t>
                      </a:r>
                      <a:endParaRPr lang="es-ES"/>
                    </a:p>
                  </a:txBody>
                  <a:tcPr marL="6348" marR="6348" marT="6348" marB="0" anchor="ctr">
                    <a:solidFill>
                      <a:srgbClr val="E3F3F9"/>
                    </a:solidFill>
                  </a:tcPr>
                </a:tc>
                <a:tc>
                  <a:txBody>
                    <a:bodyPr/>
                    <a:lstStyle/>
                    <a:p>
                      <a:pPr lvl="0" algn="l">
                        <a:buNone/>
                      </a:pPr>
                      <a:endParaRPr lang="es-ES" sz="900" b="0" i="0" u="none" strike="noStrike" noProof="0">
                        <a:effectLst/>
                      </a:endParaRPr>
                    </a:p>
                    <a:p>
                      <a:pPr lvl="0" algn="l">
                        <a:buNone/>
                      </a:pPr>
                      <a:r>
                        <a:rPr lang="ca-ES" sz="900" b="0" i="0" u="none" strike="noStrike" noProof="0" dirty="0">
                          <a:effectLst/>
                          <a:latin typeface="Calibri"/>
                        </a:rPr>
                        <a:t>Exercicis 1 i 2</a:t>
                      </a:r>
                      <a:endParaRPr lang="es-ES" dirty="0"/>
                    </a:p>
                    <a:p>
                      <a:pPr lvl="0" algn="ctr">
                        <a:buNone/>
                      </a:pPr>
                      <a:r>
                        <a:rPr lang="ca-ES" sz="900" b="0" i="0" u="none" strike="noStrike" noProof="0" dirty="0">
                          <a:effectLst/>
                          <a:latin typeface="Calibri"/>
                        </a:rPr>
                        <a:t>i adaptatiu</a:t>
                      </a:r>
                      <a:endParaRPr lang="es-ES" dirty="0"/>
                    </a:p>
                  </a:txBody>
                  <a:tcPr marL="6348" marR="6348" marT="6348" marB="0">
                    <a:solidFill>
                      <a:schemeClr val="accent4">
                        <a:lumMod val="20000"/>
                        <a:lumOff val="80000"/>
                      </a:schemeClr>
                    </a:solidFill>
                  </a:tcPr>
                </a:tc>
                <a:tc>
                  <a:txBody>
                    <a:bodyPr/>
                    <a:lstStyle/>
                    <a:p>
                      <a:pPr lvl="0" algn="ctr">
                        <a:lnSpc>
                          <a:spcPct val="100000"/>
                        </a:lnSpc>
                        <a:spcBef>
                          <a:spcPts val="0"/>
                        </a:spcBef>
                        <a:spcAft>
                          <a:spcPts val="0"/>
                        </a:spcAft>
                        <a:buNone/>
                      </a:pPr>
                      <a:endParaRPr lang="es-ES" sz="900" b="0" i="0" u="none" strike="noStrike" noProof="0">
                        <a:solidFill>
                          <a:schemeClr val="tx1"/>
                        </a:solidFill>
                        <a:effectLst/>
                        <a:latin typeface="Calibri"/>
                      </a:endParaRPr>
                    </a:p>
                    <a:p>
                      <a:pPr lvl="0" algn="ctr">
                        <a:lnSpc>
                          <a:spcPct val="100000"/>
                        </a:lnSpc>
                        <a:spcBef>
                          <a:spcPts val="0"/>
                        </a:spcBef>
                        <a:spcAft>
                          <a:spcPts val="0"/>
                        </a:spcAft>
                        <a:buNone/>
                      </a:pPr>
                      <a:endParaRPr lang="es-ES" sz="900" b="0" i="0" u="none" strike="noStrike" noProof="0">
                        <a:solidFill>
                          <a:schemeClr val="tx1"/>
                        </a:solidFill>
                        <a:effectLst/>
                        <a:latin typeface="Calibri"/>
                      </a:endParaRPr>
                    </a:p>
                    <a:p>
                      <a:pPr lvl="0" algn="ctr">
                        <a:lnSpc>
                          <a:spcPct val="100000"/>
                        </a:lnSpc>
                        <a:spcBef>
                          <a:spcPts val="0"/>
                        </a:spcBef>
                        <a:spcAft>
                          <a:spcPts val="0"/>
                        </a:spcAft>
                        <a:buNone/>
                      </a:pPr>
                      <a:r>
                        <a:rPr lang="es-ES" sz="900" b="0" i="0" u="none" strike="noStrike" noProof="0" dirty="0">
                          <a:solidFill>
                            <a:schemeClr val="tx1"/>
                          </a:solidFill>
                          <a:effectLst/>
                          <a:latin typeface="Calibri"/>
                        </a:rPr>
                        <a:t>x</a:t>
                      </a:r>
                    </a:p>
                    <a:p>
                      <a:pPr lvl="0" algn="ctr">
                        <a:buNone/>
                      </a:pPr>
                      <a:endParaRPr lang="es-ES" sz="900" b="0" i="0" u="none" strike="noStrike">
                        <a:solidFill>
                          <a:schemeClr val="tx1"/>
                        </a:solidFill>
                        <a:effectLst/>
                        <a:latin typeface="+mn-lt"/>
                      </a:endParaRPr>
                    </a:p>
                  </a:txBody>
                  <a:tcPr marL="6348" marR="6348" marT="6348" marB="0">
                    <a:solidFill>
                      <a:schemeClr val="accent4">
                        <a:lumMod val="20000"/>
                        <a:lumOff val="80000"/>
                      </a:schemeClr>
                    </a:solidFill>
                  </a:tcPr>
                </a:tc>
                <a:tc>
                  <a:txBody>
                    <a:bodyPr/>
                    <a:lstStyle/>
                    <a:p>
                      <a:pPr lvl="0" algn="ctr">
                        <a:buNone/>
                      </a:pPr>
                      <a:r>
                        <a:rPr lang="ca-ES" sz="900" b="0" i="0" u="none" strike="noStrike" noProof="0" dirty="0">
                          <a:solidFill>
                            <a:schemeClr val="tx1"/>
                          </a:solidFill>
                          <a:latin typeface="Calibri"/>
                        </a:rPr>
                        <a:t>10031</a:t>
                      </a:r>
                      <a:r>
                        <a:rPr lang="ca-ES" sz="900" b="0" i="0" u="none" strike="noStrike" noProof="0" dirty="0">
                          <a:latin typeface="Calibri"/>
                        </a:rPr>
                        <a:t>. Calcular divisions equivalents.</a:t>
                      </a:r>
                      <a:endParaRPr lang="es-ES" sz="900" dirty="0"/>
                    </a:p>
                  </a:txBody>
                  <a:tcPr marL="6348" marR="6348" marT="6348" marB="0" anchor="ctr">
                    <a:solidFill>
                      <a:schemeClr val="accent4">
                        <a:lumMod val="20000"/>
                        <a:lumOff val="80000"/>
                      </a:schemeClr>
                    </a:solidFill>
                  </a:tcPr>
                </a:tc>
                <a:tc>
                  <a:txBody>
                    <a:bodyPr/>
                    <a:lstStyle/>
                    <a:p>
                      <a:pPr lvl="0" algn="ctr">
                        <a:buNone/>
                      </a:pPr>
                      <a:r>
                        <a:rPr lang="ca-ES" sz="900" b="0" i="0" u="none" strike="noStrike" noProof="0" dirty="0">
                          <a:latin typeface="Calibri"/>
                        </a:rPr>
                        <a:t>Bloc 1. 3. Fraccion</a:t>
                      </a:r>
                      <a:r>
                        <a:rPr lang="ca-ES" sz="900" b="0" i="0" u="none" strike="noStrike" noProof="0" dirty="0">
                          <a:solidFill>
                            <a:schemeClr val="tx1"/>
                          </a:solidFill>
                          <a:latin typeface="Calibri"/>
                        </a:rPr>
                        <a:t>s i decimals</a:t>
                      </a:r>
                      <a:endParaRPr lang="es-ES" dirty="0"/>
                    </a:p>
                  </a:txBody>
                  <a:tcPr marL="2583" marR="2583" marT="2583" marB="0" anchor="ctr">
                    <a:solidFill>
                      <a:schemeClr val="accent4">
                        <a:lumMod val="20000"/>
                        <a:lumOff val="80000"/>
                      </a:schemeClr>
                    </a:solidFill>
                  </a:tcPr>
                </a:tc>
                <a:tc>
                  <a:txBody>
                    <a:bodyPr/>
                    <a:lstStyle/>
                    <a:p>
                      <a:pPr lvl="0" algn="ctr">
                        <a:buNone/>
                      </a:pPr>
                      <a:endParaRPr lang="es-ES" sz="900" u="none" strike="noStrike">
                        <a:effectLst/>
                        <a:latin typeface="+mn-lt"/>
                      </a:endParaRPr>
                    </a:p>
                    <a:p>
                      <a:pPr lvl="0" algn="ctr">
                        <a:buNone/>
                      </a:pPr>
                      <a:endParaRPr lang="es-ES" sz="900" u="none" strike="noStrike">
                        <a:effectLst/>
                        <a:latin typeface="+mn-lt"/>
                      </a:endParaRPr>
                    </a:p>
                    <a:p>
                      <a:pPr lvl="0" algn="ctr">
                        <a:lnSpc>
                          <a:spcPct val="100000"/>
                        </a:lnSpc>
                        <a:spcBef>
                          <a:spcPts val="0"/>
                        </a:spcBef>
                        <a:spcAft>
                          <a:spcPts val="0"/>
                        </a:spcAft>
                        <a:buNone/>
                      </a:pPr>
                      <a:r>
                        <a:rPr lang="ca-ES" sz="900" b="0" i="0" u="none" strike="noStrike" noProof="0" dirty="0">
                          <a:effectLst/>
                          <a:latin typeface="Calibri"/>
                        </a:rPr>
                        <a:t>Bloc 1. 3. 3. Aproximació i </a:t>
                      </a:r>
                      <a:r>
                        <a:rPr lang="ca-ES" sz="900" b="0" i="0" u="none" strike="noStrike" noProof="0" dirty="0" err="1">
                          <a:effectLst/>
                          <a:latin typeface="Calibri"/>
                        </a:rPr>
                        <a:t>arredoniment</a:t>
                      </a:r>
                      <a:r>
                        <a:rPr lang="ca-ES" sz="900" b="0" i="0" u="none" strike="noStrike" noProof="0" dirty="0">
                          <a:effectLst/>
                          <a:latin typeface="Calibri"/>
                        </a:rPr>
                        <a:t> de nombres decimals. </a:t>
                      </a:r>
                      <a:endParaRPr lang="es-ES" dirty="0"/>
                    </a:p>
                    <a:p>
                      <a:pPr lvl="0" algn="ctr">
                        <a:buNone/>
                      </a:pPr>
                      <a:endParaRPr lang="es-ES" sz="900" u="none" strike="noStrike">
                        <a:effectLst/>
                        <a:latin typeface="+mn-lt"/>
                      </a:endParaRPr>
                    </a:p>
                  </a:txBody>
                  <a:tcPr marL="6347" marR="6347" marT="6347" marB="0">
                    <a:solidFill>
                      <a:schemeClr val="accent4">
                        <a:lumMod val="20000"/>
                        <a:lumOff val="80000"/>
                      </a:schemeClr>
                    </a:solidFill>
                  </a:tcPr>
                </a:tc>
                <a:extLst>
                  <a:ext uri="{0D108BD9-81ED-4DB2-BD59-A6C34878D82A}">
                    <a16:rowId xmlns:a16="http://schemas.microsoft.com/office/drawing/2014/main" val="3184572581"/>
                  </a:ext>
                </a:extLst>
              </a:tr>
              <a:tr h="624416">
                <a:tc>
                  <a:txBody>
                    <a:bodyPr/>
                    <a:lstStyle/>
                    <a:p>
                      <a:pPr lvl="0" algn="ctr">
                        <a:buNone/>
                      </a:pPr>
                      <a:endParaRPr lang="es-ES" sz="900" b="1" u="none" strike="noStrike">
                        <a:solidFill>
                          <a:srgbClr val="00B0F0"/>
                        </a:solidFill>
                        <a:effectLst/>
                        <a:latin typeface="abezeh"/>
                      </a:endParaRPr>
                    </a:p>
                    <a:p>
                      <a:pPr lvl="0" algn="ctr">
                        <a:buNone/>
                      </a:pPr>
                      <a:endParaRPr lang="es-ES" sz="900" b="1" u="none" strike="noStrike">
                        <a:solidFill>
                          <a:srgbClr val="00B0F0"/>
                        </a:solidFill>
                        <a:effectLst/>
                        <a:latin typeface="abezeh"/>
                      </a:endParaRPr>
                    </a:p>
                    <a:p>
                      <a:pPr lvl="0" algn="ctr">
                        <a:buNone/>
                      </a:pPr>
                      <a:r>
                        <a:rPr lang="es-ES" sz="900" b="1" u="none" strike="noStrike" dirty="0">
                          <a:solidFill>
                            <a:srgbClr val="00B0F0"/>
                          </a:solidFill>
                          <a:effectLst/>
                          <a:latin typeface="abezeh"/>
                        </a:rPr>
                        <a:t>2.20</a:t>
                      </a:r>
                      <a:endParaRPr lang="es-ES" sz="900" b="1" i="0" u="none" strike="noStrike" dirty="0">
                        <a:solidFill>
                          <a:srgbClr val="00B0F0"/>
                        </a:solidFill>
                        <a:effectLst/>
                        <a:latin typeface="abezeh"/>
                      </a:endParaRPr>
                    </a:p>
                  </a:txBody>
                  <a:tcPr marL="3600" marR="3600" marT="3600" marB="0">
                    <a:solidFill>
                      <a:srgbClr val="E3F3F9"/>
                    </a:solidFill>
                  </a:tcPr>
                </a:tc>
                <a:tc>
                  <a:txBody>
                    <a:bodyPr/>
                    <a:lstStyle/>
                    <a:p>
                      <a:pPr marL="0" lvl="0" algn="ctr" rtl="0">
                        <a:buNone/>
                      </a:pPr>
                      <a:r>
                        <a:rPr lang="ca-ES" sz="900" u="none" strike="noStrike" kern="1200" noProof="0" dirty="0">
                          <a:solidFill>
                            <a:srgbClr val="00B0F0"/>
                          </a:solidFill>
                          <a:effectLst/>
                          <a:latin typeface="+mn-lt"/>
                          <a:ea typeface="+mn-ea"/>
                          <a:cs typeface="+mn-cs"/>
                        </a:rPr>
                        <a:t>Criteris de divisibilitat</a:t>
                      </a:r>
                      <a:endParaRPr lang="es-ES"/>
                    </a:p>
                  </a:txBody>
                  <a:tcPr marL="6347" marR="6347" marT="6347" marB="0" anchor="ctr">
                    <a:solidFill>
                      <a:srgbClr val="E3F3F9"/>
                    </a:solidFill>
                  </a:tcPr>
                </a:tc>
                <a:tc>
                  <a:txBody>
                    <a:bodyPr/>
                    <a:lstStyle/>
                    <a:p>
                      <a:pPr lvl="0" algn="ctr">
                        <a:buNone/>
                      </a:pPr>
                      <a:endParaRPr lang="ca-ES" sz="900" b="0" i="0" u="none" strike="noStrike" noProof="0">
                        <a:effectLst/>
                        <a:latin typeface="Calibri"/>
                      </a:endParaRPr>
                    </a:p>
                    <a:p>
                      <a:pPr lvl="0" algn="ctr">
                        <a:buNone/>
                      </a:pPr>
                      <a:r>
                        <a:rPr lang="ca-ES" sz="900" b="0" i="0" u="none" strike="noStrike" noProof="0" dirty="0">
                          <a:effectLst/>
                          <a:latin typeface="Calibri"/>
                        </a:rPr>
                        <a:t>Exercicis 1 i 2</a:t>
                      </a:r>
                      <a:endParaRPr lang="es-ES" sz="900" b="0" i="0" u="none" strike="noStrike" noProof="0" dirty="0">
                        <a:effectLst/>
                      </a:endParaRPr>
                    </a:p>
                    <a:p>
                      <a:pPr lvl="0" algn="ctr">
                        <a:buNone/>
                      </a:pPr>
                      <a:r>
                        <a:rPr lang="ca-ES" sz="900" b="0" i="0" u="none" strike="noStrike" noProof="0" dirty="0">
                          <a:effectLst/>
                          <a:latin typeface="Calibri"/>
                        </a:rPr>
                        <a:t>i adaptatiu</a:t>
                      </a:r>
                      <a:endParaRPr lang="ca-ES" dirty="0"/>
                    </a:p>
                  </a:txBody>
                  <a:tcPr marL="6347" marR="6347" marT="6347" marB="0">
                    <a:solidFill>
                      <a:schemeClr val="accent4">
                        <a:lumMod val="20000"/>
                        <a:lumOff val="80000"/>
                      </a:schemeClr>
                    </a:solidFill>
                  </a:tcPr>
                </a:tc>
                <a:tc>
                  <a:txBody>
                    <a:bodyPr/>
                    <a:lstStyle/>
                    <a:p>
                      <a:pPr lvl="0" algn="ctr">
                        <a:buNone/>
                      </a:pPr>
                      <a:endParaRPr lang="es-ES" sz="900" b="0" i="0" u="none" strike="noStrike">
                        <a:solidFill>
                          <a:schemeClr val="tx1"/>
                        </a:solidFill>
                        <a:effectLst/>
                        <a:latin typeface="+mn-lt"/>
                      </a:endParaRPr>
                    </a:p>
                    <a:p>
                      <a:pPr lvl="0" algn="ctr">
                        <a:buNone/>
                      </a:pPr>
                      <a:endParaRPr lang="es-ES" sz="900" b="0" i="0" u="none" strike="noStrike">
                        <a:solidFill>
                          <a:schemeClr val="tx1"/>
                        </a:solidFill>
                        <a:effectLst/>
                        <a:latin typeface="+mn-lt"/>
                      </a:endParaRPr>
                    </a:p>
                    <a:p>
                      <a:pPr lvl="0" algn="ctr">
                        <a:buNone/>
                      </a:pPr>
                      <a:r>
                        <a:rPr lang="es-ES" sz="900" b="0" i="0" u="none" strike="noStrike" dirty="0">
                          <a:solidFill>
                            <a:schemeClr val="tx1"/>
                          </a:solidFill>
                          <a:effectLst/>
                          <a:latin typeface="+mn-lt"/>
                        </a:rPr>
                        <a:t>x</a:t>
                      </a:r>
                    </a:p>
                  </a:txBody>
                  <a:tcPr marL="6347" marR="6347" marT="6347" marB="0">
                    <a:solidFill>
                      <a:schemeClr val="accent4">
                        <a:lumMod val="20000"/>
                        <a:lumOff val="80000"/>
                      </a:schemeClr>
                    </a:solidFill>
                  </a:tcPr>
                </a:tc>
                <a:tc>
                  <a:txBody>
                    <a:bodyPr/>
                    <a:lstStyle/>
                    <a:p>
                      <a:pPr lvl="0" algn="ctr">
                        <a:buNone/>
                      </a:pPr>
                      <a:r>
                        <a:rPr lang="ca-ES" sz="900" b="0" i="0" u="none" strike="noStrike" noProof="0" dirty="0">
                          <a:solidFill>
                            <a:schemeClr val="tx1"/>
                          </a:solidFill>
                          <a:latin typeface="Calibri"/>
                        </a:rPr>
                        <a:t>950. </a:t>
                      </a:r>
                      <a:r>
                        <a:rPr lang="ca-ES" sz="900" b="0" i="0" u="none" strike="noStrike" noProof="0" dirty="0" err="1">
                          <a:solidFill>
                            <a:schemeClr val="tx1"/>
                          </a:solidFill>
                          <a:latin typeface="Calibri"/>
                        </a:rPr>
                        <a:t>Conéixer</a:t>
                      </a:r>
                      <a:r>
                        <a:rPr lang="ca-ES" sz="900" b="0" i="0" u="none" strike="noStrike" noProof="0" dirty="0">
                          <a:solidFill>
                            <a:schemeClr val="tx1"/>
                          </a:solidFill>
                          <a:latin typeface="Calibri"/>
                        </a:rPr>
                        <a:t> els criteris de divisibilitat.</a:t>
                      </a:r>
                      <a:endParaRPr lang="es-ES" sz="900" dirty="0"/>
                    </a:p>
                  </a:txBody>
                  <a:tcPr marL="6347" marR="6347" marT="6347" marB="0" anchor="ctr">
                    <a:solidFill>
                      <a:schemeClr val="accent4">
                        <a:lumMod val="20000"/>
                        <a:lumOff val="80000"/>
                      </a:schemeClr>
                    </a:solidFill>
                  </a:tcPr>
                </a:tc>
                <a:tc>
                  <a:txBody>
                    <a:bodyPr/>
                    <a:lstStyle/>
                    <a:p>
                      <a:pPr lvl="0" algn="ctr">
                        <a:buNone/>
                      </a:pPr>
                      <a:r>
                        <a:rPr lang="ca-ES" sz="900" b="0" i="0" u="none" strike="noStrike" noProof="0" dirty="0">
                          <a:effectLst/>
                          <a:latin typeface="Calibri"/>
                        </a:rPr>
                        <a:t>Bloc 1. 1. </a:t>
                      </a:r>
                      <a:r>
                        <a:rPr lang="ca-ES" sz="900" b="0" i="0" u="none" strike="noStrike" noProof="0" dirty="0">
                          <a:solidFill>
                            <a:schemeClr val="tx1"/>
                          </a:solidFill>
                          <a:effectLst/>
                          <a:latin typeface="Calibri"/>
                        </a:rPr>
                        <a:t>Nombres naturals</a:t>
                      </a:r>
                      <a:endParaRPr lang="ca-ES" sz="900" b="0" i="0" u="none" strike="noStrike" noProof="0">
                        <a:effectLst/>
                      </a:endParaRPr>
                    </a:p>
                  </a:txBody>
                  <a:tcPr marL="2583" marR="2583" marT="2583" marB="0" anchor="ctr">
                    <a:solidFill>
                      <a:schemeClr val="accent4">
                        <a:lumMod val="20000"/>
                        <a:lumOff val="80000"/>
                      </a:schemeClr>
                    </a:solidFill>
                  </a:tcPr>
                </a:tc>
                <a:tc>
                  <a:txBody>
                    <a:bodyPr/>
                    <a:lstStyle/>
                    <a:p>
                      <a:pPr lvl="0" algn="ctr">
                        <a:buNone/>
                      </a:pPr>
                      <a:endParaRPr lang="es-ES" sz="900" u="none" strike="noStrike">
                        <a:effectLst/>
                        <a:latin typeface="+mn-lt"/>
                      </a:endParaRPr>
                    </a:p>
                    <a:p>
                      <a:pPr lvl="0" algn="ctr">
                        <a:lnSpc>
                          <a:spcPct val="100000"/>
                        </a:lnSpc>
                        <a:spcBef>
                          <a:spcPts val="0"/>
                        </a:spcBef>
                        <a:spcAft>
                          <a:spcPts val="0"/>
                        </a:spcAft>
                        <a:buNone/>
                      </a:pPr>
                      <a:r>
                        <a:rPr lang="ca-ES" sz="900" b="0" i="0" u="none" strike="noStrike" noProof="0" dirty="0">
                          <a:effectLst/>
                          <a:latin typeface="Calibri"/>
                        </a:rPr>
                        <a:t>Bloc 1. 1. 7. Múltiples i divisors. Nombres primers i compostos.</a:t>
                      </a:r>
                      <a:endParaRPr lang="es-ES" sz="900" b="0" i="0" u="none" strike="noStrike" noProof="0" dirty="0">
                        <a:effectLst/>
                        <a:latin typeface="Calibri"/>
                      </a:endParaRPr>
                    </a:p>
                    <a:p>
                      <a:pPr lvl="0" algn="ctr">
                        <a:lnSpc>
                          <a:spcPct val="100000"/>
                        </a:lnSpc>
                        <a:spcBef>
                          <a:spcPts val="0"/>
                        </a:spcBef>
                        <a:spcAft>
                          <a:spcPts val="0"/>
                        </a:spcAft>
                        <a:buNone/>
                      </a:pPr>
                      <a:r>
                        <a:rPr lang="ca-ES" sz="900" b="0" i="0" u="none" strike="noStrike" noProof="0" dirty="0">
                          <a:effectLst/>
                          <a:latin typeface="Calibri"/>
                        </a:rPr>
                        <a:t>Propietats i criteris de divisibilitat. </a:t>
                      </a:r>
                      <a:endParaRPr lang="ca-ES" dirty="0"/>
                    </a:p>
                    <a:p>
                      <a:pPr lvl="0" algn="ctr">
                        <a:buNone/>
                      </a:pPr>
                      <a:endParaRPr lang="es-ES" sz="900" u="none" strike="noStrike">
                        <a:effectLst/>
                        <a:latin typeface="+mn-lt"/>
                      </a:endParaRPr>
                    </a:p>
                  </a:txBody>
                  <a:tcPr marL="6347" marR="6347" marT="6347" marB="0" anchor="ctr">
                    <a:solidFill>
                      <a:schemeClr val="accent4">
                        <a:lumMod val="20000"/>
                        <a:lumOff val="80000"/>
                      </a:schemeClr>
                    </a:solidFill>
                  </a:tcPr>
                </a:tc>
                <a:extLst>
                  <a:ext uri="{0D108BD9-81ED-4DB2-BD59-A6C34878D82A}">
                    <a16:rowId xmlns:a16="http://schemas.microsoft.com/office/drawing/2014/main" val="1430522631"/>
                  </a:ext>
                </a:extLst>
              </a:tr>
              <a:tr h="698500">
                <a:tc>
                  <a:txBody>
                    <a:bodyPr/>
                    <a:lstStyle/>
                    <a:p>
                      <a:pPr lvl="0" algn="ctr">
                        <a:buNone/>
                      </a:pPr>
                      <a:endParaRPr lang="es-ES" sz="900" b="1" u="none" strike="noStrike">
                        <a:solidFill>
                          <a:srgbClr val="00B0F0"/>
                        </a:solidFill>
                        <a:effectLst/>
                        <a:latin typeface="abezeh"/>
                      </a:endParaRPr>
                    </a:p>
                    <a:p>
                      <a:pPr lvl="0" algn="ctr">
                        <a:buNone/>
                      </a:pPr>
                      <a:endParaRPr lang="es-ES" sz="900" b="1" u="none" strike="noStrike">
                        <a:solidFill>
                          <a:srgbClr val="00B0F0"/>
                        </a:solidFill>
                        <a:effectLst/>
                        <a:latin typeface="abezeh"/>
                      </a:endParaRPr>
                    </a:p>
                    <a:p>
                      <a:pPr lvl="0" algn="ctr">
                        <a:buNone/>
                      </a:pPr>
                      <a:r>
                        <a:rPr lang="es-ES" sz="900" b="1" u="none" strike="noStrike" dirty="0">
                          <a:solidFill>
                            <a:srgbClr val="00B0F0"/>
                          </a:solidFill>
                          <a:effectLst/>
                          <a:latin typeface="abezeh"/>
                        </a:rPr>
                        <a:t>2.21</a:t>
                      </a:r>
                      <a:endParaRPr lang="es-ES" sz="900" b="1" i="0" u="none" strike="noStrike" dirty="0">
                        <a:solidFill>
                          <a:srgbClr val="00B0F0"/>
                        </a:solidFill>
                        <a:effectLst/>
                        <a:latin typeface="abezeh"/>
                      </a:endParaRPr>
                    </a:p>
                  </a:txBody>
                  <a:tcPr marL="3600" marR="3600" marT="3600" marB="0">
                    <a:solidFill>
                      <a:srgbClr val="E3F3F9"/>
                    </a:solidFill>
                  </a:tcPr>
                </a:tc>
                <a:tc>
                  <a:txBody>
                    <a:bodyPr/>
                    <a:lstStyle/>
                    <a:p>
                      <a:pPr marL="0" lvl="0" algn="ctr" rtl="0">
                        <a:buNone/>
                      </a:pPr>
                      <a:r>
                        <a:rPr lang="ca-ES" sz="900" u="none" strike="noStrike" kern="1200" noProof="0" dirty="0">
                          <a:solidFill>
                            <a:srgbClr val="00B0F0"/>
                          </a:solidFill>
                          <a:effectLst/>
                          <a:latin typeface="+mn-lt"/>
                          <a:ea typeface="+mn-ea"/>
                          <a:cs typeface="+mn-cs"/>
                        </a:rPr>
                        <a:t>Sumar </a:t>
                      </a:r>
                      <a:br>
                        <a:rPr lang="ca-ES" sz="900" u="none" strike="noStrike" kern="1200" noProof="0" dirty="0">
                          <a:solidFill>
                            <a:srgbClr val="00B0F0"/>
                          </a:solidFill>
                          <a:effectLst/>
                          <a:latin typeface="+mn-lt"/>
                          <a:ea typeface="+mn-ea"/>
                          <a:cs typeface="+mn-cs"/>
                        </a:rPr>
                      </a:br>
                      <a:r>
                        <a:rPr lang="ca-ES" sz="900" u="none" strike="noStrike" kern="1200" noProof="0" dirty="0">
                          <a:solidFill>
                            <a:srgbClr val="00B0F0"/>
                          </a:solidFill>
                          <a:effectLst/>
                          <a:latin typeface="+mn-lt"/>
                          <a:ea typeface="+mn-ea"/>
                          <a:cs typeface="+mn-cs"/>
                        </a:rPr>
                        <a:t>nombres decimals</a:t>
                      </a:r>
                      <a:endParaRPr lang="es-ES"/>
                    </a:p>
                  </a:txBody>
                  <a:tcPr marL="6347" marR="6347" marT="6347" marB="0" anchor="ctr">
                    <a:solidFill>
                      <a:srgbClr val="E3F3F9"/>
                    </a:solidFill>
                  </a:tcPr>
                </a:tc>
                <a:tc>
                  <a:txBody>
                    <a:bodyPr/>
                    <a:lstStyle/>
                    <a:p>
                      <a:pPr lvl="0" algn="ctr">
                        <a:buNone/>
                      </a:pPr>
                      <a:r>
                        <a:rPr lang="ca-ES" sz="900" b="0" i="0" u="none" strike="noStrike" noProof="0" dirty="0">
                          <a:effectLst/>
                          <a:latin typeface="Calibri"/>
                        </a:rPr>
                        <a:t>Exercicis 1 i 2</a:t>
                      </a:r>
                      <a:endParaRPr lang="es-ES" sz="900" b="0" i="0" u="none" strike="noStrike" noProof="0" dirty="0">
                        <a:effectLst/>
                      </a:endParaRPr>
                    </a:p>
                    <a:p>
                      <a:pPr lvl="0" algn="ctr">
                        <a:buNone/>
                      </a:pPr>
                      <a:r>
                        <a:rPr lang="ca-ES" sz="900" b="0" i="0" u="none" strike="noStrike" noProof="0" dirty="0">
                          <a:effectLst/>
                          <a:latin typeface="Calibri"/>
                        </a:rPr>
                        <a:t>i adaptatiu</a:t>
                      </a:r>
                      <a:endParaRPr lang="ca-ES" dirty="0"/>
                    </a:p>
                  </a:txBody>
                  <a:tcPr marL="6347" marR="6347" marT="6347" marB="0" anchor="ctr">
                    <a:solidFill>
                      <a:schemeClr val="accent4">
                        <a:lumMod val="20000"/>
                        <a:lumOff val="80000"/>
                      </a:schemeClr>
                    </a:solidFill>
                  </a:tcPr>
                </a:tc>
                <a:tc>
                  <a:txBody>
                    <a:bodyPr/>
                    <a:lstStyle/>
                    <a:p>
                      <a:pPr lvl="0" algn="ctr">
                        <a:buNone/>
                      </a:pPr>
                      <a:endParaRPr lang="es-ES" sz="900" b="0" i="0" u="none" strike="noStrike">
                        <a:solidFill>
                          <a:schemeClr val="tx1"/>
                        </a:solidFill>
                        <a:effectLst/>
                        <a:latin typeface="+mn-lt"/>
                      </a:endParaRPr>
                    </a:p>
                    <a:p>
                      <a:pPr lvl="0" algn="ctr">
                        <a:buNone/>
                      </a:pPr>
                      <a:endParaRPr lang="es-ES" sz="900" b="0" i="0" u="none" strike="noStrike">
                        <a:solidFill>
                          <a:schemeClr val="tx1"/>
                        </a:solidFill>
                        <a:effectLst/>
                        <a:latin typeface="+mn-lt"/>
                      </a:endParaRPr>
                    </a:p>
                    <a:p>
                      <a:pPr lvl="0" algn="ctr">
                        <a:buNone/>
                      </a:pPr>
                      <a:r>
                        <a:rPr lang="es-ES" sz="900" b="0" i="0" u="none" strike="noStrike" dirty="0">
                          <a:solidFill>
                            <a:schemeClr val="tx1"/>
                          </a:solidFill>
                          <a:effectLst/>
                          <a:latin typeface="+mn-lt"/>
                        </a:rPr>
                        <a:t>x</a:t>
                      </a:r>
                    </a:p>
                  </a:txBody>
                  <a:tcPr marL="6347" marR="6347" marT="6347" marB="0">
                    <a:solidFill>
                      <a:schemeClr val="accent4">
                        <a:lumMod val="20000"/>
                        <a:lumOff val="80000"/>
                      </a:schemeClr>
                    </a:solidFill>
                  </a:tcPr>
                </a:tc>
                <a:tc>
                  <a:txBody>
                    <a:bodyPr/>
                    <a:lstStyle/>
                    <a:p>
                      <a:pPr lvl="0" algn="ctr">
                        <a:buNone/>
                      </a:pPr>
                      <a:r>
                        <a:rPr lang="ca-ES" sz="900" b="0" i="0" u="none" strike="noStrike" noProof="0">
                          <a:solidFill>
                            <a:srgbClr val="FF0000"/>
                          </a:solidFill>
                          <a:latin typeface="Calibri"/>
                        </a:rPr>
                        <a:t>350</a:t>
                      </a:r>
                      <a:r>
                        <a:rPr lang="ca-ES" sz="900" b="0" i="0" u="none" strike="noStrike" noProof="0">
                          <a:solidFill>
                            <a:schemeClr val="tx1"/>
                          </a:solidFill>
                          <a:latin typeface="Calibri"/>
                        </a:rPr>
                        <a:t>. Sumar amb nombres decimals</a:t>
                      </a:r>
                      <a:endParaRPr lang="es-ES"/>
                    </a:p>
                    <a:p>
                      <a:pPr lvl="0" algn="ctr">
                        <a:buNone/>
                      </a:pPr>
                      <a:r>
                        <a:rPr lang="ca-ES" sz="900" b="0" i="0" u="none" strike="noStrike" noProof="0" dirty="0">
                          <a:solidFill>
                            <a:schemeClr val="tx1"/>
                          </a:solidFill>
                          <a:latin typeface="Calibri"/>
                        </a:rPr>
                        <a:t>(tres sumands).</a:t>
                      </a:r>
                      <a:endParaRPr lang="es-ES" dirty="0"/>
                    </a:p>
                  </a:txBody>
                  <a:tcPr marL="6347" marR="6347" marT="6347" marB="0" anchor="ctr">
                    <a:solidFill>
                      <a:schemeClr val="accent4">
                        <a:lumMod val="20000"/>
                        <a:lumOff val="80000"/>
                      </a:schemeClr>
                    </a:solidFill>
                  </a:tcPr>
                </a:tc>
                <a:tc>
                  <a:txBody>
                    <a:bodyPr/>
                    <a:lstStyle/>
                    <a:p>
                      <a:pPr lvl="0" algn="ctr">
                        <a:buNone/>
                      </a:pPr>
                      <a:r>
                        <a:rPr lang="ca-ES" sz="900" b="0" i="0" u="none" strike="noStrike" noProof="0" dirty="0">
                          <a:effectLst/>
                          <a:latin typeface="Calibri"/>
                        </a:rPr>
                        <a:t>Bloc 1. 3. Fraccion</a:t>
                      </a:r>
                      <a:r>
                        <a:rPr lang="ca-ES" sz="900" b="0" i="0" u="none" strike="noStrike" noProof="0" dirty="0">
                          <a:solidFill>
                            <a:schemeClr val="tx1"/>
                          </a:solidFill>
                          <a:effectLst/>
                          <a:latin typeface="Calibri"/>
                        </a:rPr>
                        <a:t>s i decimals</a:t>
                      </a:r>
                      <a:endParaRPr lang="es-ES" dirty="0"/>
                    </a:p>
                  </a:txBody>
                  <a:tcPr marL="2583" marR="2583" marT="2583" marB="0" anchor="ctr">
                    <a:solidFill>
                      <a:schemeClr val="accent4">
                        <a:lumMod val="20000"/>
                        <a:lumOff val="80000"/>
                      </a:schemeClr>
                    </a:solidFill>
                  </a:tcPr>
                </a:tc>
                <a:tc>
                  <a:txBody>
                    <a:bodyPr/>
                    <a:lstStyle/>
                    <a:p>
                      <a:pPr lvl="0" algn="ctr">
                        <a:buNone/>
                      </a:pPr>
                      <a:endParaRPr lang="es-ES" sz="900" u="none" strike="noStrike">
                        <a:effectLst/>
                        <a:latin typeface="+mn-lt"/>
                      </a:endParaRPr>
                    </a:p>
                    <a:p>
                      <a:pPr lvl="0" algn="ctr">
                        <a:lnSpc>
                          <a:spcPct val="100000"/>
                        </a:lnSpc>
                        <a:spcBef>
                          <a:spcPts val="0"/>
                        </a:spcBef>
                        <a:spcAft>
                          <a:spcPts val="0"/>
                        </a:spcAft>
                        <a:buNone/>
                      </a:pPr>
                      <a:r>
                        <a:rPr lang="ca-ES" sz="900" b="0" i="0" u="none" strike="noStrike" noProof="0" dirty="0">
                          <a:effectLst/>
                          <a:latin typeface="Calibri"/>
                        </a:rPr>
                        <a:t>Bloc 1. 3. 2. Fracció decimal. Nombres  decimals (dècimes, centèsimes</a:t>
                      </a:r>
                    </a:p>
                    <a:p>
                      <a:pPr lvl="0" algn="ctr">
                        <a:lnSpc>
                          <a:spcPct val="100000"/>
                        </a:lnSpc>
                        <a:spcBef>
                          <a:spcPts val="0"/>
                        </a:spcBef>
                        <a:spcAft>
                          <a:spcPts val="0"/>
                        </a:spcAft>
                        <a:buNone/>
                      </a:pPr>
                      <a:r>
                        <a:rPr lang="ca-ES" sz="900" b="0" i="0" u="none" strike="noStrike" noProof="0" dirty="0">
                          <a:effectLst/>
                          <a:latin typeface="Calibri"/>
                        </a:rPr>
                        <a:t>i mil·lèsimes). Operacions bàsiques. </a:t>
                      </a:r>
                      <a:endParaRPr lang="ca-ES" dirty="0"/>
                    </a:p>
                    <a:p>
                      <a:pPr lvl="0" algn="ctr">
                        <a:buNone/>
                      </a:pPr>
                      <a:endParaRPr lang="es-ES" sz="900" u="none" strike="noStrike">
                        <a:effectLst/>
                        <a:latin typeface="+mn-lt"/>
                      </a:endParaRPr>
                    </a:p>
                  </a:txBody>
                  <a:tcPr marL="6347" marR="6347" marT="6347" marB="0" anchor="ctr">
                    <a:solidFill>
                      <a:schemeClr val="accent4">
                        <a:lumMod val="20000"/>
                        <a:lumOff val="80000"/>
                      </a:schemeClr>
                    </a:solidFill>
                  </a:tcPr>
                </a:tc>
                <a:extLst>
                  <a:ext uri="{0D108BD9-81ED-4DB2-BD59-A6C34878D82A}">
                    <a16:rowId xmlns:a16="http://schemas.microsoft.com/office/drawing/2014/main" val="3578505386"/>
                  </a:ext>
                </a:extLst>
              </a:tr>
              <a:tr h="666750">
                <a:tc>
                  <a:txBody>
                    <a:bodyPr/>
                    <a:lstStyle/>
                    <a:p>
                      <a:pPr lvl="0" algn="ctr">
                        <a:buNone/>
                      </a:pPr>
                      <a:endParaRPr lang="es-ES" sz="900" b="1" u="none" strike="noStrike">
                        <a:solidFill>
                          <a:srgbClr val="00B0F0"/>
                        </a:solidFill>
                        <a:effectLst/>
                        <a:latin typeface="abezeh"/>
                      </a:endParaRPr>
                    </a:p>
                    <a:p>
                      <a:pPr lvl="0" algn="ctr">
                        <a:buNone/>
                      </a:pPr>
                      <a:endParaRPr lang="es-ES" sz="900" b="1" u="none" strike="noStrike" dirty="0">
                        <a:solidFill>
                          <a:srgbClr val="00B0F0"/>
                        </a:solidFill>
                        <a:effectLst/>
                        <a:latin typeface="abezeh"/>
                      </a:endParaRPr>
                    </a:p>
                    <a:p>
                      <a:pPr lvl="0" algn="ctr">
                        <a:buNone/>
                      </a:pPr>
                      <a:r>
                        <a:rPr lang="es-ES" sz="900" b="1" u="none" strike="noStrike" dirty="0">
                          <a:solidFill>
                            <a:srgbClr val="00B0F0"/>
                          </a:solidFill>
                          <a:effectLst/>
                          <a:latin typeface="abezeh"/>
                        </a:rPr>
                        <a:t>2.22</a:t>
                      </a:r>
                      <a:endParaRPr lang="es-ES" sz="900" b="1" i="0" u="none" strike="noStrike" dirty="0">
                        <a:solidFill>
                          <a:srgbClr val="00B0F0"/>
                        </a:solidFill>
                        <a:effectLst/>
                        <a:latin typeface="abezeh"/>
                      </a:endParaRPr>
                    </a:p>
                  </a:txBody>
                  <a:tcPr marL="3600" marR="3600" marT="3600" marB="0">
                    <a:solidFill>
                      <a:srgbClr val="E3F3F9"/>
                    </a:solidFill>
                  </a:tcPr>
                </a:tc>
                <a:tc>
                  <a:txBody>
                    <a:bodyPr/>
                    <a:lstStyle/>
                    <a:p>
                      <a:pPr marL="0" lvl="0" algn="ctr" rtl="0">
                        <a:buNone/>
                      </a:pPr>
                      <a:r>
                        <a:rPr lang="ca-ES" sz="900" u="none" strike="noStrike" kern="1200" noProof="0" dirty="0">
                          <a:solidFill>
                            <a:srgbClr val="00B0F0"/>
                          </a:solidFill>
                          <a:effectLst/>
                          <a:latin typeface="+mn-lt"/>
                          <a:ea typeface="+mn-ea"/>
                          <a:cs typeface="+mn-cs"/>
                        </a:rPr>
                        <a:t>Restar nombres decimals</a:t>
                      </a:r>
                      <a:endParaRPr lang="es-ES"/>
                    </a:p>
                  </a:txBody>
                  <a:tcPr marL="6347" marR="6347" marT="6347" marB="0" anchor="ctr">
                    <a:solidFill>
                      <a:srgbClr val="E3F3F9"/>
                    </a:solidFill>
                  </a:tcPr>
                </a:tc>
                <a:tc>
                  <a:txBody>
                    <a:bodyPr/>
                    <a:lstStyle/>
                    <a:p>
                      <a:pPr lvl="0" algn="ctr">
                        <a:buNone/>
                      </a:pPr>
                      <a:r>
                        <a:rPr lang="ca-ES" sz="900" b="0" i="0" u="none" strike="noStrike" noProof="0" dirty="0">
                          <a:effectLst/>
                          <a:latin typeface="Calibri"/>
                        </a:rPr>
                        <a:t>Exercicis 1 i 2</a:t>
                      </a:r>
                      <a:endParaRPr lang="es-ES" sz="900" b="0" i="0" u="none" strike="noStrike" noProof="0" dirty="0">
                        <a:effectLst/>
                      </a:endParaRPr>
                    </a:p>
                    <a:p>
                      <a:pPr lvl="0" algn="ctr">
                        <a:buNone/>
                      </a:pPr>
                      <a:r>
                        <a:rPr lang="ca-ES" sz="900" b="0" i="0" u="none" strike="noStrike" noProof="0" dirty="0">
                          <a:effectLst/>
                          <a:latin typeface="Calibri"/>
                        </a:rPr>
                        <a:t>i adaptatiu</a:t>
                      </a:r>
                      <a:endParaRPr lang="ca-ES" dirty="0"/>
                    </a:p>
                  </a:txBody>
                  <a:tcPr marL="6347" marR="6347" marT="6347" marB="0" anchor="ctr">
                    <a:solidFill>
                      <a:schemeClr val="accent4">
                        <a:lumMod val="20000"/>
                        <a:lumOff val="80000"/>
                      </a:schemeClr>
                    </a:solidFill>
                  </a:tcPr>
                </a:tc>
                <a:tc>
                  <a:txBody>
                    <a:bodyPr/>
                    <a:lstStyle/>
                    <a:p>
                      <a:pPr lvl="0" algn="ctr">
                        <a:buNone/>
                      </a:pPr>
                      <a:endParaRPr lang="es-ES" sz="900" b="0" i="0" u="none" strike="noStrike">
                        <a:solidFill>
                          <a:schemeClr val="tx1"/>
                        </a:solidFill>
                        <a:effectLst/>
                        <a:latin typeface="+mn-lt"/>
                      </a:endParaRPr>
                    </a:p>
                    <a:p>
                      <a:pPr lvl="0" algn="ctr">
                        <a:buNone/>
                      </a:pPr>
                      <a:r>
                        <a:rPr lang="es-ES" sz="900" b="0" i="0" u="none" strike="noStrike" dirty="0">
                          <a:solidFill>
                            <a:schemeClr val="tx1"/>
                          </a:solidFill>
                          <a:effectLst/>
                          <a:latin typeface="+mn-lt"/>
                        </a:rPr>
                        <a:t>x</a:t>
                      </a:r>
                    </a:p>
                  </a:txBody>
                  <a:tcPr marL="6347" marR="6347" marT="6347" marB="0">
                    <a:solidFill>
                      <a:schemeClr val="accent4">
                        <a:lumMod val="20000"/>
                        <a:lumOff val="80000"/>
                      </a:schemeClr>
                    </a:solidFill>
                  </a:tcPr>
                </a:tc>
                <a:tc>
                  <a:txBody>
                    <a:bodyPr/>
                    <a:lstStyle/>
                    <a:p>
                      <a:pPr lvl="0" algn="ctr">
                        <a:buNone/>
                      </a:pPr>
                      <a:r>
                        <a:rPr lang="ca-ES" sz="900" b="0" i="0" u="none" strike="noStrike" noProof="0">
                          <a:solidFill>
                            <a:srgbClr val="FF0000"/>
                          </a:solidFill>
                          <a:effectLst/>
                          <a:latin typeface="Calibri"/>
                        </a:rPr>
                        <a:t>1011</a:t>
                      </a:r>
                      <a:r>
                        <a:rPr lang="ca-ES" sz="900" b="0" i="0" u="none" strike="noStrike" noProof="0">
                          <a:solidFill>
                            <a:schemeClr val="tx1"/>
                          </a:solidFill>
                          <a:effectLst/>
                          <a:latin typeface="Calibri"/>
                        </a:rPr>
                        <a:t>. Restar amb nombres decimals.</a:t>
                      </a:r>
                      <a:endParaRPr lang="es-ES"/>
                    </a:p>
                  </a:txBody>
                  <a:tcPr marL="6347" marR="6347" marT="6347" marB="0" anchor="ctr">
                    <a:solidFill>
                      <a:schemeClr val="accent4">
                        <a:lumMod val="20000"/>
                        <a:lumOff val="80000"/>
                      </a:schemeClr>
                    </a:solidFill>
                  </a:tcPr>
                </a:tc>
                <a:tc>
                  <a:txBody>
                    <a:bodyPr/>
                    <a:lstStyle/>
                    <a:p>
                      <a:pPr lvl="0" algn="ctr">
                        <a:buNone/>
                      </a:pPr>
                      <a:r>
                        <a:rPr lang="ca-ES" sz="900" b="0" i="0" u="none" strike="noStrike" noProof="0" dirty="0">
                          <a:effectLst/>
                          <a:latin typeface="Calibri"/>
                        </a:rPr>
                        <a:t>Bloc 1. 3. Fraccion</a:t>
                      </a:r>
                      <a:r>
                        <a:rPr lang="ca-ES" sz="900" b="0" i="0" u="none" strike="noStrike" noProof="0" dirty="0">
                          <a:solidFill>
                            <a:schemeClr val="tx1"/>
                          </a:solidFill>
                          <a:effectLst/>
                          <a:latin typeface="Calibri"/>
                        </a:rPr>
                        <a:t>s i decimals</a:t>
                      </a:r>
                      <a:endParaRPr lang="ca-ES"/>
                    </a:p>
                  </a:txBody>
                  <a:tcPr marL="2583" marR="2583" marT="2583" marB="0" anchor="ctr">
                    <a:solidFill>
                      <a:schemeClr val="accent4">
                        <a:lumMod val="20000"/>
                        <a:lumOff val="80000"/>
                      </a:schemeClr>
                    </a:solidFill>
                  </a:tcPr>
                </a:tc>
                <a:tc>
                  <a:txBody>
                    <a:bodyPr/>
                    <a:lstStyle/>
                    <a:p>
                      <a:pPr lvl="0" algn="ctr">
                        <a:buNone/>
                      </a:pPr>
                      <a:endParaRPr lang="es-ES" sz="900" u="none" strike="noStrike">
                        <a:effectLst/>
                        <a:latin typeface="+mn-lt"/>
                      </a:endParaRPr>
                    </a:p>
                    <a:p>
                      <a:pPr lvl="0" algn="ctr">
                        <a:lnSpc>
                          <a:spcPct val="100000"/>
                        </a:lnSpc>
                        <a:spcBef>
                          <a:spcPts val="0"/>
                        </a:spcBef>
                        <a:spcAft>
                          <a:spcPts val="0"/>
                        </a:spcAft>
                        <a:buNone/>
                      </a:pPr>
                      <a:r>
                        <a:rPr lang="ca-ES" sz="900" b="0" i="0" u="none" strike="noStrike" noProof="0" dirty="0">
                          <a:effectLst/>
                          <a:latin typeface="Calibri"/>
                        </a:rPr>
                        <a:t>Bloc 1. 3. 2. Fracció decimal. Nombres  decimals (dècimes, centèsimes</a:t>
                      </a:r>
                    </a:p>
                    <a:p>
                      <a:pPr lvl="0" algn="ctr">
                        <a:lnSpc>
                          <a:spcPct val="100000"/>
                        </a:lnSpc>
                        <a:spcBef>
                          <a:spcPts val="0"/>
                        </a:spcBef>
                        <a:spcAft>
                          <a:spcPts val="0"/>
                        </a:spcAft>
                        <a:buNone/>
                      </a:pPr>
                      <a:r>
                        <a:rPr lang="ca-ES" sz="900" b="0" i="0" u="none" strike="noStrike" noProof="0" dirty="0">
                          <a:effectLst/>
                          <a:latin typeface="Calibri"/>
                        </a:rPr>
                        <a:t>i mil·lèsimes). Operacions bàsiques. </a:t>
                      </a:r>
                      <a:endParaRPr lang="es-ES" dirty="0"/>
                    </a:p>
                  </a:txBody>
                  <a:tcPr marL="6347" marR="6347" marT="6347" marB="0" anchor="ctr">
                    <a:solidFill>
                      <a:schemeClr val="accent4">
                        <a:lumMod val="20000"/>
                        <a:lumOff val="80000"/>
                      </a:schemeClr>
                    </a:solidFill>
                  </a:tcPr>
                </a:tc>
                <a:extLst>
                  <a:ext uri="{0D108BD9-81ED-4DB2-BD59-A6C34878D82A}">
                    <a16:rowId xmlns:a16="http://schemas.microsoft.com/office/drawing/2014/main" val="819359342"/>
                  </a:ext>
                </a:extLst>
              </a:tr>
            </a:tbl>
          </a:graphicData>
        </a:graphic>
      </p:graphicFrame>
      <p:graphicFrame>
        <p:nvGraphicFramePr>
          <p:cNvPr id="5" name="Tabla 4">
            <a:extLst>
              <a:ext uri="{FF2B5EF4-FFF2-40B4-BE49-F238E27FC236}">
                <a16:creationId xmlns:a16="http://schemas.microsoft.com/office/drawing/2014/main" id="{EB937D6F-86AD-60BE-4387-D4CBC8E9EE74}"/>
              </a:ext>
            </a:extLst>
          </p:cNvPr>
          <p:cNvGraphicFramePr>
            <a:graphicFrameLocks noGrp="1"/>
          </p:cNvGraphicFramePr>
          <p:nvPr>
            <p:extLst>
              <p:ext uri="{D42A27DB-BD31-4B8C-83A1-F6EECF244321}">
                <p14:modId xmlns:p14="http://schemas.microsoft.com/office/powerpoint/2010/main" val="1907752694"/>
              </p:ext>
            </p:extLst>
          </p:nvPr>
        </p:nvGraphicFramePr>
        <p:xfrm>
          <a:off x="2397430" y="554329"/>
          <a:ext cx="7397133" cy="290848"/>
        </p:xfrm>
        <a:graphic>
          <a:graphicData uri="http://schemas.openxmlformats.org/drawingml/2006/table">
            <a:tbl>
              <a:tblPr firstRow="1" bandRow="1">
                <a:solidFill>
                  <a:srgbClr val="34A3D7">
                    <a:alpha val="89804"/>
                  </a:srgbClr>
                </a:solidFill>
                <a:tableStyleId>{5C22544A-7EE6-4342-B048-85BDC9FD1C3A}</a:tableStyleId>
              </a:tblPr>
              <a:tblGrid>
                <a:gridCol w="751784">
                  <a:extLst>
                    <a:ext uri="{9D8B030D-6E8A-4147-A177-3AD203B41FA5}">
                      <a16:colId xmlns:a16="http://schemas.microsoft.com/office/drawing/2014/main" val="2609070057"/>
                    </a:ext>
                  </a:extLst>
                </a:gridCol>
                <a:gridCol w="680484">
                  <a:extLst>
                    <a:ext uri="{9D8B030D-6E8A-4147-A177-3AD203B41FA5}">
                      <a16:colId xmlns:a16="http://schemas.microsoft.com/office/drawing/2014/main" val="1649306208"/>
                    </a:ext>
                  </a:extLst>
                </a:gridCol>
                <a:gridCol w="669851">
                  <a:extLst>
                    <a:ext uri="{9D8B030D-6E8A-4147-A177-3AD203B41FA5}">
                      <a16:colId xmlns:a16="http://schemas.microsoft.com/office/drawing/2014/main" val="898289322"/>
                    </a:ext>
                  </a:extLst>
                </a:gridCol>
                <a:gridCol w="531628">
                  <a:extLst>
                    <a:ext uri="{9D8B030D-6E8A-4147-A177-3AD203B41FA5}">
                      <a16:colId xmlns:a16="http://schemas.microsoft.com/office/drawing/2014/main" val="2289679965"/>
                    </a:ext>
                  </a:extLst>
                </a:gridCol>
                <a:gridCol w="606056">
                  <a:extLst>
                    <a:ext uri="{9D8B030D-6E8A-4147-A177-3AD203B41FA5}">
                      <a16:colId xmlns:a16="http://schemas.microsoft.com/office/drawing/2014/main" val="1197422144"/>
                    </a:ext>
                  </a:extLst>
                </a:gridCol>
                <a:gridCol w="744279">
                  <a:extLst>
                    <a:ext uri="{9D8B030D-6E8A-4147-A177-3AD203B41FA5}">
                      <a16:colId xmlns:a16="http://schemas.microsoft.com/office/drawing/2014/main" val="3371118360"/>
                    </a:ext>
                  </a:extLst>
                </a:gridCol>
                <a:gridCol w="765544">
                  <a:extLst>
                    <a:ext uri="{9D8B030D-6E8A-4147-A177-3AD203B41FA5}">
                      <a16:colId xmlns:a16="http://schemas.microsoft.com/office/drawing/2014/main" val="377946607"/>
                    </a:ext>
                  </a:extLst>
                </a:gridCol>
                <a:gridCol w="914400">
                  <a:extLst>
                    <a:ext uri="{9D8B030D-6E8A-4147-A177-3AD203B41FA5}">
                      <a16:colId xmlns:a16="http://schemas.microsoft.com/office/drawing/2014/main" val="2804903395"/>
                    </a:ext>
                  </a:extLst>
                </a:gridCol>
                <a:gridCol w="839972">
                  <a:extLst>
                    <a:ext uri="{9D8B030D-6E8A-4147-A177-3AD203B41FA5}">
                      <a16:colId xmlns:a16="http://schemas.microsoft.com/office/drawing/2014/main" val="1919728735"/>
                    </a:ext>
                  </a:extLst>
                </a:gridCol>
                <a:gridCol w="893135">
                  <a:extLst>
                    <a:ext uri="{9D8B030D-6E8A-4147-A177-3AD203B41FA5}">
                      <a16:colId xmlns:a16="http://schemas.microsoft.com/office/drawing/2014/main" val="2566579587"/>
                    </a:ext>
                  </a:extLst>
                </a:gridCol>
              </a:tblGrid>
              <a:tr h="290848">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lang="es-ES_tradnl" sz="1000" b="1" kern="1200" noProof="0" dirty="0">
                          <a:solidFill>
                            <a:srgbClr val="009ED0"/>
                          </a:solidFill>
                          <a:latin typeface="ABeZeh"/>
                          <a:ea typeface="ABeZeh" pitchFamily="2" charset="0"/>
                          <a:cs typeface="+mn-cs"/>
                        </a:rPr>
                        <a:t>SET</a:t>
                      </a:r>
                      <a:endParaRPr lang="es-ES_tradnl" sz="1000" noProof="0" dirty="0">
                        <a:latin typeface="ABeZeh"/>
                        <a:ea typeface="ABeZeh" pitchFamily="2" charset="0"/>
                      </a:endParaRPr>
                    </a:p>
                  </a:txBody>
                  <a:tcPr marL="108000" marR="108000" marT="64800" marB="64800" anchor="ctr">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lang="es-ES_tradnl" sz="1000" b="1" kern="1200" noProof="0" dirty="0">
                          <a:solidFill>
                            <a:srgbClr val="009ED0"/>
                          </a:solidFill>
                          <a:latin typeface="ABeZeh"/>
                          <a:ea typeface="ABeZeh" pitchFamily="2" charset="0"/>
                          <a:cs typeface="+mn-cs"/>
                        </a:rPr>
                        <a:t>OCT</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accent5">
                        <a:lumMod val="40000"/>
                        <a:lumOff val="60000"/>
                      </a:schemeClr>
                    </a:solidFill>
                  </a:tcPr>
                </a:tc>
                <a:tc>
                  <a:txBody>
                    <a:bodyPr/>
                    <a:lstStyle/>
                    <a:p>
                      <a:pPr algn="ctr"/>
                      <a:r>
                        <a:rPr lang="es-ES_tradnl" sz="1000" noProof="0" dirty="0">
                          <a:solidFill>
                            <a:srgbClr val="009ED0"/>
                          </a:solidFill>
                          <a:latin typeface="ABeZeh"/>
                          <a:ea typeface="ABeZeh" pitchFamily="2" charset="0"/>
                        </a:rPr>
                        <a:t>NOV</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accent5">
                        <a:lumMod val="40000"/>
                        <a:lumOff val="60000"/>
                      </a:schemeClr>
                    </a:solidFill>
                  </a:tcPr>
                </a:tc>
                <a:tc>
                  <a:txBody>
                    <a:bodyPr/>
                    <a:lstStyle/>
                    <a:p>
                      <a:pPr algn="ctr"/>
                      <a:r>
                        <a:rPr lang="es-ES_tradnl" sz="1000" noProof="0" dirty="0">
                          <a:solidFill>
                            <a:srgbClr val="009ED0"/>
                          </a:solidFill>
                          <a:latin typeface="ABeZeh"/>
                          <a:ea typeface="ABeZeh" pitchFamily="2" charset="0"/>
                        </a:rPr>
                        <a:t>DES</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dirty="0">
                          <a:solidFill>
                            <a:srgbClr val="009ED0"/>
                          </a:solidFill>
                          <a:latin typeface="ABeZeh"/>
                          <a:ea typeface="ABeZeh" pitchFamily="2" charset="0"/>
                        </a:rPr>
                        <a:t>GEN</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dirty="0">
                          <a:solidFill>
                            <a:srgbClr val="009ED0"/>
                          </a:solidFill>
                          <a:latin typeface="ABeZeh"/>
                          <a:ea typeface="ABeZeh" pitchFamily="2" charset="0"/>
                        </a:rPr>
                        <a:t>FEB</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dirty="0">
                          <a:solidFill>
                            <a:srgbClr val="009ED0"/>
                          </a:solidFill>
                          <a:latin typeface="ABeZeh"/>
                          <a:ea typeface="ABeZeh" pitchFamily="2" charset="0"/>
                        </a:rPr>
                        <a:t>MAR</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dirty="0">
                          <a:solidFill>
                            <a:srgbClr val="009ED0"/>
                          </a:solidFill>
                          <a:latin typeface="ABeZeh"/>
                          <a:ea typeface="ABeZeh" pitchFamily="2" charset="0"/>
                        </a:rPr>
                        <a:t>ABR</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dirty="0">
                          <a:solidFill>
                            <a:srgbClr val="009ED0"/>
                          </a:solidFill>
                          <a:latin typeface="ABeZeh"/>
                          <a:ea typeface="ABeZeh" pitchFamily="2" charset="0"/>
                        </a:rPr>
                        <a:t>MAIG</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tc>
                  <a:txBody>
                    <a:bodyPr/>
                    <a:lstStyle/>
                    <a:p>
                      <a:pPr algn="ctr"/>
                      <a:r>
                        <a:rPr lang="es-ES_tradnl" sz="1000" noProof="0" dirty="0">
                          <a:solidFill>
                            <a:srgbClr val="009ED0"/>
                          </a:solidFill>
                          <a:latin typeface="ABeZeh"/>
                          <a:ea typeface="ABeZeh" pitchFamily="2" charset="0"/>
                        </a:rPr>
                        <a:t>JUN</a:t>
                      </a:r>
                    </a:p>
                  </a:txBody>
                  <a:tcPr marL="108000" marR="108000" marT="64800" marB="648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7F5FA"/>
                    </a:solidFill>
                  </a:tcPr>
                </a:tc>
                <a:extLst>
                  <a:ext uri="{0D108BD9-81ED-4DB2-BD59-A6C34878D82A}">
                    <a16:rowId xmlns:a16="http://schemas.microsoft.com/office/drawing/2014/main" val="2763961443"/>
                  </a:ext>
                </a:extLst>
              </a:tr>
            </a:tbl>
          </a:graphicData>
        </a:graphic>
      </p:graphicFrame>
      <p:sp>
        <p:nvSpPr>
          <p:cNvPr id="9" name="Ondertitel 2">
            <a:extLst>
              <a:ext uri="{FF2B5EF4-FFF2-40B4-BE49-F238E27FC236}">
                <a16:creationId xmlns:a16="http://schemas.microsoft.com/office/drawing/2014/main" id="{2520139A-6A55-E672-2D73-D9ED726BFEAF}"/>
              </a:ext>
            </a:extLst>
          </p:cNvPr>
          <p:cNvSpPr txBox="1">
            <a:spLocks/>
          </p:cNvSpPr>
          <p:nvPr/>
        </p:nvSpPr>
        <p:spPr>
          <a:xfrm>
            <a:off x="841635" y="35858"/>
            <a:ext cx="10928803" cy="480059"/>
          </a:xfrm>
          <a:prstGeom prst="rect">
            <a:avLst/>
          </a:prstGeom>
        </p:spPr>
        <p:txBody>
          <a:bodyPr vert="horz" lIns="129326" tIns="64663" rIns="129326" bIns="64663" rtlCol="0" anchor="t">
            <a:no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defTabSz="457200">
              <a:lnSpc>
                <a:spcPct val="100000"/>
              </a:lnSpc>
              <a:spcBef>
                <a:spcPts val="0"/>
              </a:spcBef>
              <a:defRPr/>
            </a:pPr>
            <a:r>
              <a:rPr lang="ca-ES" sz="1800" b="1" dirty="0">
                <a:solidFill>
                  <a:srgbClr val="009ED0"/>
                </a:solidFill>
                <a:latin typeface="ABeZeh"/>
                <a:ea typeface="ABeZeh" pitchFamily="2" charset="0"/>
              </a:rPr>
              <a:t>5è Pr</a:t>
            </a:r>
            <a:r>
              <a:rPr lang="ca-ES" sz="1800" b="1" dirty="0">
                <a:solidFill>
                  <a:srgbClr val="00B0F0"/>
                </a:solidFill>
                <a:latin typeface="ABeZeh"/>
                <a:ea typeface="ABeZeh" pitchFamily="2" charset="0"/>
              </a:rPr>
              <a:t>og</a:t>
            </a:r>
            <a:r>
              <a:rPr lang="ca-ES" sz="1800" b="1" dirty="0">
                <a:solidFill>
                  <a:srgbClr val="009ED0"/>
                </a:solidFill>
                <a:latin typeface="ABeZeh"/>
                <a:ea typeface="ABeZeh" pitchFamily="2" charset="0"/>
              </a:rPr>
              <a:t>ramació </a:t>
            </a:r>
            <a:r>
              <a:rPr lang="ca-ES" sz="2400" b="1" dirty="0">
                <a:solidFill>
                  <a:srgbClr val="009ED0"/>
                </a:solidFill>
                <a:latin typeface="ABeZeh"/>
                <a:ea typeface="ABeZeh" pitchFamily="2" charset="0"/>
              </a:rPr>
              <a:t>			                     	</a:t>
            </a:r>
            <a:r>
              <a:rPr lang="ca-ES" sz="1800" b="1" dirty="0">
                <a:solidFill>
                  <a:srgbClr val="009ED0"/>
                </a:solidFill>
                <a:latin typeface="ABeZeh"/>
                <a:ea typeface="ABeZeh" pitchFamily="2" charset="0"/>
              </a:rPr>
              <a:t>Unitat 2</a:t>
            </a:r>
            <a:r>
              <a:rPr lang="ca-ES" sz="2400" b="1" dirty="0">
                <a:solidFill>
                  <a:srgbClr val="FF0000"/>
                </a:solidFill>
                <a:latin typeface="ABeZeh"/>
                <a:ea typeface="ABeZeh" pitchFamily="2" charset="0"/>
              </a:rPr>
              <a:t>  </a:t>
            </a:r>
            <a:r>
              <a:rPr lang="ca-ES" sz="2400" b="1" dirty="0">
                <a:solidFill>
                  <a:srgbClr val="009ED0"/>
                </a:solidFill>
                <a:latin typeface="ABeZeh"/>
                <a:ea typeface="ABeZeh" pitchFamily="2" charset="0"/>
              </a:rPr>
              <a:t>                                </a:t>
            </a:r>
            <a:r>
              <a:rPr lang="ca-ES" sz="1000" b="1" dirty="0">
                <a:solidFill>
                  <a:srgbClr val="009ED0"/>
                </a:solidFill>
                <a:latin typeface="ABeZeh"/>
              </a:rPr>
              <a:t>Duració</a:t>
            </a:r>
            <a:r>
              <a:rPr kumimoji="0" lang="ca-ES" sz="1000" b="0" i="0" u="none" strike="noStrike" kern="1200" cap="none" spc="0" normalizeH="0" baseline="0" noProof="0" dirty="0">
                <a:ln>
                  <a:noFill/>
                </a:ln>
                <a:solidFill>
                  <a:schemeClr val="accent5"/>
                </a:solidFill>
                <a:effectLst/>
                <a:uLnTx/>
                <a:uFillTx/>
                <a:latin typeface="ABeZeh"/>
                <a:ea typeface="ABeZeh" pitchFamily="2" charset="0"/>
              </a:rPr>
              <a:t>: </a:t>
            </a:r>
            <a:r>
              <a:rPr lang="ca-ES" sz="1000" b="1" dirty="0">
                <a:solidFill>
                  <a:srgbClr val="009ED0"/>
                </a:solidFill>
                <a:latin typeface="ABeZeh"/>
              </a:rPr>
              <a:t>22 - 27 sessions </a:t>
            </a:r>
          </a:p>
        </p:txBody>
      </p:sp>
      <p:pic>
        <p:nvPicPr>
          <p:cNvPr id="17" name="Afbeelding 16">
            <a:extLst>
              <a:ext uri="{FF2B5EF4-FFF2-40B4-BE49-F238E27FC236}">
                <a16:creationId xmlns:a16="http://schemas.microsoft.com/office/drawing/2014/main" id="{F17C08DD-ADF5-066A-CAC0-E8E7D74D762A}"/>
              </a:ext>
            </a:extLst>
          </p:cNvPr>
          <p:cNvPicPr>
            <a:picLocks noChangeAspect="1"/>
          </p:cNvPicPr>
          <p:nvPr/>
        </p:nvPicPr>
        <p:blipFill>
          <a:blip r:embed="rId3"/>
          <a:stretch>
            <a:fillRect/>
          </a:stretch>
        </p:blipFill>
        <p:spPr>
          <a:xfrm>
            <a:off x="10902070" y="6618277"/>
            <a:ext cx="804656" cy="227691"/>
          </a:xfrm>
          <a:prstGeom prst="rect">
            <a:avLst/>
          </a:prstGeom>
        </p:spPr>
      </p:pic>
    </p:spTree>
    <p:extLst>
      <p:ext uri="{BB962C8B-B14F-4D97-AF65-F5344CB8AC3E}">
        <p14:creationId xmlns:p14="http://schemas.microsoft.com/office/powerpoint/2010/main" val="616289722"/>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f0ce2327-97fb-4dfc-a980-285cacb0ad39" xsi:nil="true"/>
    <lcf76f155ced4ddcb4097134ff3c332f xmlns="4df41d69-8cf9-497b-ae8f-b424b063cd22">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F7EBB4031B73F4589B29962719C5DF5" ma:contentTypeVersion="16" ma:contentTypeDescription="Create a new document." ma:contentTypeScope="" ma:versionID="7acd16fd7bdfc2ab2b953c3898ca36a3">
  <xsd:schema xmlns:xsd="http://www.w3.org/2001/XMLSchema" xmlns:xs="http://www.w3.org/2001/XMLSchema" xmlns:p="http://schemas.microsoft.com/office/2006/metadata/properties" xmlns:ns2="f0ce2327-97fb-4dfc-a980-285cacb0ad39" xmlns:ns3="4df41d69-8cf9-497b-ae8f-b424b063cd22" targetNamespace="http://schemas.microsoft.com/office/2006/metadata/properties" ma:root="true" ma:fieldsID="f1a6e7a7c156e73a19cb184878ba6944" ns2:_="" ns3:_="">
    <xsd:import namespace="f0ce2327-97fb-4dfc-a980-285cacb0ad39"/>
    <xsd:import namespace="4df41d69-8cf9-497b-ae8f-b424b063cd22"/>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3:lcf76f155ced4ddcb4097134ff3c332f" minOccurs="0"/>
                <xsd:element ref="ns2:TaxCatchAll"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0ce2327-97fb-4dfc-a980-285cacb0ad39"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39386b66-05f6-4b58-b0f9-d397fff95a06}" ma:internalName="TaxCatchAll" ma:showField="CatchAllData" ma:web="f0ce2327-97fb-4dfc-a980-285cacb0ad39">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4df41d69-8cf9-497b-ae8f-b424b063cd22"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24c5036f-2e3b-404d-80b7-6eb4f916b1bd" ma:termSetId="09814cd3-568e-fe90-9814-8d621ff8fb84" ma:anchorId="fba54fb3-c3e1-fe81-a776-ca4b69148c4d" ma:open="true" ma:isKeyword="false">
      <xsd:complexType>
        <xsd:sequence>
          <xsd:element ref="pc:Terms" minOccurs="0" maxOccurs="1"/>
        </xsd:sequence>
      </xsd:complexType>
    </xsd:element>
    <xsd:element name="MediaLengthInSeconds" ma:index="23"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38E3235-4BC0-45DF-B5EE-84F431FB9704}">
  <ds:schemaRefs>
    <ds:schemaRef ds:uri="http://schemas.microsoft.com/sharepoint/v3/contenttype/forms"/>
  </ds:schemaRefs>
</ds:datastoreItem>
</file>

<file path=customXml/itemProps2.xml><?xml version="1.0" encoding="utf-8"?>
<ds:datastoreItem xmlns:ds="http://schemas.openxmlformats.org/officeDocument/2006/customXml" ds:itemID="{D0808CFB-B92C-48D8-8497-DD0A1E46A21D}">
  <ds:schemaRefs>
    <ds:schemaRef ds:uri="http://schemas.microsoft.com/office/2006/metadata/properties"/>
    <ds:schemaRef ds:uri="http://schemas.microsoft.com/office/infopath/2007/PartnerControls"/>
    <ds:schemaRef ds:uri="f0ce2327-97fb-4dfc-a980-285cacb0ad39"/>
    <ds:schemaRef ds:uri="4df41d69-8cf9-497b-ae8f-b424b063cd22"/>
  </ds:schemaRefs>
</ds:datastoreItem>
</file>

<file path=customXml/itemProps3.xml><?xml version="1.0" encoding="utf-8"?>
<ds:datastoreItem xmlns:ds="http://schemas.openxmlformats.org/officeDocument/2006/customXml" ds:itemID="{8678A383-3559-4B75-A03B-68BEF7612EC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0ce2327-97fb-4dfc-a980-285cacb0ad39"/>
    <ds:schemaRef ds:uri="4df41d69-8cf9-497b-ae8f-b424b063cd2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3882</TotalTime>
  <Words>2571</Words>
  <Application>Microsoft Office PowerPoint</Application>
  <PresentationFormat>Panorámica</PresentationFormat>
  <Paragraphs>481</Paragraphs>
  <Slides>6</Slides>
  <Notes>5</Notes>
  <HiddenSlides>0</HiddenSlides>
  <MMClips>0</MMClips>
  <ScaleCrop>false</ScaleCrop>
  <HeadingPairs>
    <vt:vector size="4" baseType="variant">
      <vt:variant>
        <vt:lpstr>Tema</vt:lpstr>
      </vt:variant>
      <vt:variant>
        <vt:i4>1</vt:i4>
      </vt:variant>
      <vt:variant>
        <vt:lpstr>Títulos de diapositiva</vt:lpstr>
      </vt:variant>
      <vt:variant>
        <vt:i4>6</vt:i4>
      </vt:variant>
    </vt:vector>
  </HeadingPairs>
  <TitlesOfParts>
    <vt:vector size="7" baseType="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Javier Elizaga MaÃ±as</dc:creator>
  <cp:lastModifiedBy>Viviana Saavedra</cp:lastModifiedBy>
  <cp:revision>1072</cp:revision>
  <dcterms:created xsi:type="dcterms:W3CDTF">2022-06-17T12:01:50Z</dcterms:created>
  <dcterms:modified xsi:type="dcterms:W3CDTF">2022-11-22T14:05:21Z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0x0101004F7EBB4031B73F4589B29962719C5DF5</vt:lpwstr>
  </property>
  <property fmtid="{D5CDD505-2E9C-101B-9397-08002B2CF9AE}" pid="3" name="MediaServiceImageTags">
    <vt:lpwstr/>
  </property>
</Properties>
</file>