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69" r:id="rId8"/>
    <p:sldId id="270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501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EC1C92-9A96-96B1-1DA6-86B1F57287A1}" v="25" dt="2022-09-07T19:17:24.456"/>
    <p1510:client id="{2E341C64-3C4D-3AFF-A696-DE73747B8AC5}" v="45" dt="2022-08-01T09:11:12.734"/>
    <p1510:client id="{6AE0BEAA-505C-F8C1-89A0-16B9A9A4B9A4}" v="4" dt="2022-09-29T17:44:33.815"/>
    <p1510:client id="{83CA65FD-E9B7-05D6-5FC3-368C44F7AAC7}" v="2722" dt="2022-09-18T15:06:40.758"/>
    <p1510:client id="{8FDBF3F9-6C3C-4450-2B87-92180E1C6DBB}" v="6" dt="2022-09-07T19:19:20.573"/>
    <p1510:client id="{B12DA2E2-6B16-61F0-865B-67CA7A27BFCB}" v="97" dt="2022-10-09T18:26:19.157"/>
    <p1510:client id="{C81E394C-CC47-83F7-1A5A-2B2B229C740F}" v="919" dt="2022-09-28T18:38:11.948"/>
    <p1510:client id="{EFC27F5E-B4FA-4939-0714-A38B08B70D43}" v="62" dt="2022-09-06T13:06:23.8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256" y="84"/>
      </p:cViewPr>
      <p:guideLst>
        <p:guide orient="horz" pos="527"/>
        <p:guide pos="5019"/>
      </p:guideLst>
    </p:cSldViewPr>
  </p:slideViewPr>
  <p:notesTextViewPr>
    <p:cViewPr>
      <p:scale>
        <a:sx n="80" d="100"/>
        <a:sy n="8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el Mar Mañas Martinez" userId="S::maria.manas@snappet.org::67f3acc2-0360-426e-ba56-ef4e224d080b" providerId="AD" clId="Web-{8FDBF3F9-6C3C-4450-2B87-92180E1C6DBB}"/>
    <pc:docChg chg="modSld">
      <pc:chgData name="Maria Del Mar Mañas Martinez" userId="S::maria.manas@snappet.org::67f3acc2-0360-426e-ba56-ef4e224d080b" providerId="AD" clId="Web-{8FDBF3F9-6C3C-4450-2B87-92180E1C6DBB}" dt="2022-09-07T19:19:17.870" v="3"/>
      <pc:docMkLst>
        <pc:docMk/>
      </pc:docMkLst>
      <pc:sldChg chg="modSp">
        <pc:chgData name="Maria Del Mar Mañas Martinez" userId="S::maria.manas@snappet.org::67f3acc2-0360-426e-ba56-ef4e224d080b" providerId="AD" clId="Web-{8FDBF3F9-6C3C-4450-2B87-92180E1C6DBB}" dt="2022-09-07T19:19:17.870" v="3"/>
        <pc:sldMkLst>
          <pc:docMk/>
          <pc:sldMk cId="2815964027" sldId="268"/>
        </pc:sldMkLst>
        <pc:graphicFrameChg chg="mod modGraphic">
          <ac:chgData name="Maria Del Mar Mañas Martinez" userId="S::maria.manas@snappet.org::67f3acc2-0360-426e-ba56-ef4e224d080b" providerId="AD" clId="Web-{8FDBF3F9-6C3C-4450-2B87-92180E1C6DBB}" dt="2022-09-07T19:19:17.870" v="3"/>
          <ac:graphicFrameMkLst>
            <pc:docMk/>
            <pc:sldMk cId="2815964027" sldId="268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2BEC1C92-9A96-96B1-1DA6-86B1F57287A1}"/>
    <pc:docChg chg="modSld">
      <pc:chgData name="Maria Del Mar Mañas Martinez" userId="S::maria.manas@snappet.org::67f3acc2-0360-426e-ba56-ef4e224d080b" providerId="AD" clId="Web-{2BEC1C92-9A96-96B1-1DA6-86B1F57287A1}" dt="2022-09-07T19:17:23.597" v="17"/>
      <pc:docMkLst>
        <pc:docMk/>
      </pc:docMkLst>
      <pc:sldChg chg="modSp">
        <pc:chgData name="Maria Del Mar Mañas Martinez" userId="S::maria.manas@snappet.org::67f3acc2-0360-426e-ba56-ef4e224d080b" providerId="AD" clId="Web-{2BEC1C92-9A96-96B1-1DA6-86B1F57287A1}" dt="2022-09-07T19:16:57.862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2BEC1C92-9A96-96B1-1DA6-86B1F57287A1}" dt="2022-09-07T19:16:57.862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2BEC1C92-9A96-96B1-1DA6-86B1F57287A1}" dt="2022-09-07T19:17:23.597" v="17"/>
        <pc:sldMkLst>
          <pc:docMk/>
          <pc:sldMk cId="2815964027" sldId="268"/>
        </pc:sldMkLst>
        <pc:graphicFrameChg chg="mod modGraphic">
          <ac:chgData name="Maria Del Mar Mañas Martinez" userId="S::maria.manas@snappet.org::67f3acc2-0360-426e-ba56-ef4e224d080b" providerId="AD" clId="Web-{2BEC1C92-9A96-96B1-1DA6-86B1F57287A1}" dt="2022-09-07T19:17:23.597" v="17"/>
          <ac:graphicFrameMkLst>
            <pc:docMk/>
            <pc:sldMk cId="2815964027" sldId="268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B12DA2E2-6B16-61F0-865B-67CA7A27BFCB}"/>
    <pc:docChg chg="modSld">
      <pc:chgData name="Teresa Bosca" userId="S::teresa.bosca@snappet.org::5f2d2708-5ab7-4bb7-9244-a66e173aa037" providerId="AD" clId="Web-{B12DA2E2-6B16-61F0-865B-67CA7A27BFCB}" dt="2022-10-09T18:25:53.344" v="77"/>
      <pc:docMkLst>
        <pc:docMk/>
      </pc:docMkLst>
      <pc:sldChg chg="modSp">
        <pc:chgData name="Teresa Bosca" userId="S::teresa.bosca@snappet.org::5f2d2708-5ab7-4bb7-9244-a66e173aa037" providerId="AD" clId="Web-{B12DA2E2-6B16-61F0-865B-67CA7A27BFCB}" dt="2022-10-09T18:23:42.809" v="39"/>
        <pc:sldMkLst>
          <pc:docMk/>
          <pc:sldMk cId="888780681" sldId="269"/>
        </pc:sldMkLst>
        <pc:graphicFrameChg chg="mod modGraphic">
          <ac:chgData name="Teresa Bosca" userId="S::teresa.bosca@snappet.org::5f2d2708-5ab7-4bb7-9244-a66e173aa037" providerId="AD" clId="Web-{B12DA2E2-6B16-61F0-865B-67CA7A27BFCB}" dt="2022-10-09T18:23:42.809" v="39"/>
          <ac:graphicFrameMkLst>
            <pc:docMk/>
            <pc:sldMk cId="888780681" sldId="269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B12DA2E2-6B16-61F0-865B-67CA7A27BFCB}" dt="2022-10-09T18:25:53.344" v="77"/>
        <pc:sldMkLst>
          <pc:docMk/>
          <pc:sldMk cId="2381456449" sldId="270"/>
        </pc:sldMkLst>
        <pc:graphicFrameChg chg="mod modGraphic">
          <ac:chgData name="Teresa Bosca" userId="S::teresa.bosca@snappet.org::5f2d2708-5ab7-4bb7-9244-a66e173aa037" providerId="AD" clId="Web-{B12DA2E2-6B16-61F0-865B-67CA7A27BFCB}" dt="2022-10-09T18:25:53.344" v="77"/>
          <ac:graphicFrameMkLst>
            <pc:docMk/>
            <pc:sldMk cId="2381456449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6AE0BEAA-505C-F8C1-89A0-16B9A9A4B9A4}"/>
    <pc:docChg chg="modSld">
      <pc:chgData name="Teresa Bosca" userId="S::teresa.bosca@snappet.org::5f2d2708-5ab7-4bb7-9244-a66e173aa037" providerId="AD" clId="Web-{6AE0BEAA-505C-F8C1-89A0-16B9A9A4B9A4}" dt="2022-09-29T17:44:33.815" v="1" actId="20577"/>
      <pc:docMkLst>
        <pc:docMk/>
      </pc:docMkLst>
      <pc:sldChg chg="modSp">
        <pc:chgData name="Teresa Bosca" userId="S::teresa.bosca@snappet.org::5f2d2708-5ab7-4bb7-9244-a66e173aa037" providerId="AD" clId="Web-{6AE0BEAA-505C-F8C1-89A0-16B9A9A4B9A4}" dt="2022-09-29T17:44:33.815" v="1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6AE0BEAA-505C-F8C1-89A0-16B9A9A4B9A4}" dt="2022-09-29T17:44:33.815" v="1" actId="20577"/>
          <ac:spMkLst>
            <pc:docMk/>
            <pc:sldMk cId="3074679794" sldId="267"/>
            <ac:spMk id="4" creationId="{4667B676-7D12-ABAB-6A91-E83B30FF1B1F}"/>
          </ac:spMkLst>
        </pc:spChg>
      </pc:sldChg>
    </pc:docChg>
  </pc:docChgLst>
  <pc:docChgLst>
    <pc:chgData name="Teresa Bosca" userId="S::teresa.bosca@snappet.org::5f2d2708-5ab7-4bb7-9244-a66e173aa037" providerId="AD" clId="Web-{83CA65FD-E9B7-05D6-5FC3-368C44F7AAC7}"/>
    <pc:docChg chg="modSld">
      <pc:chgData name="Teresa Bosca" userId="S::teresa.bosca@snappet.org::5f2d2708-5ab7-4bb7-9244-a66e173aa037" providerId="AD" clId="Web-{83CA65FD-E9B7-05D6-5FC3-368C44F7AAC7}" dt="2022-09-18T15:06:40.758" v="2147"/>
      <pc:docMkLst>
        <pc:docMk/>
      </pc:docMkLst>
      <pc:sldChg chg="modSp">
        <pc:chgData name="Teresa Bosca" userId="S::teresa.bosca@snappet.org::5f2d2708-5ab7-4bb7-9244-a66e173aa037" providerId="AD" clId="Web-{83CA65FD-E9B7-05D6-5FC3-368C44F7AAC7}" dt="2022-09-18T15:06:40.758" v="214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83CA65FD-E9B7-05D6-5FC3-368C44F7AAC7}" dt="2022-09-18T14:04:03.228" v="543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83CA65FD-E9B7-05D6-5FC3-368C44F7AAC7}" dt="2022-09-18T15:06:40.758" v="214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83CA65FD-E9B7-05D6-5FC3-368C44F7AAC7}" dt="2022-09-18T14:03:18.820" v="520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3CA65FD-E9B7-05D6-5FC3-368C44F7AAC7}" dt="2022-09-18T13:59:55.097" v="360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3CA65FD-E9B7-05D6-5FC3-368C44F7AAC7}" dt="2022-09-18T14:03:18.820" v="52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3CA65FD-E9B7-05D6-5FC3-368C44F7AAC7}" dt="2022-09-18T13:56:43.295" v="132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3CA65FD-E9B7-05D6-5FC3-368C44F7AAC7}" dt="2022-09-18T13:56:34.264" v="130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3CA65FD-E9B7-05D6-5FC3-368C44F7AAC7}" dt="2022-09-18T13:56:43.295" v="13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3CA65FD-E9B7-05D6-5FC3-368C44F7AAC7}" dt="2022-09-18T14:37:52.274" v="1981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3CA65FD-E9B7-05D6-5FC3-368C44F7AAC7}" dt="2022-09-18T14:08:34.891" v="672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3CA65FD-E9B7-05D6-5FC3-368C44F7AAC7}" dt="2022-09-18T14:37:52.274" v="1981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83CA65FD-E9B7-05D6-5FC3-368C44F7AAC7}" dt="2022-09-18T14:08:45.453" v="692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3CA65FD-E9B7-05D6-5FC3-368C44F7AAC7}" dt="2022-09-18T13:58:49.173" v="342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3CA65FD-E9B7-05D6-5FC3-368C44F7AAC7}" dt="2022-09-18T13:56:52.733" v="14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3CA65FD-E9B7-05D6-5FC3-368C44F7AAC7}" dt="2022-09-18T13:57:10.905" v="168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83CA65FD-E9B7-05D6-5FC3-368C44F7AAC7}" dt="2022-09-18T13:57:42.937" v="221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83CA65FD-E9B7-05D6-5FC3-368C44F7AAC7}" dt="2022-09-18T13:57:53.453" v="230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83CA65FD-E9B7-05D6-5FC3-368C44F7AAC7}" dt="2022-09-18T13:57:43.625" v="222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83CA65FD-E9B7-05D6-5FC3-368C44F7AAC7}" dt="2022-09-18T13:57:44.969" v="223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83CA65FD-E9B7-05D6-5FC3-368C44F7AAC7}" dt="2022-09-18T13:57:41.359" v="219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3CA65FD-E9B7-05D6-5FC3-368C44F7AAC7}" dt="2022-09-18T13:58:49.173" v="342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3CA65FD-E9B7-05D6-5FC3-368C44F7AAC7}" dt="2022-09-18T14:42:12.452" v="2143"/>
        <pc:sldMkLst>
          <pc:docMk/>
          <pc:sldMk cId="2815964027" sldId="268"/>
        </pc:sldMkLst>
        <pc:spChg chg="mod">
          <ac:chgData name="Teresa Bosca" userId="S::teresa.bosca@snappet.org::5f2d2708-5ab7-4bb7-9244-a66e173aa037" providerId="AD" clId="Web-{83CA65FD-E9B7-05D6-5FC3-368C44F7AAC7}" dt="2022-09-18T14:11:39.817" v="926" actId="20577"/>
          <ac:spMkLst>
            <pc:docMk/>
            <pc:sldMk cId="2815964027" sldId="268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3CA65FD-E9B7-05D6-5FC3-368C44F7AAC7}" dt="2022-09-18T14:42:12.452" v="2143"/>
          <ac:graphicFrameMkLst>
            <pc:docMk/>
            <pc:sldMk cId="2815964027" sldId="268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83CA65FD-E9B7-05D6-5FC3-368C44F7AAC7}" dt="2022-09-18T14:11:50.520" v="946"/>
          <ac:graphicFrameMkLst>
            <pc:docMk/>
            <pc:sldMk cId="2815964027" sldId="268"/>
            <ac:graphicFrameMk id="5" creationId="{EB937D6F-86AD-60BE-4387-D4CBC8E9EE74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2E341C64-3C4D-3AFF-A696-DE73747B8AC5}"/>
    <pc:docChg chg="modSld">
      <pc:chgData name="Viviana Saavedra" userId="S::viviana.saavedra@snappet.org::aa95fd6c-3033-4ac3-a8a2-8731ac2a924c" providerId="AD" clId="Web-{2E341C64-3C4D-3AFF-A696-DE73747B8AC5}" dt="2022-08-01T09:11:12.734" v="44"/>
      <pc:docMkLst>
        <pc:docMk/>
      </pc:docMkLst>
      <pc:sldChg chg="modSp">
        <pc:chgData name="Viviana Saavedra" userId="S::viviana.saavedra@snappet.org::aa95fd6c-3033-4ac3-a8a2-8731ac2a924c" providerId="AD" clId="Web-{2E341C64-3C4D-3AFF-A696-DE73747B8AC5}" dt="2022-08-01T09:11:12.734" v="44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2E341C64-3C4D-3AFF-A696-DE73747B8AC5}" dt="2022-08-01T09:11:12.734" v="4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C81E394C-CC47-83F7-1A5A-2B2B229C740F}"/>
    <pc:docChg chg="addSld delSld modSld">
      <pc:chgData name="Teresa Bosca" userId="S::teresa.bosca@snappet.org::5f2d2708-5ab7-4bb7-9244-a66e173aa037" providerId="AD" clId="Web-{C81E394C-CC47-83F7-1A5A-2B2B229C740F}" dt="2022-09-28T18:37:49.385" v="499"/>
      <pc:docMkLst>
        <pc:docMk/>
      </pc:docMkLst>
      <pc:sldChg chg="del">
        <pc:chgData name="Teresa Bosca" userId="S::teresa.bosca@snappet.org::5f2d2708-5ab7-4bb7-9244-a66e173aa037" providerId="AD" clId="Web-{C81E394C-CC47-83F7-1A5A-2B2B229C740F}" dt="2022-09-28T18:17:05.337" v="3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C81E394C-CC47-83F7-1A5A-2B2B229C740F}" dt="2022-09-28T18:25:14.436" v="12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C81E394C-CC47-83F7-1A5A-2B2B229C740F}" dt="2022-09-28T18:25:14.436" v="12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81E394C-CC47-83F7-1A5A-2B2B229C740F}" dt="2022-09-28T18:16:06.601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C81E394C-CC47-83F7-1A5A-2B2B229C740F}" dt="2022-09-28T18:16:06.601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C81E394C-CC47-83F7-1A5A-2B2B229C740F}" dt="2022-09-28T18:16:02.585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C81E394C-CC47-83F7-1A5A-2B2B229C740F}" dt="2022-09-28T18:31:40.434" v="376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C81E394C-CC47-83F7-1A5A-2B2B229C740F}" dt="2022-09-28T18:25:49.187" v="190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C81E394C-CC47-83F7-1A5A-2B2B229C740F}" dt="2022-09-28T18:17:01.743" v="35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81E394C-CC47-83F7-1A5A-2B2B229C740F}" dt="2022-09-28T18:16:35.711" v="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C81E394C-CC47-83F7-1A5A-2B2B229C740F}" dt="2022-09-28T18:16:59.915" v="33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81E394C-CC47-83F7-1A5A-2B2B229C740F}" dt="2022-09-28T18:16:52.415" v="29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81E394C-CC47-83F7-1A5A-2B2B229C740F}" dt="2022-09-28T18:17:00.728" v="34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81E394C-CC47-83F7-1A5A-2B2B229C740F}" dt="2022-09-28T18:17:01.743" v="35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81E394C-CC47-83F7-1A5A-2B2B229C740F}" dt="2022-09-28T18:16:58.165" v="31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81E394C-CC47-83F7-1A5A-2B2B229C740F}" dt="2022-09-28T18:16:45.212" v="27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 del">
        <pc:chgData name="Teresa Bosca" userId="S::teresa.bosca@snappet.org::5f2d2708-5ab7-4bb7-9244-a66e173aa037" providerId="AD" clId="Web-{C81E394C-CC47-83F7-1A5A-2B2B229C740F}" dt="2022-09-28T18:35:36.833" v="497"/>
        <pc:sldMkLst>
          <pc:docMk/>
          <pc:sldMk cId="2815964027" sldId="268"/>
        </pc:sldMkLst>
        <pc:graphicFrameChg chg="mod modGraphic">
          <ac:chgData name="Teresa Bosca" userId="S::teresa.bosca@snappet.org::5f2d2708-5ab7-4bb7-9244-a66e173aa037" providerId="AD" clId="Web-{C81E394C-CC47-83F7-1A5A-2B2B229C740F}" dt="2022-09-28T18:26:11.079" v="254"/>
          <ac:graphicFrameMkLst>
            <pc:docMk/>
            <pc:sldMk cId="2815964027" sldId="268"/>
            <ac:graphicFrameMk id="4" creationId="{DDA80BDB-E941-C2AB-612D-B90ABDF40270}"/>
          </ac:graphicFrameMkLst>
        </pc:graphicFrameChg>
      </pc:sldChg>
      <pc:sldChg chg="modSp add">
        <pc:chgData name="Teresa Bosca" userId="S::teresa.bosca@snappet.org::5f2d2708-5ab7-4bb7-9244-a66e173aa037" providerId="AD" clId="Web-{C81E394C-CC47-83F7-1A5A-2B2B229C740F}" dt="2022-09-28T18:31:28.981" v="374"/>
        <pc:sldMkLst>
          <pc:docMk/>
          <pc:sldMk cId="888780681" sldId="269"/>
        </pc:sldMkLst>
        <pc:spChg chg="mod">
          <ac:chgData name="Teresa Bosca" userId="S::teresa.bosca@snappet.org::5f2d2708-5ab7-4bb7-9244-a66e173aa037" providerId="AD" clId="Web-{C81E394C-CC47-83F7-1A5A-2B2B229C740F}" dt="2022-09-28T18:27:21.894" v="280" actId="20577"/>
          <ac:spMkLst>
            <pc:docMk/>
            <pc:sldMk cId="888780681" sldId="269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81E394C-CC47-83F7-1A5A-2B2B229C740F}" dt="2022-09-28T18:31:28.981" v="374"/>
          <ac:graphicFrameMkLst>
            <pc:docMk/>
            <pc:sldMk cId="888780681" sldId="269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C81E394C-CC47-83F7-1A5A-2B2B229C740F}" dt="2022-09-28T18:27:42.410" v="282"/>
          <ac:graphicFrameMkLst>
            <pc:docMk/>
            <pc:sldMk cId="888780681" sldId="269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C81E394C-CC47-83F7-1A5A-2B2B229C740F}" dt="2022-09-28T18:37:49.385" v="499"/>
        <pc:sldMkLst>
          <pc:docMk/>
          <pc:sldMk cId="2381456449" sldId="270"/>
        </pc:sldMkLst>
        <pc:graphicFrameChg chg="mod modGraphic">
          <ac:chgData name="Teresa Bosca" userId="S::teresa.bosca@snappet.org::5f2d2708-5ab7-4bb7-9244-a66e173aa037" providerId="AD" clId="Web-{C81E394C-CC47-83F7-1A5A-2B2B229C740F}" dt="2022-09-28T18:37:49.385" v="499"/>
          <ac:graphicFrameMkLst>
            <pc:docMk/>
            <pc:sldMk cId="2381456449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EFC27F5E-B4FA-4939-0714-A38B08B70D43}"/>
    <pc:docChg chg="delSld modSld">
      <pc:chgData name="Viviana Saavedra" userId="S::viviana.saavedra@snappet.org::aa95fd6c-3033-4ac3-a8a2-8731ac2a924c" providerId="AD" clId="Web-{EFC27F5E-B4FA-4939-0714-A38B08B70D43}" dt="2022-09-06T13:06:23.368" v="51" actId="20577"/>
      <pc:docMkLst>
        <pc:docMk/>
      </pc:docMkLst>
      <pc:sldChg chg="modSp">
        <pc:chgData name="Viviana Saavedra" userId="S::viviana.saavedra@snappet.org::aa95fd6c-3033-4ac3-a8a2-8731ac2a924c" providerId="AD" clId="Web-{EFC27F5E-B4FA-4939-0714-A38B08B70D43}" dt="2022-09-06T13:02:00.312" v="26"/>
        <pc:sldMkLst>
          <pc:docMk/>
          <pc:sldMk cId="990749142" sldId="257"/>
        </pc:sldMkLst>
        <pc:graphicFrameChg chg="mod modGraphic">
          <ac:chgData name="Viviana Saavedra" userId="S::viviana.saavedra@snappet.org::aa95fd6c-3033-4ac3-a8a2-8731ac2a924c" providerId="AD" clId="Web-{EFC27F5E-B4FA-4939-0714-A38B08B70D43}" dt="2022-09-06T13:02:00.312" v="2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Viviana Saavedra" userId="S::viviana.saavedra@snappet.org::aa95fd6c-3033-4ac3-a8a2-8731ac2a924c" providerId="AD" clId="Web-{EFC27F5E-B4FA-4939-0714-A38B08B70D43}" dt="2022-09-06T13:05:09.569" v="4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EFC27F5E-B4FA-4939-0714-A38B08B70D43}" dt="2022-09-06T13:05:09.569" v="4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Viviana Saavedra" userId="S::viviana.saavedra@snappet.org::aa95fd6c-3033-4ac3-a8a2-8731ac2a924c" providerId="AD" clId="Web-{EFC27F5E-B4FA-4939-0714-A38B08B70D43}" dt="2022-09-06T12:58:31.242" v="3" actId="20577"/>
        <pc:sldMkLst>
          <pc:docMk/>
          <pc:sldMk cId="301724074" sldId="260"/>
        </pc:sldMkLst>
        <pc:spChg chg="mod">
          <ac:chgData name="Viviana Saavedra" userId="S::viviana.saavedra@snappet.org::aa95fd6c-3033-4ac3-a8a2-8731ac2a924c" providerId="AD" clId="Web-{EFC27F5E-B4FA-4939-0714-A38B08B70D43}" dt="2022-09-06T12:58:31.242" v="3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Viviana Saavedra" userId="S::viviana.saavedra@snappet.org::aa95fd6c-3033-4ac3-a8a2-8731ac2a924c" providerId="AD" clId="Web-{EFC27F5E-B4FA-4939-0714-A38B08B70D43}" dt="2022-09-06T13:06:10.524" v="44" actId="20577"/>
        <pc:sldMkLst>
          <pc:docMk/>
          <pc:sldMk cId="1802548540" sldId="264"/>
        </pc:sldMkLst>
        <pc:spChg chg="mod">
          <ac:chgData name="Viviana Saavedra" userId="S::viviana.saavedra@snappet.org::aa95fd6c-3033-4ac3-a8a2-8731ac2a924c" providerId="AD" clId="Web-{EFC27F5E-B4FA-4939-0714-A38B08B70D43}" dt="2022-09-06T13:06:10.524" v="44" actId="20577"/>
          <ac:spMkLst>
            <pc:docMk/>
            <pc:sldMk cId="1802548540" sldId="264"/>
            <ac:spMk id="9" creationId="{2520139A-6A55-E672-2D73-D9ED726BFEAF}"/>
          </ac:spMkLst>
        </pc:spChg>
      </pc:sldChg>
      <pc:sldChg chg="modSp">
        <pc:chgData name="Viviana Saavedra" userId="S::viviana.saavedra@snappet.org::aa95fd6c-3033-4ac3-a8a2-8731ac2a924c" providerId="AD" clId="Web-{EFC27F5E-B4FA-4939-0714-A38B08B70D43}" dt="2022-09-06T13:06:23.368" v="51" actId="20577"/>
        <pc:sldMkLst>
          <pc:docMk/>
          <pc:sldMk cId="2815964027" sldId="268"/>
        </pc:sldMkLst>
        <pc:spChg chg="mod">
          <ac:chgData name="Viviana Saavedra" userId="S::viviana.saavedra@snappet.org::aa95fd6c-3033-4ac3-a8a2-8731ac2a924c" providerId="AD" clId="Web-{EFC27F5E-B4FA-4939-0714-A38B08B70D43}" dt="2022-09-06T13:06:23.368" v="51" actId="20577"/>
          <ac:spMkLst>
            <pc:docMk/>
            <pc:sldMk cId="2815964027" sldId="268"/>
            <ac:spMk id="9" creationId="{2520139A-6A55-E672-2D73-D9ED726BFEAF}"/>
          </ac:spMkLst>
        </pc:spChg>
      </pc:sldChg>
      <pc:sldChg chg="del">
        <pc:chgData name="Viviana Saavedra" userId="S::viviana.saavedra@snappet.org::aa95fd6c-3033-4ac3-a8a2-8731ac2a924c" providerId="AD" clId="Web-{EFC27F5E-B4FA-4939-0714-A38B08B70D43}" dt="2022-09-06T13:05:50.195" v="41"/>
        <pc:sldMkLst>
          <pc:docMk/>
          <pc:sldMk cId="2663680892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6763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77897"/>
            <a:ext cx="10161270" cy="55534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14 lliçons que tenen com a propòsit desenvolupar habilitats i maneres de pensar basats en la comprensió, la representació i l'ús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flexible dels nombres i les operacions.</a:t>
            </a:r>
            <a:endParaRPr lang="ca-ES" dirty="0">
              <a:cs typeface="Calibri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</a:t>
            </a:r>
            <a:r>
              <a:rPr lang="ca-ES" sz="1100" dirty="0" err="1">
                <a:ea typeface="MS Mincho"/>
                <a:cs typeface="Calibri"/>
              </a:rPr>
              <a:t>manipulatius</a:t>
            </a:r>
            <a:r>
              <a:rPr lang="ca-ES" sz="1100" dirty="0">
                <a:ea typeface="MS Mincho"/>
                <a:cs typeface="Calibri"/>
              </a:rPr>
              <a:t> i l'ús d'elements de la vida quotidiana que permeten resoldre situacions </a:t>
            </a:r>
            <a:r>
              <a:rPr lang="ca-ES" sz="1100" dirty="0">
                <a:ea typeface="+mn-lt"/>
                <a:cs typeface="+mn-lt"/>
              </a:rPr>
              <a:t>que impliquen</a:t>
            </a:r>
            <a:r>
              <a:rPr lang="ca-ES" sz="1100" dirty="0"/>
              <a:t> l'aplicació de les operacions, per exemple, per a orientar la presa de decisions.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dirty="0"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FF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14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Calibri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ó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/>
              </a:rPr>
              <a:t>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lliçó i prà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pràctica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competencial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 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tat de problemes al final del bloc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/>
              <a:t>Cubs numèrics, fitxes amb nombres mixtos, 100 cèntims i 10 monedes de deu cèntims, quadrícula de 10 × 10 i quadrícula en blanc de 1 × 10.</a:t>
            </a:r>
            <a:endParaRPr lang="ca-ES" sz="1100" dirty="0">
              <a:cs typeface="Calibri"/>
            </a:endParaRPr>
          </a:p>
          <a:p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ó Didàctica d'Aula i instruments per a l'avaluació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(PDA).</a:t>
            </a: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ia didàctica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/>
              </a:rPr>
              <a:t>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ova </a:t>
            </a:r>
            <a:r>
              <a:rPr lang="ca-ES" sz="1100" dirty="0">
                <a:effectLst/>
                <a:ea typeface="Times New Roman" panose="02020603050405020304" pitchFamily="18" charset="0"/>
                <a:cs typeface="Calibri"/>
              </a:rPr>
              <a:t>de la 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Prova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 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81449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</a:t>
            </a:r>
            <a:r>
              <a:rPr lang="es-ES_tradnl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87380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  <a:endParaRPr lang="ca-ES" noProof="0" dirty="0"/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algn="l"/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/>
                        <a:t>Criteris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/>
              <a:t>Llei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dirty="0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117113"/>
              </p:ext>
            </p:extLst>
          </p:nvPr>
        </p:nvGraphicFramePr>
        <p:xfrm>
          <a:off x="613764" y="1084464"/>
          <a:ext cx="10721961" cy="3445984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</a:rPr>
                        <a:t>Blocs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</a:rPr>
                        <a:t>Sabers generals</a:t>
                      </a:r>
                      <a:endParaRPr lang="ca-ES" sz="1100" b="0" i="0" u="none" strike="noStrike" kern="1200" baseline="0" noProof="0" dirty="0">
                        <a:effectLst/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</a:rPr>
                        <a:t>Sabers bàsics</a:t>
                      </a:r>
                      <a:endParaRPr lang="ca-ES" sz="1100" b="0" i="0" u="none" strike="noStrike" kern="1200" baseline="0" noProof="0" dirty="0">
                        <a:effectLst/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795337">
                <a:tc rowSpan="4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ca-E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 seua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representació,  simbolització i magnitud,</a:t>
                      </a:r>
                      <a:endParaRPr lang="es-E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a més de l'ús adequat d’aquestes en les relacions,</a:t>
                      </a:r>
                      <a:endParaRPr lang="es-E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propietats i operacions bàsiques per a aquesta etapa. </a:t>
                      </a:r>
                      <a:endParaRPr lang="ca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3. </a:t>
                      </a:r>
                      <a:r>
                        <a:rPr lang="ca-ES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Fraccions i decimals</a:t>
                      </a:r>
                      <a:endParaRPr lang="ca-ES"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3. 5. </a:t>
                      </a:r>
                      <a:r>
                        <a:rPr lang="ca-ES" sz="1100" b="0" i="0" u="none" strike="noStrike" kern="1200" noProof="0" dirty="0">
                          <a:effectLst/>
                        </a:rPr>
                        <a:t>Comparació i ordenació de nombres naturals i fraccions. 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795337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3. 6. Correspondència entre fraccions decimals i percentatges.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697020"/>
                  </a:ext>
                </a:extLst>
              </a:tr>
              <a:tr h="795337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3. 7. Fraccions equivalents.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543127"/>
                  </a:ext>
                </a:extLst>
              </a:tr>
              <a:tr h="795337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3. 9. Introducció a la suma i resta de dues fraccions.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149520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78808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652140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fraccions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 el mateix</a:t>
                      </a:r>
                      <a:endParaRPr lang="es-ES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denominador</a:t>
                      </a:r>
                      <a:endParaRPr lang="ca-ES" noProof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389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Sumar i restar fraccions amb el mateix denominador.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9.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Introducció a la suma i resta de dues fraccions. 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fraccions </a:t>
                      </a:r>
                      <a:endParaRPr lang="ca-ES" sz="900" b="0" i="0" u="none" strike="noStrike" kern="1200" noProof="0">
                        <a:effectLst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amb el mateix</a:t>
                      </a:r>
                      <a:endParaRPr lang="ca-ES" sz="900" b="0" i="0" u="none" strike="noStrike" kern="1200" noProof="0">
                        <a:effectLst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denominador</a:t>
                      </a:r>
                      <a:endParaRPr lang="ca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389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Sumar i restar fraccions amb el mateix denominador.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9. Introducció a la suma i resta de dues fraccions.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i restar fraccions en la recta numèrica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766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Sumar i restar fraccions en la recta numèrica.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9. Introducció a la suma i resta de dues fraccions.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Entendre els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mixtos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771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Entendre els nombres mixtos.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5. Comparació i ordenació de nombres naturals i fraccions. 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nombres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mixtos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767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Sumar i restar fraccions amb denominador comú i nombres mixtos.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9.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Introducció a la suma i resta de dues fraccions.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4.6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fraccions i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expressar el resultat com a nombre mixt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767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. Sumar i restar fraccions amb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latin typeface="Calibri"/>
                        </a:rPr>
                        <a:t>denominador comú i nombres mixtos.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9.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Introducció a la suma i resta de dues fraccions. 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4.7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Operacions combinades amb fraccions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768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. Resoldre operacions combinades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latin typeface="Calibri"/>
                        </a:rPr>
                        <a:t>amb fraccions.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6. Correspondència entre fraccions decimals i percentatges. </a:t>
                      </a: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463747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5é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4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14 - 20 sessions </a:t>
            </a:r>
          </a:p>
        </p:txBody>
      </p:sp>
    </p:spTree>
    <p:extLst>
      <p:ext uri="{BB962C8B-B14F-4D97-AF65-F5344CB8AC3E}">
        <p14:creationId xmlns:p14="http://schemas.microsoft.com/office/powerpoint/2010/main" val="888780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455538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4.8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nombres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mixtos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767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Sumar i restar fraccions amb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denominador comú i nombres mixtos.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9.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Introducció a la suma i resta de dues fraccions. 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fraccions i</a:t>
                      </a:r>
                      <a:endParaRPr lang="ca-ES" noProof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expressar el resultat</a:t>
                      </a:r>
                      <a:endParaRPr lang="ca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 a nombre mixt</a:t>
                      </a:r>
                      <a:endParaRPr lang="ca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767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Sumar i restar fraccions</a:t>
                      </a:r>
                      <a:endParaRPr lang="es-ES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amb denominador comú i nombres mixtos.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9. Introducció a la suma i resta de dues fraccions.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4.10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Expressar una fracció com a un producte entre un enter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una fracció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769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 Expressar una fracció com a producte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de nombre mixt per fracció.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6. Correspondència entre fraccions decimals i percentatges. 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4.11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un</a:t>
                      </a:r>
                      <a:endParaRPr lang="ca-ES" noProof="0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 enter</a:t>
                      </a:r>
                      <a:endParaRPr lang="ca-ES" noProof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una fracció</a:t>
                      </a:r>
                      <a:endParaRPr lang="ca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490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Multiplicar un nombre enter per una fracció.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5. Comparació i ordenació de nombres naturals i fraccions. 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4.12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Fraccions equivalents amb denominador</a:t>
                      </a:r>
                      <a:endParaRPr lang="ca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múltiple de 10</a:t>
                      </a:r>
                      <a:endParaRPr lang="ca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772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Calcular fraccions equivalents amb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denominador decimal.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7. Fraccions equivalents.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4.13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fraccions amb denominadors múltiples de 10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770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. Sumar fraccions amb denominador decimal.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6. Correspondència entre fraccions decimals i percentatges. 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4.14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Fraccions decimals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773. Representar fraccions decimals.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6. Correspondència entre fraccions decimals i percentatges. </a:t>
                      </a: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5é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4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14 - 20 sessions </a:t>
            </a:r>
          </a:p>
        </p:txBody>
      </p:sp>
    </p:spTree>
    <p:extLst>
      <p:ext uri="{BB962C8B-B14F-4D97-AF65-F5344CB8AC3E}">
        <p14:creationId xmlns:p14="http://schemas.microsoft.com/office/powerpoint/2010/main" val="23814564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8F92D7-A677-489B-808C-A821C2B11A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C69CFC-9301-4AD0-B676-F176665231C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B6C5A515-4BEE-4881-83F2-5B92DC235F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4010</TotalTime>
  <Words>2371</Words>
  <Application>Microsoft Office PowerPoint</Application>
  <PresentationFormat>Panorámica</PresentationFormat>
  <Paragraphs>429</Paragraphs>
  <Slides>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802</cp:revision>
  <dcterms:created xsi:type="dcterms:W3CDTF">2022-06-17T12:01:50Z</dcterms:created>
  <dcterms:modified xsi:type="dcterms:W3CDTF">2022-10-09T18:26:29Z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