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69" r:id="rId8"/>
    <p:sldId id="270" r:id="rId9"/>
    <p:sldId id="271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" userDrawn="1">
          <p15:clr>
            <a:srgbClr val="A4A3A4"/>
          </p15:clr>
        </p15:guide>
        <p15:guide id="2" pos="65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F3F9"/>
    <a:srgbClr val="E9EBF5"/>
    <a:srgbClr val="E7F5FA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0BD169-6BBD-7FFB-7BB8-30DDB312AAA8}" v="3829" dt="2022-09-18T17:19:45.444"/>
    <p1510:client id="{2F905141-EDED-B928-E4E7-4D3C0B915529}" v="38" dt="2022-09-07T06:19:32.332"/>
    <p1510:client id="{545FEBC2-4F00-0C80-889A-7EBAB041AADA}" v="14" dt="2022-09-07T19:30:54.013"/>
    <p1510:client id="{C532C821-14E6-F1A4-965B-0F2EF6D32A97}" v="33" dt="2022-08-01T09:12:30.647"/>
    <p1510:client id="{D2FD9D1E-6449-A277-4279-342E65AFB417}" v="1423" dt="2022-09-29T15:59:30.672"/>
    <p1510:client id="{F4E811F4-BFC9-D74B-F95F-31E5AA79CA43}" v="176" dt="2022-10-09T18:45:02.3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7" autoAdjust="0"/>
    <p:restoredTop sz="95260" autoAdjust="0"/>
  </p:normalViewPr>
  <p:slideViewPr>
    <p:cSldViewPr snapToGrid="0">
      <p:cViewPr varScale="1">
        <p:scale>
          <a:sx n="109" d="100"/>
          <a:sy n="109" d="100"/>
        </p:scale>
        <p:origin x="316" y="116"/>
      </p:cViewPr>
      <p:guideLst>
        <p:guide orient="horz" pos="210"/>
        <p:guide pos="65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a Saavedra" userId="S::viviana.saavedra@snappet.org::aa95fd6c-3033-4ac3-a8a2-8731ac2a924c" providerId="AD" clId="Web-{2F905141-EDED-B928-E4E7-4D3C0B915529}"/>
    <pc:docChg chg="modSld">
      <pc:chgData name="Viviana Saavedra" userId="S::viviana.saavedra@snappet.org::aa95fd6c-3033-4ac3-a8a2-8731ac2a924c" providerId="AD" clId="Web-{2F905141-EDED-B928-E4E7-4D3C0B915529}" dt="2022-09-07T06:19:28.754" v="35"/>
      <pc:docMkLst>
        <pc:docMk/>
      </pc:docMkLst>
      <pc:sldChg chg="modSp">
        <pc:chgData name="Viviana Saavedra" userId="S::viviana.saavedra@snappet.org::aa95fd6c-3033-4ac3-a8a2-8731ac2a924c" providerId="AD" clId="Web-{2F905141-EDED-B928-E4E7-4D3C0B915529}" dt="2022-09-07T06:19:28.754" v="35"/>
        <pc:sldMkLst>
          <pc:docMk/>
          <pc:sldMk cId="3526253462" sldId="268"/>
        </pc:sldMkLst>
        <pc:graphicFrameChg chg="mod modGraphic">
          <ac:chgData name="Viviana Saavedra" userId="S::viviana.saavedra@snappet.org::aa95fd6c-3033-4ac3-a8a2-8731ac2a924c" providerId="AD" clId="Web-{2F905141-EDED-B928-E4E7-4D3C0B915529}" dt="2022-09-07T06:19:28.754" v="35"/>
          <ac:graphicFrameMkLst>
            <pc:docMk/>
            <pc:sldMk cId="3526253462" sldId="268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250BD169-6BBD-7FFB-7BB8-30DDB312AAA8}"/>
    <pc:docChg chg="modSld">
      <pc:chgData name="Teresa Bosca" userId="S::teresa.bosca@snappet.org::5f2d2708-5ab7-4bb7-9244-a66e173aa037" providerId="AD" clId="Web-{250BD169-6BBD-7FFB-7BB8-30DDB312AAA8}" dt="2022-09-18T17:17:59.141" v="3100"/>
      <pc:docMkLst>
        <pc:docMk/>
      </pc:docMkLst>
      <pc:sldChg chg="modSp">
        <pc:chgData name="Teresa Bosca" userId="S::teresa.bosca@snappet.org::5f2d2708-5ab7-4bb7-9244-a66e173aa037" providerId="AD" clId="Web-{250BD169-6BBD-7FFB-7BB8-30DDB312AAA8}" dt="2022-09-18T17:09:15.790" v="2986" actId="2057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250BD169-6BBD-7FFB-7BB8-30DDB312AAA8}" dt="2022-09-18T17:09:15.790" v="2986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250BD169-6BBD-7FFB-7BB8-30DDB312AAA8}" dt="2022-09-18T16:37:46.813" v="1350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250BD169-6BBD-7FFB-7BB8-30DDB312AAA8}" dt="2022-09-18T16:31:59.519" v="1205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250BD169-6BBD-7FFB-7BB8-30DDB312AAA8}" dt="2022-09-18T16:22:04.697" v="539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250BD169-6BBD-7FFB-7BB8-30DDB312AAA8}" dt="2022-09-18T16:31:59.519" v="1205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250BD169-6BBD-7FFB-7BB8-30DDB312AAA8}" dt="2022-09-18T16:16:28.904" v="202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250BD169-6BBD-7FFB-7BB8-30DDB312AAA8}" dt="2022-09-18T16:16:28.904" v="202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250BD169-6BBD-7FFB-7BB8-30DDB312AAA8}" dt="2022-09-18T16:16:08.372" v="199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250BD169-6BBD-7FFB-7BB8-30DDB312AAA8}" dt="2022-09-18T17:17:35.296" v="3084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250BD169-6BBD-7FFB-7BB8-30DDB312AAA8}" dt="2022-09-18T16:38:15.470" v="1362" actId="20577"/>
          <ac:spMkLst>
            <pc:docMk/>
            <pc:sldMk cId="1802548540" sldId="264"/>
            <ac:spMk id="7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250BD169-6BBD-7FFB-7BB8-30DDB312AAA8}" dt="2022-09-18T17:17:35.296" v="3084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250BD169-6BBD-7FFB-7BB8-30DDB312AAA8}" dt="2022-09-18T16:38:27.907" v="1382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250BD169-6BBD-7FFB-7BB8-30DDB312AAA8}" dt="2022-09-18T16:18:44.971" v="341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250BD169-6BBD-7FFB-7BB8-30DDB312AAA8}" dt="2022-09-18T16:16:36.779" v="205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250BD169-6BBD-7FFB-7BB8-30DDB312AAA8}" dt="2022-09-18T16:16:43.107" v="207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250BD169-6BBD-7FFB-7BB8-30DDB312AAA8}" dt="2022-09-18T16:17:29.781" v="295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250BD169-6BBD-7FFB-7BB8-30DDB312AAA8}" dt="2022-09-18T16:17:41.078" v="299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250BD169-6BBD-7FFB-7BB8-30DDB312AAA8}" dt="2022-09-18T16:17:32" v="296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250BD169-6BBD-7FFB-7BB8-30DDB312AAA8}" dt="2022-09-18T16:17:33.437" v="297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250BD169-6BBD-7FFB-7BB8-30DDB312AAA8}" dt="2022-09-18T16:17:26.015" v="294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250BD169-6BBD-7FFB-7BB8-30DDB312AAA8}" dt="2022-09-18T16:18:44.971" v="341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250BD169-6BBD-7FFB-7BB8-30DDB312AAA8}" dt="2022-09-18T17:17:59.141" v="3100"/>
        <pc:sldMkLst>
          <pc:docMk/>
          <pc:sldMk cId="3526253462" sldId="268"/>
        </pc:sldMkLst>
        <pc:spChg chg="mod">
          <ac:chgData name="Teresa Bosca" userId="S::teresa.bosca@snappet.org::5f2d2708-5ab7-4bb7-9244-a66e173aa037" providerId="AD" clId="Web-{250BD169-6BBD-7FFB-7BB8-30DDB312AAA8}" dt="2022-09-18T16:51:34.312" v="2050" actId="20577"/>
          <ac:spMkLst>
            <pc:docMk/>
            <pc:sldMk cId="3526253462" sldId="268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250BD169-6BBD-7FFB-7BB8-30DDB312AAA8}" dt="2022-09-18T17:17:59.141" v="3100"/>
          <ac:graphicFrameMkLst>
            <pc:docMk/>
            <pc:sldMk cId="3526253462" sldId="268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250BD169-6BBD-7FFB-7BB8-30DDB312AAA8}" dt="2022-09-18T16:51:48.672" v="2070"/>
          <ac:graphicFrameMkLst>
            <pc:docMk/>
            <pc:sldMk cId="3526253462" sldId="268"/>
            <ac:graphicFrameMk id="5" creationId="{EB937D6F-86AD-60BE-4387-D4CBC8E9EE74}"/>
          </ac:graphicFrameMkLst>
        </pc:graphicFrameChg>
      </pc:sldChg>
    </pc:docChg>
  </pc:docChgLst>
  <pc:docChgLst>
    <pc:chgData name="Teresa Bosca" userId="S::teresa.bosca@snappet.org::5f2d2708-5ab7-4bb7-9244-a66e173aa037" providerId="AD" clId="Web-{D2FD9D1E-6449-A277-4279-342E65AFB417}"/>
    <pc:docChg chg="addSld delSld modSld">
      <pc:chgData name="Teresa Bosca" userId="S::teresa.bosca@snappet.org::5f2d2708-5ab7-4bb7-9244-a66e173aa037" providerId="AD" clId="Web-{D2FD9D1E-6449-A277-4279-342E65AFB417}" dt="2022-09-29T15:59:28.781" v="944"/>
      <pc:docMkLst>
        <pc:docMk/>
      </pc:docMkLst>
      <pc:sldChg chg="del">
        <pc:chgData name="Teresa Bosca" userId="S::teresa.bosca@snappet.org::5f2d2708-5ab7-4bb7-9244-a66e173aa037" providerId="AD" clId="Web-{D2FD9D1E-6449-A277-4279-342E65AFB417}" dt="2022-09-29T15:16:27.373" v="53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D2FD9D1E-6449-A277-4279-342E65AFB417}" dt="2022-09-29T15:35:40.618" v="529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D2FD9D1E-6449-A277-4279-342E65AFB417}" dt="2022-09-29T15:35:40.618" v="52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D2FD9D1E-6449-A277-4279-342E65AFB417}" dt="2022-09-29T15:14:43.809" v="2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D2FD9D1E-6449-A277-4279-342E65AFB417}" dt="2022-09-29T15:14:43.809" v="2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D2FD9D1E-6449-A277-4279-342E65AFB417}" dt="2022-09-29T15:14:36.496" v="1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D2FD9D1E-6449-A277-4279-342E65AFB417}" dt="2022-09-29T15:49:44.909" v="88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2FD9D1E-6449-A277-4279-342E65AFB417}" dt="2022-09-29T15:37:22.151" v="61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2FD9D1E-6449-A277-4279-342E65AFB417}" dt="2022-09-29T15:16:23.623" v="52" actId="1076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D2FD9D1E-6449-A277-4279-342E65AFB417}" dt="2022-09-29T15:15:23.747" v="4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D2FD9D1E-6449-A277-4279-342E65AFB417}" dt="2022-09-29T15:16:14.248" v="50" actId="1076"/>
          <ac:spMkLst>
            <pc:docMk/>
            <pc:sldMk cId="3074679794" sldId="267"/>
            <ac:spMk id="54" creationId="{ED8588E9-DE5B-B4B4-56FC-7C5AD93D3964}"/>
          </ac:spMkLst>
        </pc:spChg>
        <pc:spChg chg="mod">
          <ac:chgData name="Teresa Bosca" userId="S::teresa.bosca@snappet.org::5f2d2708-5ab7-4bb7-9244-a66e173aa037" providerId="AD" clId="Web-{D2FD9D1E-6449-A277-4279-342E65AFB417}" dt="2022-09-29T15:16:09.951" v="49" actId="1076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D2FD9D1E-6449-A277-4279-342E65AFB417}" dt="2022-09-29T15:16:23.623" v="52" actId="1076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D2FD9D1E-6449-A277-4279-342E65AFB417}" dt="2022-09-29T15:15:52.888" v="45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D2FD9D1E-6449-A277-4279-342E65AFB417}" dt="2022-09-29T15:15:55.076" v="46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D2FD9D1E-6449-A277-4279-342E65AFB417}" dt="2022-09-29T15:16:18.733" v="51" actId="1076"/>
          <ac:spMkLst>
            <pc:docMk/>
            <pc:sldMk cId="3074679794" sldId="267"/>
            <ac:spMk id="71" creationId="{6E252E08-F9C1-7D7B-583A-936238E2C03E}"/>
          </ac:spMkLst>
        </pc:spChg>
        <pc:spChg chg="mod">
          <ac:chgData name="Teresa Bosca" userId="S::teresa.bosca@snappet.org::5f2d2708-5ab7-4bb7-9244-a66e173aa037" providerId="AD" clId="Web-{D2FD9D1E-6449-A277-4279-342E65AFB417}" dt="2022-09-29T15:16:00.920" v="47" actId="1076"/>
          <ac:spMkLst>
            <pc:docMk/>
            <pc:sldMk cId="3074679794" sldId="267"/>
            <ac:spMk id="72" creationId="{8D2FDE43-A9B0-1500-F624-C2B5E596BD2B}"/>
          </ac:spMkLst>
        </pc:spChg>
        <pc:graphicFrameChg chg="mod modGraphic">
          <ac:chgData name="Teresa Bosca" userId="S::teresa.bosca@snappet.org::5f2d2708-5ab7-4bb7-9244-a66e173aa037" providerId="AD" clId="Web-{D2FD9D1E-6449-A277-4279-342E65AFB417}" dt="2022-09-29T15:15:33.028" v="28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 del">
        <pc:chgData name="Teresa Bosca" userId="S::teresa.bosca@snappet.org::5f2d2708-5ab7-4bb7-9244-a66e173aa037" providerId="AD" clId="Web-{D2FD9D1E-6449-A277-4279-342E65AFB417}" dt="2022-09-29T15:49:46.628" v="890"/>
        <pc:sldMkLst>
          <pc:docMk/>
          <pc:sldMk cId="3526253462" sldId="268"/>
        </pc:sldMkLst>
        <pc:graphicFrameChg chg="mod modGraphic">
          <ac:chgData name="Teresa Bosca" userId="S::teresa.bosca@snappet.org::5f2d2708-5ab7-4bb7-9244-a66e173aa037" providerId="AD" clId="Web-{D2FD9D1E-6449-A277-4279-342E65AFB417}" dt="2022-09-29T15:37:40.011" v="692"/>
          <ac:graphicFrameMkLst>
            <pc:docMk/>
            <pc:sldMk cId="3526253462" sldId="268"/>
            <ac:graphicFrameMk id="4" creationId="{DDA80BDB-E941-C2AB-612D-B90ABDF40270}"/>
          </ac:graphicFrameMkLst>
        </pc:graphicFrameChg>
      </pc:sldChg>
      <pc:sldChg chg="modSp add">
        <pc:chgData name="Teresa Bosca" userId="S::teresa.bosca@snappet.org::5f2d2708-5ab7-4bb7-9244-a66e173aa037" providerId="AD" clId="Web-{D2FD9D1E-6449-A277-4279-342E65AFB417}" dt="2022-09-29T15:59:13.124" v="910"/>
        <pc:sldMkLst>
          <pc:docMk/>
          <pc:sldMk cId="3444209990" sldId="269"/>
        </pc:sldMkLst>
        <pc:spChg chg="mod">
          <ac:chgData name="Teresa Bosca" userId="S::teresa.bosca@snappet.org::5f2d2708-5ab7-4bb7-9244-a66e173aa037" providerId="AD" clId="Web-{D2FD9D1E-6449-A277-4279-342E65AFB417}" dt="2022-09-29T15:37:06.823" v="546" actId="20577"/>
          <ac:spMkLst>
            <pc:docMk/>
            <pc:sldMk cId="3444209990" sldId="269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D2FD9D1E-6449-A277-4279-342E65AFB417}" dt="2022-09-29T15:59:13.124" v="910"/>
          <ac:graphicFrameMkLst>
            <pc:docMk/>
            <pc:sldMk cId="3444209990" sldId="269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D2FD9D1E-6449-A277-4279-342E65AFB417}" dt="2022-09-29T15:36:55.291" v="538"/>
          <ac:graphicFrameMkLst>
            <pc:docMk/>
            <pc:sldMk cId="3444209990" sldId="269"/>
            <ac:graphicFrameMk id="5" creationId="{EB937D6F-86AD-60BE-4387-D4CBC8E9EE74}"/>
          </ac:graphicFrameMkLst>
        </pc:graphicFrameChg>
      </pc:sldChg>
      <pc:sldChg chg="modSp add replId">
        <pc:chgData name="Teresa Bosca" userId="S::teresa.bosca@snappet.org::5f2d2708-5ab7-4bb7-9244-a66e173aa037" providerId="AD" clId="Web-{D2FD9D1E-6449-A277-4279-342E65AFB417}" dt="2022-09-29T15:59:24.234" v="938"/>
        <pc:sldMkLst>
          <pc:docMk/>
          <pc:sldMk cId="1489876793" sldId="270"/>
        </pc:sldMkLst>
        <pc:graphicFrameChg chg="mod modGraphic">
          <ac:chgData name="Teresa Bosca" userId="S::teresa.bosca@snappet.org::5f2d2708-5ab7-4bb7-9244-a66e173aa037" providerId="AD" clId="Web-{D2FD9D1E-6449-A277-4279-342E65AFB417}" dt="2022-09-29T15:59:24.234" v="938"/>
          <ac:graphicFrameMkLst>
            <pc:docMk/>
            <pc:sldMk cId="1489876793" sldId="270"/>
            <ac:graphicFrameMk id="4" creationId="{DDA80BDB-E941-C2AB-612D-B90ABDF40270}"/>
          </ac:graphicFrameMkLst>
        </pc:graphicFrameChg>
      </pc:sldChg>
      <pc:sldChg chg="modSp add replId">
        <pc:chgData name="Teresa Bosca" userId="S::teresa.bosca@snappet.org::5f2d2708-5ab7-4bb7-9244-a66e173aa037" providerId="AD" clId="Web-{D2FD9D1E-6449-A277-4279-342E65AFB417}" dt="2022-09-29T15:59:28.781" v="944"/>
        <pc:sldMkLst>
          <pc:docMk/>
          <pc:sldMk cId="1126400297" sldId="271"/>
        </pc:sldMkLst>
        <pc:graphicFrameChg chg="mod modGraphic">
          <ac:chgData name="Teresa Bosca" userId="S::teresa.bosca@snappet.org::5f2d2708-5ab7-4bb7-9244-a66e173aa037" providerId="AD" clId="Web-{D2FD9D1E-6449-A277-4279-342E65AFB417}" dt="2022-09-29T15:59:28.781" v="944"/>
          <ac:graphicFrameMkLst>
            <pc:docMk/>
            <pc:sldMk cId="1126400297" sldId="271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545FEBC2-4F00-0C80-889A-7EBAB041AADA}"/>
    <pc:docChg chg="modSld">
      <pc:chgData name="Maria Del Mar Mañas Martinez" userId="S::maria.manas@snappet.org::67f3acc2-0360-426e-ba56-ef4e224d080b" providerId="AD" clId="Web-{545FEBC2-4F00-0C80-889A-7EBAB041AADA}" dt="2022-09-07T19:30:54.013" v="11"/>
      <pc:docMkLst>
        <pc:docMk/>
      </pc:docMkLst>
      <pc:sldChg chg="modSp">
        <pc:chgData name="Maria Del Mar Mañas Martinez" userId="S::maria.manas@snappet.org::67f3acc2-0360-426e-ba56-ef4e224d080b" providerId="AD" clId="Web-{545FEBC2-4F00-0C80-889A-7EBAB041AADA}" dt="2022-09-07T19:20:03.271" v="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545FEBC2-4F00-0C80-889A-7EBAB041AADA}" dt="2022-09-07T19:20:03.271" v="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545FEBC2-4F00-0C80-889A-7EBAB041AADA}" dt="2022-09-07T19:30:42.762" v="7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545FEBC2-4F00-0C80-889A-7EBAB041AADA}" dt="2022-09-07T19:30:42.762" v="7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Maria Del Mar Mañas Martinez" userId="S::maria.manas@snappet.org::67f3acc2-0360-426e-ba56-ef4e224d080b" providerId="AD" clId="Web-{545FEBC2-4F00-0C80-889A-7EBAB041AADA}" dt="2022-09-07T19:30:54.013" v="11"/>
        <pc:sldMkLst>
          <pc:docMk/>
          <pc:sldMk cId="3526253462" sldId="268"/>
        </pc:sldMkLst>
        <pc:graphicFrameChg chg="mod modGraphic">
          <ac:chgData name="Maria Del Mar Mañas Martinez" userId="S::maria.manas@snappet.org::67f3acc2-0360-426e-ba56-ef4e224d080b" providerId="AD" clId="Web-{545FEBC2-4F00-0C80-889A-7EBAB041AADA}" dt="2022-09-07T19:30:54.013" v="11"/>
          <ac:graphicFrameMkLst>
            <pc:docMk/>
            <pc:sldMk cId="3526253462" sldId="268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F4E811F4-BFC9-D74B-F95F-31E5AA79CA43}"/>
    <pc:docChg chg="modSld">
      <pc:chgData name="Teresa Bosca" userId="S::teresa.bosca@snappet.org::5f2d2708-5ab7-4bb7-9244-a66e173aa037" providerId="AD" clId="Web-{F4E811F4-BFC9-D74B-F95F-31E5AA79CA43}" dt="2022-10-09T18:44:55.060" v="125"/>
      <pc:docMkLst>
        <pc:docMk/>
      </pc:docMkLst>
      <pc:sldChg chg="modSp">
        <pc:chgData name="Teresa Bosca" userId="S::teresa.bosca@snappet.org::5f2d2708-5ab7-4bb7-9244-a66e173aa037" providerId="AD" clId="Web-{F4E811F4-BFC9-D74B-F95F-31E5AA79CA43}" dt="2022-10-09T18:41:37.303" v="85"/>
        <pc:sldMkLst>
          <pc:docMk/>
          <pc:sldMk cId="3444209990" sldId="269"/>
        </pc:sldMkLst>
        <pc:graphicFrameChg chg="mod modGraphic">
          <ac:chgData name="Teresa Bosca" userId="S::teresa.bosca@snappet.org::5f2d2708-5ab7-4bb7-9244-a66e173aa037" providerId="AD" clId="Web-{F4E811F4-BFC9-D74B-F95F-31E5AA79CA43}" dt="2022-10-09T18:41:37.303" v="85"/>
          <ac:graphicFrameMkLst>
            <pc:docMk/>
            <pc:sldMk cId="3444209990" sldId="269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F4E811F4-BFC9-D74B-F95F-31E5AA79CA43}" dt="2022-10-09T18:44:55.060" v="125"/>
        <pc:sldMkLst>
          <pc:docMk/>
          <pc:sldMk cId="1489876793" sldId="270"/>
        </pc:sldMkLst>
        <pc:graphicFrameChg chg="mod modGraphic">
          <ac:chgData name="Teresa Bosca" userId="S::teresa.bosca@snappet.org::5f2d2708-5ab7-4bb7-9244-a66e173aa037" providerId="AD" clId="Web-{F4E811F4-BFC9-D74B-F95F-31E5AA79CA43}" dt="2022-10-09T18:44:55.060" v="125"/>
          <ac:graphicFrameMkLst>
            <pc:docMk/>
            <pc:sldMk cId="1489876793" sldId="270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F4E811F4-BFC9-D74B-F95F-31E5AA79CA43}" dt="2022-10-09T18:44:26.590" v="121"/>
        <pc:sldMkLst>
          <pc:docMk/>
          <pc:sldMk cId="1126400297" sldId="271"/>
        </pc:sldMkLst>
        <pc:graphicFrameChg chg="mod modGraphic">
          <ac:chgData name="Teresa Bosca" userId="S::teresa.bosca@snappet.org::5f2d2708-5ab7-4bb7-9244-a66e173aa037" providerId="AD" clId="Web-{F4E811F4-BFC9-D74B-F95F-31E5AA79CA43}" dt="2022-10-09T18:44:26.590" v="121"/>
          <ac:graphicFrameMkLst>
            <pc:docMk/>
            <pc:sldMk cId="1126400297" sldId="271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C532C821-14E6-F1A4-965B-0F2EF6D32A97}"/>
    <pc:docChg chg="modSld">
      <pc:chgData name="Viviana Saavedra" userId="S::viviana.saavedra@snappet.org::aa95fd6c-3033-4ac3-a8a2-8731ac2a924c" providerId="AD" clId="Web-{C532C821-14E6-F1A4-965B-0F2EF6D32A97}" dt="2022-08-01T09:12:28.553" v="30"/>
      <pc:docMkLst>
        <pc:docMk/>
      </pc:docMkLst>
      <pc:sldChg chg="modSp">
        <pc:chgData name="Viviana Saavedra" userId="S::viviana.saavedra@snappet.org::aa95fd6c-3033-4ac3-a8a2-8731ac2a924c" providerId="AD" clId="Web-{C532C821-14E6-F1A4-965B-0F2EF6D32A97}" dt="2022-08-01T09:12:28.553" v="3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C532C821-14E6-F1A4-965B-0F2EF6D32A97}" dt="2022-08-01T09:12:28.553" v="3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0280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8245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606472"/>
            <a:ext cx="10161270" cy="60612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Calibri"/>
                <a:cs typeface="Calibri"/>
              </a:rPr>
              <a:t>Aquesta unitat està composta per 16 lliçons que tenen com a propòsit desenvolupar habilitats i maneres de pensar basats en la comprensió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i l'</a:t>
            </a:r>
            <a:r>
              <a:rPr lang="ca-ES" altLang="es-ES" sz="1100" dirty="0">
                <a:ea typeface="MS Mincho"/>
                <a:cs typeface="Arial"/>
              </a:rPr>
              <a:t>apreciació dels aspectes geomètrics del món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Calibri"/>
                <a:cs typeface="Calibri"/>
              </a:rPr>
              <a:t>Proposem al llarg de les lliçons la utilització de materials </a:t>
            </a:r>
            <a:r>
              <a:rPr lang="ca-ES" sz="1100" dirty="0" err="1">
                <a:ea typeface="Calibri"/>
                <a:cs typeface="Calibri"/>
              </a:rPr>
              <a:t>manipulatius</a:t>
            </a:r>
            <a:r>
              <a:rPr lang="ca-ES" sz="1100" dirty="0">
                <a:ea typeface="Calibri"/>
                <a:cs typeface="Calibri"/>
              </a:rPr>
              <a:t> i l'ús d'elements de la vida quotidiana que permeten resoldre situacions </a:t>
            </a:r>
            <a:r>
              <a:rPr lang="ca-ES" sz="1100" dirty="0">
                <a:ea typeface="+mn-lt"/>
                <a:cs typeface="+mn-lt"/>
              </a:rPr>
              <a:t>que impliquen</a:t>
            </a:r>
            <a:r>
              <a:rPr lang="ca-ES" sz="1100" dirty="0"/>
              <a:t> la </a:t>
            </a:r>
            <a:r>
              <a:rPr lang="ca-ES" sz="1100" dirty="0">
                <a:ea typeface="MS Mincho"/>
                <a:cs typeface="Arial"/>
              </a:rPr>
              <a:t>i</a:t>
            </a:r>
            <a:r>
              <a:rPr lang="ca-ES" altLang="es-ES" sz="1100" dirty="0">
                <a:ea typeface="MS Mincho"/>
                <a:cs typeface="Arial"/>
              </a:rPr>
              <a:t>dentificació, representació i classificació de les formes</a:t>
            </a:r>
            <a:r>
              <a:rPr lang="ca-ES" sz="1100" dirty="0"/>
              <a:t>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Calibri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Calibri"/>
                <a:cs typeface="Calibri"/>
              </a:rPr>
              <a:t>presente</a:t>
            </a:r>
            <a:r>
              <a:rPr lang="ca-ES" sz="1100" dirty="0">
                <a:ea typeface="Calibri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br>
              <a:rPr lang="ca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</a:br>
            <a:endParaRPr lang="ca-ES" altLang="es-ES" sz="11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16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1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FF000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r>
              <a:rPr lang="ca-ES" sz="1100" dirty="0"/>
              <a:t>Fulls quadriculats, palets o escuradents, targetes en cartolina amb les lletres de l'alfabet, imatges simètriques i no simètriques, espill, esquadra, cartabó, llapis, cossos geomètrics, </a:t>
            </a:r>
            <a:r>
              <a:rPr lang="ca-ES" sz="1100" i="1" dirty="0"/>
              <a:t>Post-</a:t>
            </a:r>
            <a:r>
              <a:rPr lang="ca-ES" sz="1100" i="1" dirty="0" err="1"/>
              <a:t>it</a:t>
            </a:r>
            <a:r>
              <a:rPr lang="ca-ES" sz="1100" i="1" dirty="0"/>
              <a:t> </a:t>
            </a:r>
            <a:r>
              <a:rPr lang="ca-ES" sz="1100" dirty="0"/>
              <a:t>o similar, fil o corda, compàs i regle.</a:t>
            </a:r>
            <a:endParaRPr lang="ca-ES" sz="1100" dirty="0">
              <a:ea typeface="Calibri"/>
              <a:cs typeface="Calibri"/>
            </a:endParaRPr>
          </a:p>
          <a:p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 i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 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81449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</a:t>
            </a:r>
            <a:r>
              <a:rPr lang="es-ES_tradnl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590555"/>
              </p:ext>
            </p:extLst>
          </p:nvPr>
        </p:nvGraphicFramePr>
        <p:xfrm>
          <a:off x="1142106" y="1324575"/>
          <a:ext cx="9542032" cy="39776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1 i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 </a:t>
                      </a:r>
                      <a:r>
                        <a:rPr lang="ca-ES" sz="1200" b="0" i="0" u="none" strike="noStrike" noProof="0" dirty="0" err="1">
                          <a:latin typeface="Calibri"/>
                        </a:rPr>
                        <a:t>Snappet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(contingut matemàtic)</a:t>
                      </a:r>
                      <a:endParaRPr lang="ca-ES" noProof="0" dirty="0"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0" noProof="0" dirty="0"/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Exercici 3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 dirty="0"/>
                        <a:t>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/>
                        <a:t>Criteris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ca-ES" sz="9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ca-ES" sz="12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trimestre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 dirty="0"/>
                    </a:p>
                    <a:p>
                      <a:r>
                        <a:rPr lang="ca-ES" sz="1200" b="1" noProof="0" dirty="0"/>
                        <a:t>Criteri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6609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4101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90769" y="3629730"/>
            <a:ext cx="1367106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</a:t>
            </a:r>
            <a:r>
              <a:rPr lang="es-ES" sz="1200" b="1" dirty="0" err="1"/>
              <a:t>Llei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472181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60398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dirty="0" err="1"/>
              <a:t>Descarregable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037370"/>
              </p:ext>
            </p:extLst>
          </p:nvPr>
        </p:nvGraphicFramePr>
        <p:xfrm>
          <a:off x="613764" y="1084464"/>
          <a:ext cx="10883022" cy="5054118"/>
        </p:xfrm>
        <a:graphic>
          <a:graphicData uri="http://schemas.openxmlformats.org/drawingml/2006/table">
            <a:tbl>
              <a:tblPr firstRow="1" firstCol="1" bandRow="1"/>
              <a:tblGrid>
                <a:gridCol w="3377322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428875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5076825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</a:rPr>
                        <a:t>Blocs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</a:rPr>
                        <a:t>Sabers generals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       </a:t>
                      </a: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</a:rPr>
                        <a:t>Sabers generals</a:t>
                      </a:r>
                      <a:endParaRPr lang="ca-ES" sz="1100" noProof="0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398462">
                <a:tc rowSpan="12"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Bloc 3. </a:t>
                      </a:r>
                      <a:r>
                        <a:rPr lang="ca-ES" sz="11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Sentit espacial i geomètric</a:t>
                      </a:r>
                      <a:endParaRPr lang="en-US" sz="11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En aquesta etapa, aquest sentit està associat a la</a:t>
                      </a:r>
                      <a:endParaRPr lang="en-U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capacitat d'identificar i analitzar els elements bàsics</a:t>
                      </a:r>
                      <a:endParaRPr lang="en-U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de formes i figures, utilitzant el vocabulari adequat. També́ es relaciona amb la capacitat de raonar a partir d'aquests elements geomètrics bàsics, de transformar-los o de realitzar càlculs sobre les seues mesures. </a:t>
                      </a:r>
                      <a:endParaRPr lang="en-U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Abordar aquest bloc de continguts permet que</a:t>
                      </a:r>
                      <a:endParaRPr lang="en-U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l'alumnat </a:t>
                      </a:r>
                      <a:r>
                        <a:rPr lang="ca-ES" sz="1100" b="0" i="0" u="none" strike="noStrike" kern="1200" noProof="0" dirty="0" err="1">
                          <a:effectLst/>
                        </a:rPr>
                        <a:t>puga</a:t>
                      </a:r>
                      <a:r>
                        <a:rPr lang="ca-ES" sz="1100" b="0" i="0" u="none" strike="noStrike" kern="1200" noProof="0" dirty="0">
                          <a:effectLst/>
                        </a:rPr>
                        <a:t> explorar, classificar, representar i descriure l'entorn físic des d'una perspectiva matemàtica i gradualment més formal, amb la possibilitat d'iniciar- lo en la manipulació i l’ús</a:t>
                      </a:r>
                      <a:endParaRPr lang="en-U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d’eines tecnològiques. </a:t>
                      </a:r>
                      <a:endParaRPr lang="ca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rowSpan="12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1. </a:t>
                      </a:r>
                      <a:r>
                        <a:rPr lang="ca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es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Bloc 3. 1. 2. 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Localització d'objectes (punts) sobre els eixos, el pla cartesià. Localització en mapes a partir de punts de referència, inclosos els punts cardinals.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  <a:tr h="398462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Bloc 3. 1. 3. 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Elements bàsics: vèrtexs i costats. Polígons regulars.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763993"/>
                  </a:ext>
                </a:extLst>
              </a:tr>
              <a:tr h="398462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Bloc 3. 1. 4. 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Poliedres regulars. Vocabulari bàsic. Relació entre  vèrtexs, arestes i cares.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504021"/>
                  </a:ext>
                </a:extLst>
              </a:tr>
              <a:tr h="398462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Bloc 3. 1. 5. 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Línies rectes i corbes.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818147"/>
                  </a:ext>
                </a:extLst>
              </a:tr>
              <a:tr h="398462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Bloc 3. 1. 6. 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Intersecció, paral·lelisme i perpendicularitat. Posicions relatives de  rectes en el pla.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762978"/>
                  </a:ext>
                </a:extLst>
              </a:tr>
              <a:tr h="398462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Bloc 3. 1. 7. 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Identificació i descripció de diferents polígons. Composició i descomposició.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7875326"/>
                  </a:ext>
                </a:extLst>
              </a:tr>
              <a:tr h="398462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3. 1. 9. </a:t>
                      </a:r>
                      <a:r>
                        <a:rPr lang="ca-ES" sz="1100" b="0" i="0" u="none" strike="noStrike" kern="1200" noProof="0" dirty="0">
                          <a:effectLst/>
                        </a:rPr>
                        <a:t>La circumferència i el cercle. Elements i propietats. </a:t>
                      </a:r>
                      <a:endParaRPr lang="es-ES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0237641"/>
                  </a:ext>
                </a:extLst>
              </a:tr>
              <a:tr h="398462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Bloc 3. 1. 10. 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Longitud de la circumferència i àrea del cercle. Número pi.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617902"/>
                  </a:ext>
                </a:extLst>
              </a:tr>
              <a:tr h="398462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Bloc 3. 1. 11. 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Angles, mesurament i classificació d'angles. Classificació de  triangles.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520134"/>
                  </a:ext>
                </a:extLst>
              </a:tr>
              <a:tr h="398462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Bloc 3. 1. 12. 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Transformacions: girs, translacions i simetries en situacions reals.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599983"/>
                  </a:ext>
                </a:extLst>
              </a:tr>
              <a:tr h="398462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Bloc 3. 1. 13. 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Semblança: identificació i generació a partir de patrons. 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169479"/>
                  </a:ext>
                </a:extLst>
              </a:tr>
              <a:tr h="398462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Bloc 3. 1. 15. 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Desenvolupament i classificació de prismes i piràmides.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6403626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2777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627449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Punts, rectes, semirectes i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segments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10052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Distingir rectes, semirectes i segments.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5. Línies rectes i corbes.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6.2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Tipus d'angles</a:t>
                      </a:r>
                      <a:endParaRPr lang="ca-ES" noProof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10010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Distingir tipus d'angles segons la seua amplitud.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3. 1. 11.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Angles, mesurament i classificació d'angles. Classificació de  triangles.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Classificar triangles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709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Classificar triangles.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3. 1. 11.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Angles, mesurament i classificació d'angles. Classificació de  triangles.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Línies paral·leles i perpendiculars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10013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Entendre les posicions de les rectes.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3. 1. 6.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Intersecció, paral·lelisme i perpendicularitat. Posicions relatives de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rectes en el pla. 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Classificar figures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funció de les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línies que la formen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785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Relacionar polígons i els seus elements.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3. Elements bàsics: vèrtexs i costats. Polígons regulars.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6.6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Eixos de simetria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190</a:t>
                      </a:r>
                      <a:r>
                        <a:rPr lang="ca-ES" sz="900" b="0" i="0" u="none" strike="noStrike" noProof="0" dirty="0">
                          <a:latin typeface="Calibri"/>
                        </a:rPr>
                        <a:t>. Aplicar eixos de simetria.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3. 1. 12.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Transformacions: girs, translacions i simetries en situacions reals. 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6.7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Simetria</a:t>
                      </a:r>
                      <a:endParaRPr lang="ca-ES" noProof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190</a:t>
                      </a:r>
                      <a:r>
                        <a:rPr lang="ca-ES" sz="900" b="0" i="0" u="none" strike="noStrike" noProof="0" dirty="0">
                          <a:latin typeface="Calibri"/>
                        </a:rPr>
                        <a:t>. Aplicar eixos de simetria.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3. 1. 12.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Transformacions: girs, translacions i simetries en situacions reals. </a:t>
                      </a:r>
                      <a:endParaRPr lang="ca-ES" dirty="0"/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942113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5é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6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16 - 21 sessions </a:t>
            </a:r>
          </a:p>
        </p:txBody>
      </p:sp>
    </p:spTree>
    <p:extLst>
      <p:ext uri="{BB962C8B-B14F-4D97-AF65-F5344CB8AC3E}">
        <p14:creationId xmlns:p14="http://schemas.microsoft.com/office/powerpoint/2010/main" val="3444209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989312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6.8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Classificar</a:t>
                      </a:r>
                      <a:endParaRPr lang="en-US" sz="900" b="0" i="0" u="none" strike="noStrike" kern="1200" noProof="0" dirty="0">
                        <a:effectLst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quadrilàters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707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Classificar quadrilàters.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3. 1. 4.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Poliedres regulars. Vocabulari bàsic. Relació entre  vèrtexs, arestes i cares. 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6.9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Tipus de polígons: còncaus y convexos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633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 </a:t>
                      </a:r>
                      <a:r>
                        <a:rPr lang="ca-ES" sz="900" b="0" i="0" u="none" strike="noStrike" kern="1200" noProof="0" dirty="0" err="1">
                          <a:effectLst/>
                        </a:rPr>
                        <a:t>Conéixer</a:t>
                      </a:r>
                      <a:r>
                        <a:rPr lang="ca-ES" sz="900" b="0" i="0" u="none" strike="noStrike" kern="1200" noProof="0" dirty="0">
                          <a:effectLst/>
                        </a:rPr>
                        <a:t> 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les propietats dels quadrilàters</a:t>
                      </a:r>
                      <a:endParaRPr lang="es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i altres polígons.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3. 1. 7.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Identificació i descripció de diferents polígons. Composició i descomposició. 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6.10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Elements del cercle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la circumferència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635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 </a:t>
                      </a:r>
                      <a:r>
                        <a:rPr lang="ca-ES" sz="900" b="0" i="0" u="none" strike="noStrike" kern="1200" noProof="0" dirty="0" err="1">
                          <a:effectLst/>
                        </a:rPr>
                        <a:t>Conéixer</a:t>
                      </a:r>
                      <a:r>
                        <a:rPr lang="ca-ES" sz="900" b="0" i="0" u="none" strike="noStrike" kern="1200" noProof="0" dirty="0">
                          <a:effectLst/>
                        </a:rPr>
                        <a:t> 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les propietats del cercle i la circumferència.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9.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La circumferència i el cercle. Elements i propietats.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6.11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Llegir coordenades cartesianes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546. Llegir sistemes de coordenades i eixos.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3. 1. 2.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Localització d'objectes (punts) sobre els eixos, el pla cartesià. Localització en mapes a partir de punts de referència, inclosos els punts cardinals.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6.12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Punts cardinals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930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 </a:t>
                      </a:r>
                      <a:r>
                        <a:rPr lang="ca-ES" sz="900" b="0" i="0" u="none" strike="noStrike" kern="1200" noProof="0" dirty="0" err="1">
                          <a:effectLst/>
                        </a:rPr>
                        <a:t>Conéixer</a:t>
                      </a:r>
                      <a:r>
                        <a:rPr lang="ca-ES" sz="900" b="0" i="0" u="none" strike="noStrike" kern="1200" noProof="0" dirty="0">
                          <a:effectLst/>
                        </a:rPr>
                        <a:t> e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ls punts cardinals (N, E, S, O).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3. 1. 2.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Localització d'objectes (punts) sobre els eixos, el pla cartesià. Localització en mapes a partir de punts de referència, inclosos els punts cardinals.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6.13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Semblança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254</a:t>
                      </a:r>
                      <a:r>
                        <a:rPr lang="ca-ES" sz="900" b="0" i="0" u="none" strike="noStrike" noProof="0" dirty="0">
                          <a:latin typeface="Calibri"/>
                        </a:rPr>
                        <a:t>. Diferenciar els conceptes d'igualtat i semblança.</a:t>
                      </a:r>
                      <a:endParaRPr lang="ca-ES" sz="900" b="0" i="0" u="none" strike="noStrike" noProof="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3. 1. 13.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Semblança: identificació i generació a partir de patrons.  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6.14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Prismes i piràmides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636</a:t>
                      </a:r>
                      <a:r>
                        <a:rPr lang="ca-ES" sz="900" b="0" i="0" u="none" strike="noStrike" noProof="0" dirty="0">
                          <a:latin typeface="Calibri"/>
                        </a:rPr>
                        <a:t>. </a:t>
                      </a:r>
                      <a:r>
                        <a:rPr lang="ca-ES" sz="900" b="0" i="0" u="none" strike="noStrike" noProof="0" dirty="0" err="1">
                          <a:latin typeface="Calibri"/>
                        </a:rPr>
                        <a:t>Conéixer</a:t>
                      </a:r>
                      <a:r>
                        <a:rPr lang="ca-ES" sz="900" b="0" i="0" u="none" strike="noStrike" noProof="0" dirty="0">
                          <a:latin typeface="Calibri"/>
                        </a:rPr>
                        <a:t> les propietats de prismes</a:t>
                      </a:r>
                      <a:endParaRPr lang="ca-ES" sz="900" b="0" i="0" u="none" strike="noStrike" noProof="0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latin typeface="Calibri"/>
                        </a:rPr>
                        <a:t>i piràmides.</a:t>
                      </a:r>
                      <a:endParaRPr lang="ca-ES" sz="900" b="0" i="0" u="none" strike="noStrike" noProof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3. 1. 15.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Desenvolupament i classificació de prismes i piràmides. </a:t>
                      </a:r>
                      <a:endParaRPr lang="ca-ES" dirty="0"/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/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5é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6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16 - 21 sessions </a:t>
            </a:r>
          </a:p>
        </p:txBody>
      </p:sp>
    </p:spTree>
    <p:extLst>
      <p:ext uri="{BB962C8B-B14F-4D97-AF65-F5344CB8AC3E}">
        <p14:creationId xmlns:p14="http://schemas.microsoft.com/office/powerpoint/2010/main" val="1489876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813800"/>
              </p:ext>
            </p:extLst>
          </p:nvPr>
        </p:nvGraphicFramePr>
        <p:xfrm>
          <a:off x="604761" y="846667"/>
          <a:ext cx="11101337" cy="16902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6.15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Cossos redons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637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 </a:t>
                      </a:r>
                      <a:r>
                        <a:rPr lang="ca-ES" sz="900" b="0" i="0" u="none" strike="noStrike" kern="1200" noProof="0" dirty="0" err="1">
                          <a:effectLst/>
                          <a:latin typeface="Calibri"/>
                        </a:rPr>
                        <a:t>Conéixer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 les propietats dels cossos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redons.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3. 1. 10.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Longitud de la circumferència i àrea del cercle. Número pi.  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6.16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Posicions relatives de rectes i circumferències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669</a:t>
                      </a:r>
                      <a:r>
                        <a:rPr lang="ca-ES" sz="900" b="0" i="0" u="none" strike="noStrike" kern="1200" noProof="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.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 Entendre les posicions de rectes i circumferències en l'espai.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3. 1. 6.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Intersecció, paral·lelisme i perpendicularitat. Posicions relatives de</a:t>
                      </a:r>
                      <a:endParaRPr lang="es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rectes en el pla. 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/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5é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6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16 - 21 sessions </a:t>
            </a:r>
          </a:p>
        </p:txBody>
      </p:sp>
    </p:spTree>
    <p:extLst>
      <p:ext uri="{BB962C8B-B14F-4D97-AF65-F5344CB8AC3E}">
        <p14:creationId xmlns:p14="http://schemas.microsoft.com/office/powerpoint/2010/main" val="11264002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637FD0-56B3-4323-A3C7-DBF6C0C546BC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B57D3EB6-6ED6-4300-B8E8-C988D45A51B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8C2F6D-58F6-4826-AD08-EDCF64816A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4023</TotalTime>
  <Words>2095</Words>
  <Application>Microsoft Office PowerPoint</Application>
  <PresentationFormat>Panorámica</PresentationFormat>
  <Paragraphs>355</Paragraphs>
  <Slides>6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951</cp:revision>
  <dcterms:created xsi:type="dcterms:W3CDTF">2022-06-17T12:01:50Z</dcterms:created>
  <dcterms:modified xsi:type="dcterms:W3CDTF">2022-10-09T18:45:03Z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