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6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8.png"/><Relationship Id="rId5" Type="http://schemas.openxmlformats.org/officeDocument/2006/relationships/image" Target="../media/image1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1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Escribe la fracción que representa cada dibujo (1 punto).</a:t>
            </a:r>
            <a:endParaRPr dirty="0">
              <a:latin typeface="ABeZeh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75221" y="5734649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Observa la fracción y completa (1 punto).</a:t>
            </a:r>
            <a:endParaRPr dirty="0">
              <a:latin typeface="ABeZeh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83575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2. Dibuja dos cuartos de una pizza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(1 punto).</a:t>
            </a:r>
            <a:endParaRPr dirty="0">
              <a:latin typeface="ABeZeh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10 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89927" y="726230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Rodea la fracción más pequeña (1 punto).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FF5D53-7B0B-4611-F1C6-E90D477DDEE8}"/>
              </a:ext>
            </a:extLst>
          </p:cNvPr>
          <p:cNvSpPr/>
          <p:nvPr/>
        </p:nvSpPr>
        <p:spPr>
          <a:xfrm>
            <a:off x="771034" y="4352091"/>
            <a:ext cx="1372492" cy="122744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Google Shape;94;p2">
            <a:extLst>
              <a:ext uri="{FF2B5EF4-FFF2-40B4-BE49-F238E27FC236}">
                <a16:creationId xmlns:a16="http://schemas.microsoft.com/office/drawing/2014/main" id="{23A37C91-BD22-B47A-27FF-65D7F32F40CF}"/>
              </a:ext>
            </a:extLst>
          </p:cNvPr>
          <p:cNvSpPr/>
          <p:nvPr/>
        </p:nvSpPr>
        <p:spPr>
          <a:xfrm>
            <a:off x="994397" y="3317775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7F8569-FEBD-F9E9-4BBF-BE1D1E48C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094" y="2364732"/>
            <a:ext cx="859482" cy="939169"/>
          </a:xfrm>
          <a:prstGeom prst="rect">
            <a:avLst/>
          </a:prstGeom>
        </p:spPr>
      </p:pic>
      <p:sp>
        <p:nvSpPr>
          <p:cNvPr id="4" name="Google Shape;94;p2">
            <a:extLst>
              <a:ext uri="{FF2B5EF4-FFF2-40B4-BE49-F238E27FC236}">
                <a16:creationId xmlns:a16="http://schemas.microsoft.com/office/drawing/2014/main" id="{8ED37CA7-8710-CBEA-C162-742C59DC3A64}"/>
              </a:ext>
            </a:extLst>
          </p:cNvPr>
          <p:cNvSpPr/>
          <p:nvPr/>
        </p:nvSpPr>
        <p:spPr>
          <a:xfrm>
            <a:off x="2462085" y="3316362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87A8AEAC-D928-4D4D-1D64-D989FAC8B817}"/>
              </a:ext>
            </a:extLst>
          </p:cNvPr>
          <p:cNvSpPr/>
          <p:nvPr/>
        </p:nvSpPr>
        <p:spPr>
          <a:xfrm>
            <a:off x="3935350" y="3326221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2B4F793-9BE3-8B58-3527-57BD8C0B6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299" y="2429511"/>
            <a:ext cx="1118548" cy="6977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D87ACAF-10E8-63DB-C617-64D4BC287A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0653" y="2711422"/>
            <a:ext cx="1274995" cy="23906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611EB6B-3004-6E6D-08AC-B18A9331A0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6005" y="6141008"/>
            <a:ext cx="1750385" cy="93174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EB87DF9-41AC-891E-FCE4-A4F70061C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9355" y="6182287"/>
            <a:ext cx="1514792" cy="6891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E3A7CB76-83E3-AB75-3138-EEFCB44A5E60}"/>
                  </a:ext>
                </a:extLst>
              </p:cNvPr>
              <p:cNvSpPr txBox="1"/>
              <p:nvPr/>
            </p:nvSpPr>
            <p:spPr>
              <a:xfrm>
                <a:off x="984686" y="7697680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E3A7CB76-83E3-AB75-3138-EEFCB44A5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86" y="7697680"/>
                <a:ext cx="149080" cy="403316"/>
              </a:xfrm>
              <a:prstGeom prst="rect">
                <a:avLst/>
              </a:prstGeom>
              <a:blipFill>
                <a:blip r:embed="rId11"/>
                <a:stretch>
                  <a:fillRect l="-25000" t="-1515" r="-25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84EAE12A-2D8A-864C-C8BA-C8872F871670}"/>
                  </a:ext>
                </a:extLst>
              </p:cNvPr>
              <p:cNvSpPr txBox="1"/>
              <p:nvPr/>
            </p:nvSpPr>
            <p:spPr>
              <a:xfrm>
                <a:off x="1700095" y="7692225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84EAE12A-2D8A-864C-C8BA-C8872F871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095" y="7692225"/>
                <a:ext cx="149080" cy="403316"/>
              </a:xfrm>
              <a:prstGeom prst="rect">
                <a:avLst/>
              </a:prstGeom>
              <a:blipFill>
                <a:blip r:embed="rId12"/>
                <a:stretch>
                  <a:fillRect l="-25000" r="-25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1E322B1E-4AD6-7863-BA38-20669B10C18B}"/>
                  </a:ext>
                </a:extLst>
              </p:cNvPr>
              <p:cNvSpPr txBox="1"/>
              <p:nvPr/>
            </p:nvSpPr>
            <p:spPr>
              <a:xfrm>
                <a:off x="2415504" y="7692225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1E322B1E-4AD6-7863-BA38-20669B10C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504" y="7692225"/>
                <a:ext cx="149080" cy="403316"/>
              </a:xfrm>
              <a:prstGeom prst="rect">
                <a:avLst/>
              </a:prstGeom>
              <a:blipFill>
                <a:blip r:embed="rId13"/>
                <a:stretch>
                  <a:fillRect l="-24000" r="-20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ndertitel 2">
            <a:extLst>
              <a:ext uri="{FF2B5EF4-FFF2-40B4-BE49-F238E27FC236}">
                <a16:creationId xmlns:a16="http://schemas.microsoft.com/office/drawing/2014/main" id="{47BA9CF0-5493-7829-8B43-EDE3ECA7581D}"/>
              </a:ext>
            </a:extLst>
          </p:cNvPr>
          <p:cNvSpPr txBox="1">
            <a:spLocks/>
          </p:cNvSpPr>
          <p:nvPr/>
        </p:nvSpPr>
        <p:spPr>
          <a:xfrm>
            <a:off x="575221" y="8376580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Tacha la fracción más pequeña (1 punto).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D7ED41E9-85B3-5E13-8EF5-6CCB2CC07B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634" y="8714426"/>
            <a:ext cx="2580637" cy="9339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B829BD17-269A-37D4-3131-7F3D3FEE92F8}"/>
              </a:ext>
            </a:extLst>
          </p:cNvPr>
          <p:cNvSpPr/>
          <p:nvPr/>
        </p:nvSpPr>
        <p:spPr>
          <a:xfrm>
            <a:off x="2609109" y="622466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D079882-D8CB-C4FB-88A8-9F6F5E5AD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56" y="2687598"/>
            <a:ext cx="3246797" cy="114990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0AE1EC3-3E18-6181-5BDB-88212DCBF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50175" y="8648313"/>
            <a:ext cx="1266794" cy="1485206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10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0144" y="3887193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Ha quedado  un cuarto de la tarta. Coloréala (1 punto).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00144" y="5443655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con una equis cuál de las fracciones representa 1/7 (1 punto).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67056" y="204774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Marta divide una pizza en partes iguales para compartir con sus 4 amigos. ¿Cuál es la pizza de Marta? Rodea (1 punto).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02" y="7090407"/>
            <a:ext cx="4896314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¿Qué fracciones representan 2/4? Rodéalas (1 punto).</a:t>
            </a:r>
          </a:p>
        </p:txBody>
      </p:sp>
      <p:sp>
        <p:nvSpPr>
          <p:cNvPr id="131" name="Afgeronde rechthoek 113">
            <a:extLst>
              <a:ext uri="{FF2B5EF4-FFF2-40B4-BE49-F238E27FC236}">
                <a16:creationId xmlns:a16="http://schemas.microsoft.com/office/drawing/2014/main" id="{1584E459-D67D-B46B-C80C-CCD9EE19D27A}"/>
              </a:ext>
            </a:extLst>
          </p:cNvPr>
          <p:cNvSpPr/>
          <p:nvPr/>
        </p:nvSpPr>
        <p:spPr>
          <a:xfrm>
            <a:off x="874906" y="622921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94FCC0BD-6FDD-029B-2AFE-776E027234CE}"/>
              </a:ext>
            </a:extLst>
          </p:cNvPr>
          <p:cNvSpPr/>
          <p:nvPr/>
        </p:nvSpPr>
        <p:spPr>
          <a:xfrm>
            <a:off x="4614226" y="621694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5E5978E-FE50-CD6A-74D4-E7CED392678B}"/>
              </a:ext>
            </a:extLst>
          </p:cNvPr>
          <p:cNvSpPr txBox="1">
            <a:spLocks/>
          </p:cNvSpPr>
          <p:nvPr/>
        </p:nvSpPr>
        <p:spPr>
          <a:xfrm>
            <a:off x="500144" y="8411925"/>
            <a:ext cx="5685923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Dibuja una fracción que represente 4/6 (1 punto).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9EF0600-2A56-69A8-4D49-6046D1D957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559" y="4159298"/>
            <a:ext cx="1297519" cy="127048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92F743B7-9B85-B0FC-C049-37D5CD31AF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8945" y="5898565"/>
            <a:ext cx="888570" cy="88465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308CEEC-7CCF-E07E-DA09-7BF551AB85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1194" y="5921807"/>
            <a:ext cx="888606" cy="88465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97621E2-4E08-85B4-9B15-D904188C5D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7016" y="5898565"/>
            <a:ext cx="911259" cy="87513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135CD1FB-2B70-131C-3873-AFB507222C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181" y="7468658"/>
            <a:ext cx="1822449" cy="81495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0FF9A6A-095F-F584-2075-F965B430E2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42344" y="7460911"/>
            <a:ext cx="1743190" cy="8158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3444</TotalTime>
  <Words>188</Words>
  <Application>Microsoft Office PowerPoint</Application>
  <PresentationFormat>Personalizado</PresentationFormat>
  <Paragraphs>21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Cambria Math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Cristina García</cp:lastModifiedBy>
  <cp:revision>60</cp:revision>
  <dcterms:created xsi:type="dcterms:W3CDTF">2022-01-03T10:00:59Z</dcterms:created>
  <dcterms:modified xsi:type="dcterms:W3CDTF">2023-02-14T13:58:11Z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