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7"/>
  </p:notesMasterIdLst>
  <p:sldIdLst>
    <p:sldId id="256" r:id="rId5"/>
    <p:sldId id="257" r:id="rId6"/>
  </p:sldIdLst>
  <p:sldSz cx="7559675" cy="1069181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8" roundtripDataSignature="AMtx7mjXjonooNxQwCPfsiLYFjrK99Ina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3186" y="90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customschemas.google.com/relationships/presentationmetadata" Target="metadata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4b75e4c2d3_0_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g14b75e4c2d3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1pPr>
            <a:lvl2pPr lvl="1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/>
            </a:lvl2pPr>
            <a:lvl3pPr lvl="2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3pPr>
            <a:lvl4pPr lvl="3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4pPr>
            <a:lvl5pPr lvl="4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5pPr>
            <a:lvl6pPr lvl="5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6pPr>
            <a:lvl7pPr lvl="6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7pPr>
            <a:lvl8pPr lvl="7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8pPr>
            <a:lvl9pPr lvl="8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objec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ekop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653"/>
              <a:buNone/>
              <a:defRPr sz="1653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488"/>
              <a:buNone/>
              <a:defRPr sz="1488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van twee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2"/>
          </p:nvPr>
        </p:nvSpPr>
        <p:spPr>
          <a:xfrm>
            <a:off x="3827085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gelijking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body" idx="2"/>
          </p:nvPr>
        </p:nvSpPr>
        <p:spPr>
          <a:xfrm>
            <a:off x="520713" y="3905482"/>
            <a:ext cx="3198096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body" idx="3"/>
          </p:nvPr>
        </p:nvSpPr>
        <p:spPr>
          <a:xfrm>
            <a:off x="3827086" y="2620980"/>
            <a:ext cx="3213847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body" idx="4"/>
          </p:nvPr>
        </p:nvSpPr>
        <p:spPr>
          <a:xfrm>
            <a:off x="3827086" y="3905482"/>
            <a:ext cx="3213847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lleen titel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eg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met bijschrift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body" idx="1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6557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645"/>
              <a:buChar char="•"/>
              <a:defRPr sz="2645"/>
            </a:lvl1pPr>
            <a:lvl2pPr marL="914400" lvl="1" indent="-375602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2315"/>
              <a:buChar char="•"/>
              <a:defRPr sz="2315"/>
            </a:lvl2pPr>
            <a:lvl3pPr marL="1371600" lvl="2" indent="-354583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Char char="•"/>
              <a:defRPr sz="1984"/>
            </a:lvl3pPr>
            <a:lvl4pPr marL="1828800" lvl="3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4pPr>
            <a:lvl5pPr marL="2286000" lvl="4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5pPr>
            <a:lvl6pPr marL="2743200" lvl="5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6pPr>
            <a:lvl7pPr marL="3200400" lvl="6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7pPr>
            <a:lvl8pPr marL="3657600" lvl="7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8pPr>
            <a:lvl9pPr marL="4114800" lvl="8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9pPr>
          </a:lstStyle>
          <a:p>
            <a:endParaRPr/>
          </a:p>
        </p:txBody>
      </p:sp>
      <p:sp>
        <p:nvSpPr>
          <p:cNvPr id="61" name="Google Shape;61;p11"/>
          <p:cNvSpPr txBox="1">
            <a:spLocks noGrp="1"/>
          </p:cNvSpPr>
          <p:nvPr>
            <p:ph type="body" idx="2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2" name="Google Shape;62;p11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1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fbeelding met bijschrift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2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>
            <a:spLocks noGrp="1"/>
          </p:cNvSpPr>
          <p:nvPr>
            <p:ph type="pic" idx="2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2"/>
          <p:cNvSpPr txBox="1">
            <a:spLocks noGrp="1"/>
          </p:cNvSpPr>
          <p:nvPr>
            <p:ph type="body" idx="1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9" name="Google Shape;69;p12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verticale teks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3"/>
          <p:cNvSpPr txBox="1">
            <a:spLocks noGrp="1"/>
          </p:cNvSpPr>
          <p:nvPr>
            <p:ph type="body" idx="1"/>
          </p:nvPr>
        </p:nvSpPr>
        <p:spPr>
          <a:xfrm rot="5400000">
            <a:off x="387910" y="2978019"/>
            <a:ext cx="6783857" cy="6520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e titel en teks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>
            <a:spLocks noGrp="1"/>
          </p:cNvSpPr>
          <p:nvPr>
            <p:ph type="title"/>
          </p:nvPr>
        </p:nvSpPr>
        <p:spPr>
          <a:xfrm rot="5400000">
            <a:off x="1694512" y="4284621"/>
            <a:ext cx="9060817" cy="163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4"/>
          <p:cNvSpPr txBox="1">
            <a:spLocks noGrp="1"/>
          </p:cNvSpPr>
          <p:nvPr>
            <p:ph type="body" idx="1"/>
          </p:nvPr>
        </p:nvSpPr>
        <p:spPr>
          <a:xfrm rot="5400000">
            <a:off x="-1612846" y="2701814"/>
            <a:ext cx="9060817" cy="4795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37"/>
              <a:buFont typeface="Calibri"/>
              <a:buNone/>
              <a:defRPr sz="36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75602" algn="l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315"/>
              <a:buFont typeface="Arial"/>
              <a:buChar char="•"/>
              <a:defRPr sz="231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4583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9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3565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Font typeface="Arial"/>
              <a:buChar char="•"/>
              <a:defRPr sz="165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"/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9" name="Google Shape;89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21802" y="10104122"/>
            <a:ext cx="804656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"/>
          <p:cNvSpPr txBox="1"/>
          <p:nvPr/>
        </p:nvSpPr>
        <p:spPr>
          <a:xfrm>
            <a:off x="628560" y="584196"/>
            <a:ext cx="4082588" cy="412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nl-NL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Prueba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1" name="Google Shape;91;p2"/>
          <p:cNvGrpSpPr/>
          <p:nvPr/>
        </p:nvGrpSpPr>
        <p:grpSpPr>
          <a:xfrm>
            <a:off x="628560" y="1003437"/>
            <a:ext cx="6215065" cy="701707"/>
            <a:chOff x="628560" y="1057503"/>
            <a:chExt cx="6215065" cy="701707"/>
          </a:xfrm>
        </p:grpSpPr>
        <p:sp>
          <p:nvSpPr>
            <p:cNvPr id="92" name="Google Shape;92;p2"/>
            <p:cNvSpPr/>
            <p:nvPr/>
          </p:nvSpPr>
          <p:spPr>
            <a:xfrm>
              <a:off x="731634" y="1408225"/>
              <a:ext cx="3754003" cy="35098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2"/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l-NL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Nombre y apellidos:</a:t>
              </a:r>
              <a:endParaRPr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4855648" y="1408419"/>
              <a:ext cx="1987977" cy="34197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2"/>
            <p:cNvSpPr txBox="1"/>
            <p:nvPr/>
          </p:nvSpPr>
          <p:spPr>
            <a:xfrm>
              <a:off x="4792446" y="1057503"/>
              <a:ext cx="1823185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l-NL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Fecha:</a:t>
              </a:r>
              <a:endParaRPr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96" name="Google Shape;96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"/>
          <p:cNvSpPr txBox="1"/>
          <p:nvPr/>
        </p:nvSpPr>
        <p:spPr>
          <a:xfrm>
            <a:off x="528335" y="1912911"/>
            <a:ext cx="6158196" cy="343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nl-NL" sz="1200" b="1">
                <a:solidFill>
                  <a:srgbClr val="333333"/>
                </a:solidFill>
              </a:rPr>
              <a:t>1</a:t>
            </a:r>
            <a:r>
              <a:rPr lang="nl-NL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Escribe un número de tres cifras que tenga un 4 en las centenas (1 punto).</a:t>
            </a:r>
            <a:endParaRPr/>
          </a:p>
        </p:txBody>
      </p:sp>
      <p:sp>
        <p:nvSpPr>
          <p:cNvPr id="98" name="Google Shape;98;p2"/>
          <p:cNvSpPr/>
          <p:nvPr/>
        </p:nvSpPr>
        <p:spPr>
          <a:xfrm>
            <a:off x="2571803" y="3701286"/>
            <a:ext cx="196102" cy="202098"/>
          </a:xfrm>
          <a:prstGeom prst="roundRect">
            <a:avLst>
              <a:gd name="adj" fmla="val 16667"/>
            </a:avLst>
          </a:prstGeom>
          <a:solidFill>
            <a:srgbClr val="009ED0">
              <a:alpha val="9803"/>
            </a:srgb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2"/>
          <p:cNvSpPr/>
          <p:nvPr/>
        </p:nvSpPr>
        <p:spPr>
          <a:xfrm>
            <a:off x="666974" y="3697362"/>
            <a:ext cx="196102" cy="202098"/>
          </a:xfrm>
          <a:prstGeom prst="roundRect">
            <a:avLst>
              <a:gd name="adj" fmla="val 16667"/>
            </a:avLst>
          </a:prstGeom>
          <a:solidFill>
            <a:srgbClr val="009ED0">
              <a:alpha val="9803"/>
            </a:srgb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"/>
          <p:cNvSpPr/>
          <p:nvPr/>
        </p:nvSpPr>
        <p:spPr>
          <a:xfrm>
            <a:off x="4428364" y="3700410"/>
            <a:ext cx="196102" cy="202098"/>
          </a:xfrm>
          <a:prstGeom prst="roundRect">
            <a:avLst>
              <a:gd name="adj" fmla="val 16667"/>
            </a:avLst>
          </a:prstGeom>
          <a:solidFill>
            <a:srgbClr val="009ED0">
              <a:alpha val="9803"/>
            </a:srgb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511378" y="3004372"/>
            <a:ext cx="6158196" cy="501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nl-NL" sz="1200" b="1">
                <a:solidFill>
                  <a:srgbClr val="333333"/>
                </a:solidFill>
              </a:rPr>
              <a:t>2</a:t>
            </a:r>
            <a:r>
              <a:rPr lang="nl-NL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Marca con una equis (x) el número de tres cifras que tiene un 5 en las centenas, un 3 en las decenas y un 8 en las unidades (1 punto).</a:t>
            </a:r>
            <a:endParaRPr/>
          </a:p>
        </p:txBody>
      </p:sp>
      <p:sp>
        <p:nvSpPr>
          <p:cNvPr id="102" name="Google Shape;102;p2"/>
          <p:cNvSpPr txBox="1"/>
          <p:nvPr/>
        </p:nvSpPr>
        <p:spPr>
          <a:xfrm>
            <a:off x="520370" y="4267589"/>
            <a:ext cx="6158100" cy="5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nl-NL" sz="1200" b="1" dirty="0">
                <a:solidFill>
                  <a:srgbClr val="333333"/>
                </a:solidFill>
              </a:rPr>
              <a:t>3</a:t>
            </a:r>
            <a:r>
              <a:rPr lang="nl-NL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¿Cuánto dinero hay? (1 punto).</a:t>
            </a:r>
            <a:endParaRPr dirty="0"/>
          </a:p>
        </p:txBody>
      </p:sp>
      <p:sp>
        <p:nvSpPr>
          <p:cNvPr id="103" name="Google Shape;103;p2"/>
          <p:cNvSpPr txBox="1"/>
          <p:nvPr/>
        </p:nvSpPr>
        <p:spPr>
          <a:xfrm>
            <a:off x="863076" y="3633918"/>
            <a:ext cx="462141" cy="300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nl-NL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835</a:t>
            </a:r>
            <a:endParaRPr/>
          </a:p>
        </p:txBody>
      </p:sp>
      <p:sp>
        <p:nvSpPr>
          <p:cNvPr id="104" name="Google Shape;104;p2"/>
          <p:cNvSpPr txBox="1"/>
          <p:nvPr/>
        </p:nvSpPr>
        <p:spPr>
          <a:xfrm>
            <a:off x="520370" y="5989932"/>
            <a:ext cx="6158100" cy="2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nl-NL" sz="1200" b="1">
                <a:solidFill>
                  <a:srgbClr val="333333"/>
                </a:solidFill>
              </a:rPr>
              <a:t>4</a:t>
            </a:r>
            <a:r>
              <a:rPr lang="nl-NL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Dibuja los billetes y las monedas que necesitas para pagar 21</a:t>
            </a:r>
            <a:r>
              <a:rPr lang="nl-NL" sz="1200" b="1">
                <a:solidFill>
                  <a:srgbClr val="333333"/>
                </a:solidFill>
              </a:rPr>
              <a:t>3</a:t>
            </a:r>
            <a:r>
              <a:rPr lang="nl-NL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€ (1 punto).</a:t>
            </a:r>
            <a:endParaRPr/>
          </a:p>
        </p:txBody>
      </p:sp>
      <p:sp>
        <p:nvSpPr>
          <p:cNvPr id="106" name="Google Shape;106;p2"/>
          <p:cNvSpPr/>
          <p:nvPr/>
        </p:nvSpPr>
        <p:spPr>
          <a:xfrm>
            <a:off x="686844" y="2381240"/>
            <a:ext cx="2920589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2"/>
          <p:cNvSpPr txBox="1"/>
          <p:nvPr/>
        </p:nvSpPr>
        <p:spPr>
          <a:xfrm>
            <a:off x="2767081" y="3613332"/>
            <a:ext cx="462141" cy="300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nl-NL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385</a:t>
            </a:r>
            <a:endParaRPr/>
          </a:p>
        </p:txBody>
      </p:sp>
      <p:sp>
        <p:nvSpPr>
          <p:cNvPr id="108" name="Google Shape;108;p2"/>
          <p:cNvSpPr txBox="1"/>
          <p:nvPr/>
        </p:nvSpPr>
        <p:spPr>
          <a:xfrm>
            <a:off x="4696714" y="3614065"/>
            <a:ext cx="462141" cy="300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nl-NL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538</a:t>
            </a:r>
            <a:endParaRPr/>
          </a:p>
        </p:txBody>
      </p:sp>
      <p:pic>
        <p:nvPicPr>
          <p:cNvPr id="110" name="Google Shape;110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8560" y="4926031"/>
            <a:ext cx="2843471" cy="1046333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2"/>
          <p:cNvSpPr txBox="1"/>
          <p:nvPr/>
        </p:nvSpPr>
        <p:spPr>
          <a:xfrm>
            <a:off x="4230447" y="5292737"/>
            <a:ext cx="258000" cy="33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nl-NL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  <a:endParaRPr/>
          </a:p>
        </p:txBody>
      </p:sp>
      <p:sp>
        <p:nvSpPr>
          <p:cNvPr id="112" name="Google Shape;112;p2"/>
          <p:cNvSpPr/>
          <p:nvPr/>
        </p:nvSpPr>
        <p:spPr>
          <a:xfrm>
            <a:off x="3616757" y="5304887"/>
            <a:ext cx="594900" cy="230100"/>
          </a:xfrm>
          <a:prstGeom prst="roundRect">
            <a:avLst>
              <a:gd name="adj" fmla="val 16667"/>
            </a:avLst>
          </a:prstGeom>
          <a:solidFill>
            <a:srgbClr val="009ED0">
              <a:alpha val="9803"/>
            </a:srgb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2"/>
          <p:cNvSpPr/>
          <p:nvPr/>
        </p:nvSpPr>
        <p:spPr>
          <a:xfrm>
            <a:off x="4537785" y="5312090"/>
            <a:ext cx="594900" cy="230100"/>
          </a:xfrm>
          <a:prstGeom prst="roundRect">
            <a:avLst>
              <a:gd name="adj" fmla="val 16667"/>
            </a:avLst>
          </a:prstGeom>
          <a:solidFill>
            <a:srgbClr val="009ED0">
              <a:alpha val="9803"/>
            </a:srgb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2"/>
          <p:cNvSpPr/>
          <p:nvPr/>
        </p:nvSpPr>
        <p:spPr>
          <a:xfrm>
            <a:off x="5458217" y="5296812"/>
            <a:ext cx="594900" cy="230100"/>
          </a:xfrm>
          <a:prstGeom prst="roundRect">
            <a:avLst>
              <a:gd name="adj" fmla="val 16667"/>
            </a:avLst>
          </a:prstGeom>
          <a:solidFill>
            <a:srgbClr val="009ED0">
              <a:alpha val="9803"/>
            </a:srgb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2"/>
          <p:cNvSpPr txBox="1"/>
          <p:nvPr/>
        </p:nvSpPr>
        <p:spPr>
          <a:xfrm>
            <a:off x="5170923" y="5299125"/>
            <a:ext cx="258000" cy="33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nl-NL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  <a:endParaRPr/>
          </a:p>
        </p:txBody>
      </p:sp>
      <p:sp>
        <p:nvSpPr>
          <p:cNvPr id="116" name="Google Shape;116;p2"/>
          <p:cNvSpPr txBox="1"/>
          <p:nvPr/>
        </p:nvSpPr>
        <p:spPr>
          <a:xfrm>
            <a:off x="6082395" y="5297959"/>
            <a:ext cx="258000" cy="33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nl-NL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=</a:t>
            </a:r>
            <a:endParaRPr/>
          </a:p>
        </p:txBody>
      </p:sp>
      <p:sp>
        <p:nvSpPr>
          <p:cNvPr id="117" name="Google Shape;117;p2"/>
          <p:cNvSpPr/>
          <p:nvPr/>
        </p:nvSpPr>
        <p:spPr>
          <a:xfrm>
            <a:off x="6372124" y="5254488"/>
            <a:ext cx="594900" cy="280500"/>
          </a:xfrm>
          <a:prstGeom prst="roundRect">
            <a:avLst>
              <a:gd name="adj" fmla="val 16667"/>
            </a:avLst>
          </a:prstGeom>
          <a:solidFill>
            <a:schemeClr val="lt1">
              <a:alpha val="9803"/>
            </a:scheme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2"/>
          <p:cNvSpPr/>
          <p:nvPr/>
        </p:nvSpPr>
        <p:spPr>
          <a:xfrm>
            <a:off x="594997" y="6362688"/>
            <a:ext cx="6432000" cy="879300"/>
          </a:xfrm>
          <a:prstGeom prst="rect">
            <a:avLst/>
          </a:prstGeom>
          <a:noFill/>
          <a:ln w="1270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2"/>
          <p:cNvSpPr txBox="1"/>
          <p:nvPr/>
        </p:nvSpPr>
        <p:spPr>
          <a:xfrm>
            <a:off x="628560" y="10110748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nl-NL" sz="1050" dirty="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Método Snappet. Prueba 1 3.º. Página 1 de 2.</a:t>
            </a:r>
            <a:endParaRPr dirty="0"/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2"/>
          <p:cNvSpPr txBox="1"/>
          <p:nvPr/>
        </p:nvSpPr>
        <p:spPr>
          <a:xfrm>
            <a:off x="546308" y="8735777"/>
            <a:ext cx="6158100" cy="3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nl-NL" sz="1200" b="1">
                <a:solidFill>
                  <a:srgbClr val="333333"/>
                </a:solidFill>
              </a:rPr>
              <a:t>6</a:t>
            </a:r>
            <a:r>
              <a:rPr lang="nl-NL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Resta 10 cada vez</a:t>
            </a:r>
            <a:r>
              <a:rPr lang="nl-NL" sz="1200" b="1">
                <a:solidFill>
                  <a:srgbClr val="333333"/>
                </a:solidFill>
              </a:rPr>
              <a:t>.</a:t>
            </a:r>
            <a:r>
              <a:rPr lang="nl-NL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(1 punto).</a:t>
            </a:r>
            <a:endParaRPr/>
          </a:p>
        </p:txBody>
      </p:sp>
      <p:sp>
        <p:nvSpPr>
          <p:cNvPr id="134" name="Google Shape;134;p2"/>
          <p:cNvSpPr/>
          <p:nvPr/>
        </p:nvSpPr>
        <p:spPr>
          <a:xfrm>
            <a:off x="616106" y="9195495"/>
            <a:ext cx="594900" cy="280500"/>
          </a:xfrm>
          <a:prstGeom prst="roundRect">
            <a:avLst>
              <a:gd name="adj" fmla="val 16667"/>
            </a:avLst>
          </a:prstGeom>
          <a:solidFill>
            <a:schemeClr val="lt1">
              <a:alpha val="9800"/>
            </a:scheme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"/>
          <p:cNvSpPr txBox="1"/>
          <p:nvPr/>
        </p:nvSpPr>
        <p:spPr>
          <a:xfrm>
            <a:off x="3402905" y="9197319"/>
            <a:ext cx="5556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200">
                <a:solidFill>
                  <a:schemeClr val="dk1"/>
                </a:solidFill>
              </a:rPr>
              <a:t>511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2"/>
          <p:cNvSpPr/>
          <p:nvPr/>
        </p:nvSpPr>
        <p:spPr>
          <a:xfrm>
            <a:off x="1293769" y="9195508"/>
            <a:ext cx="594900" cy="280500"/>
          </a:xfrm>
          <a:prstGeom prst="roundRect">
            <a:avLst>
              <a:gd name="adj" fmla="val 16667"/>
            </a:avLst>
          </a:prstGeom>
          <a:solidFill>
            <a:schemeClr val="lt1">
              <a:alpha val="9800"/>
            </a:scheme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2"/>
          <p:cNvSpPr/>
          <p:nvPr/>
        </p:nvSpPr>
        <p:spPr>
          <a:xfrm>
            <a:off x="1971406" y="9195508"/>
            <a:ext cx="594900" cy="280500"/>
          </a:xfrm>
          <a:prstGeom prst="roundRect">
            <a:avLst>
              <a:gd name="adj" fmla="val 16667"/>
            </a:avLst>
          </a:prstGeom>
          <a:solidFill>
            <a:schemeClr val="lt1">
              <a:alpha val="9800"/>
            </a:scheme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2"/>
          <p:cNvSpPr/>
          <p:nvPr/>
        </p:nvSpPr>
        <p:spPr>
          <a:xfrm>
            <a:off x="2649056" y="9195495"/>
            <a:ext cx="594900" cy="280500"/>
          </a:xfrm>
          <a:prstGeom prst="roundRect">
            <a:avLst>
              <a:gd name="adj" fmla="val 16667"/>
            </a:avLst>
          </a:prstGeom>
          <a:solidFill>
            <a:schemeClr val="lt1">
              <a:alpha val="9800"/>
            </a:scheme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2"/>
          <p:cNvSpPr/>
          <p:nvPr/>
        </p:nvSpPr>
        <p:spPr>
          <a:xfrm>
            <a:off x="3343006" y="9179608"/>
            <a:ext cx="594900" cy="280500"/>
          </a:xfrm>
          <a:prstGeom prst="roundRect">
            <a:avLst>
              <a:gd name="adj" fmla="val 16667"/>
            </a:avLst>
          </a:prstGeom>
          <a:solidFill>
            <a:schemeClr val="lt1">
              <a:alpha val="9800"/>
            </a:scheme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2"/>
          <p:cNvSpPr txBox="1"/>
          <p:nvPr/>
        </p:nvSpPr>
        <p:spPr>
          <a:xfrm>
            <a:off x="731605" y="9197307"/>
            <a:ext cx="5556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200">
                <a:solidFill>
                  <a:schemeClr val="dk1"/>
                </a:solidFill>
              </a:rPr>
              <a:t>551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2"/>
          <p:cNvSpPr txBox="1"/>
          <p:nvPr/>
        </p:nvSpPr>
        <p:spPr>
          <a:xfrm>
            <a:off x="528431" y="7537094"/>
            <a:ext cx="6158100" cy="3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nl-NL" sz="1200" b="1" dirty="0">
                <a:solidFill>
                  <a:srgbClr val="333333"/>
                </a:solidFill>
              </a:rPr>
              <a:t>5</a:t>
            </a:r>
            <a:r>
              <a:rPr lang="nl-NL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Suma 10 cada vez</a:t>
            </a:r>
            <a:r>
              <a:rPr lang="nl-NL" sz="1200" b="1" dirty="0">
                <a:solidFill>
                  <a:srgbClr val="333333"/>
                </a:solidFill>
              </a:rPr>
              <a:t>.</a:t>
            </a:r>
            <a:r>
              <a:rPr lang="nl-NL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(1 punto).</a:t>
            </a:r>
            <a:endParaRPr dirty="0"/>
          </a:p>
        </p:txBody>
      </p:sp>
      <p:sp>
        <p:nvSpPr>
          <p:cNvPr id="145" name="Google Shape;145;p2"/>
          <p:cNvSpPr/>
          <p:nvPr/>
        </p:nvSpPr>
        <p:spPr>
          <a:xfrm>
            <a:off x="686844" y="8221283"/>
            <a:ext cx="594900" cy="280500"/>
          </a:xfrm>
          <a:prstGeom prst="roundRect">
            <a:avLst>
              <a:gd name="adj" fmla="val 16667"/>
            </a:avLst>
          </a:prstGeom>
          <a:solidFill>
            <a:schemeClr val="lt1">
              <a:alpha val="9800"/>
            </a:scheme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2"/>
          <p:cNvSpPr txBox="1"/>
          <p:nvPr/>
        </p:nvSpPr>
        <p:spPr>
          <a:xfrm>
            <a:off x="3473642" y="8223107"/>
            <a:ext cx="5556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200">
                <a:solidFill>
                  <a:schemeClr val="dk1"/>
                </a:solidFill>
              </a:rPr>
              <a:t>344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2"/>
          <p:cNvSpPr/>
          <p:nvPr/>
        </p:nvSpPr>
        <p:spPr>
          <a:xfrm>
            <a:off x="1364506" y="8221295"/>
            <a:ext cx="594900" cy="280500"/>
          </a:xfrm>
          <a:prstGeom prst="roundRect">
            <a:avLst>
              <a:gd name="adj" fmla="val 16667"/>
            </a:avLst>
          </a:prstGeom>
          <a:solidFill>
            <a:schemeClr val="lt1">
              <a:alpha val="9800"/>
            </a:scheme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2"/>
          <p:cNvSpPr/>
          <p:nvPr/>
        </p:nvSpPr>
        <p:spPr>
          <a:xfrm>
            <a:off x="2042144" y="8221295"/>
            <a:ext cx="594900" cy="280500"/>
          </a:xfrm>
          <a:prstGeom prst="roundRect">
            <a:avLst>
              <a:gd name="adj" fmla="val 16667"/>
            </a:avLst>
          </a:prstGeom>
          <a:solidFill>
            <a:schemeClr val="lt1">
              <a:alpha val="9800"/>
            </a:scheme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2"/>
          <p:cNvSpPr/>
          <p:nvPr/>
        </p:nvSpPr>
        <p:spPr>
          <a:xfrm>
            <a:off x="2719794" y="8221283"/>
            <a:ext cx="594900" cy="280500"/>
          </a:xfrm>
          <a:prstGeom prst="roundRect">
            <a:avLst>
              <a:gd name="adj" fmla="val 16667"/>
            </a:avLst>
          </a:prstGeom>
          <a:solidFill>
            <a:schemeClr val="lt1">
              <a:alpha val="9800"/>
            </a:scheme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2"/>
          <p:cNvSpPr/>
          <p:nvPr/>
        </p:nvSpPr>
        <p:spPr>
          <a:xfrm>
            <a:off x="3408944" y="8221295"/>
            <a:ext cx="594900" cy="280500"/>
          </a:xfrm>
          <a:prstGeom prst="roundRect">
            <a:avLst>
              <a:gd name="adj" fmla="val 16667"/>
            </a:avLst>
          </a:prstGeom>
          <a:solidFill>
            <a:schemeClr val="lt1">
              <a:alpha val="9800"/>
            </a:scheme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2"/>
          <p:cNvSpPr txBox="1"/>
          <p:nvPr/>
        </p:nvSpPr>
        <p:spPr>
          <a:xfrm>
            <a:off x="802342" y="8223094"/>
            <a:ext cx="5556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200">
                <a:solidFill>
                  <a:schemeClr val="dk1"/>
                </a:solidFill>
              </a:rPr>
              <a:t>304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2"/>
          <p:cNvSpPr txBox="1"/>
          <p:nvPr/>
        </p:nvSpPr>
        <p:spPr>
          <a:xfrm>
            <a:off x="1460342" y="8267832"/>
            <a:ext cx="5556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200">
                <a:solidFill>
                  <a:schemeClr val="dk1"/>
                </a:solidFill>
              </a:rPr>
              <a:t>314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14b75e4c2d3_0_22"/>
          <p:cNvSpPr/>
          <p:nvPr/>
        </p:nvSpPr>
        <p:spPr>
          <a:xfrm>
            <a:off x="3781142" y="3236097"/>
            <a:ext cx="2920500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g14b75e4c2d3_0_22"/>
          <p:cNvSpPr/>
          <p:nvPr/>
        </p:nvSpPr>
        <p:spPr>
          <a:xfrm>
            <a:off x="3764347" y="2643766"/>
            <a:ext cx="2920500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g14b75e4c2d3_0_22"/>
          <p:cNvSpPr/>
          <p:nvPr/>
        </p:nvSpPr>
        <p:spPr>
          <a:xfrm>
            <a:off x="-1" y="9971813"/>
            <a:ext cx="7559700" cy="720000"/>
          </a:xfrm>
          <a:prstGeom prst="rect">
            <a:avLst/>
          </a:prstGeom>
          <a:solidFill>
            <a:srgbClr val="009ED0">
              <a:alpha val="98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2" name="Google Shape;162;g14b75e4c2d3_0_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21802" y="10104122"/>
            <a:ext cx="804658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g14b75e4c2d3_0_22"/>
          <p:cNvSpPr txBox="1"/>
          <p:nvPr/>
        </p:nvSpPr>
        <p:spPr>
          <a:xfrm>
            <a:off x="628560" y="584196"/>
            <a:ext cx="4082700" cy="4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nl-NL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Prueba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4" name="Google Shape;164;g14b75e4c2d3_0_22"/>
          <p:cNvGrpSpPr/>
          <p:nvPr/>
        </p:nvGrpSpPr>
        <p:grpSpPr>
          <a:xfrm>
            <a:off x="628560" y="1003437"/>
            <a:ext cx="6215188" cy="701722"/>
            <a:chOff x="628560" y="1057503"/>
            <a:chExt cx="6215188" cy="701722"/>
          </a:xfrm>
        </p:grpSpPr>
        <p:sp>
          <p:nvSpPr>
            <p:cNvPr id="165" name="Google Shape;165;g14b75e4c2d3_0_22"/>
            <p:cNvSpPr/>
            <p:nvPr/>
          </p:nvSpPr>
          <p:spPr>
            <a:xfrm>
              <a:off x="731634" y="1408225"/>
              <a:ext cx="3753900" cy="351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g14b75e4c2d3_0_22"/>
            <p:cNvSpPr txBox="1"/>
            <p:nvPr/>
          </p:nvSpPr>
          <p:spPr>
            <a:xfrm>
              <a:off x="628560" y="1057503"/>
              <a:ext cx="16575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l-NL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Nombre y apellidos:</a:t>
              </a:r>
              <a:endParaRPr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g14b75e4c2d3_0_22"/>
            <p:cNvSpPr/>
            <p:nvPr/>
          </p:nvSpPr>
          <p:spPr>
            <a:xfrm>
              <a:off x="4855648" y="1408419"/>
              <a:ext cx="1988100" cy="342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g14b75e4c2d3_0_22"/>
            <p:cNvSpPr txBox="1"/>
            <p:nvPr/>
          </p:nvSpPr>
          <p:spPr>
            <a:xfrm>
              <a:off x="4792446" y="1057503"/>
              <a:ext cx="18231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l-NL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Fecha:</a:t>
              </a:r>
              <a:endParaRPr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69" name="Google Shape;169;g14b75e4c2d3_0_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g14b75e4c2d3_0_22"/>
          <p:cNvSpPr txBox="1"/>
          <p:nvPr/>
        </p:nvSpPr>
        <p:spPr>
          <a:xfrm>
            <a:off x="503801" y="1963132"/>
            <a:ext cx="6158100" cy="5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nl-NL" sz="1200" b="1" dirty="0">
                <a:solidFill>
                  <a:srgbClr val="333333"/>
                </a:solidFill>
              </a:rPr>
              <a:t>7</a:t>
            </a:r>
            <a:r>
              <a:rPr lang="nl-NL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Utili</a:t>
            </a:r>
            <a:r>
              <a:rPr lang="nl-NL" sz="1200" b="1" dirty="0">
                <a:solidFill>
                  <a:srgbClr val="333333"/>
                </a:solidFill>
              </a:rPr>
              <a:t>za en cada caso estas tres cifras y e</a:t>
            </a:r>
            <a:r>
              <a:rPr lang="nl-NL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scribe: (1 punto).</a:t>
            </a:r>
            <a:endParaRPr dirty="0"/>
          </a:p>
        </p:txBody>
      </p:sp>
      <p:sp>
        <p:nvSpPr>
          <p:cNvPr id="171" name="Google Shape;171;g14b75e4c2d3_0_22"/>
          <p:cNvSpPr txBox="1"/>
          <p:nvPr/>
        </p:nvSpPr>
        <p:spPr>
          <a:xfrm>
            <a:off x="529073" y="3922577"/>
            <a:ext cx="6158100" cy="2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nl-NL" sz="1200" b="1">
                <a:solidFill>
                  <a:srgbClr val="333333"/>
                </a:solidFill>
              </a:rPr>
              <a:t>8</a:t>
            </a:r>
            <a:r>
              <a:rPr lang="nl-NL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Ordena los siguientes n</a:t>
            </a:r>
            <a:r>
              <a:rPr lang="nl-NL" sz="1200" b="1">
                <a:solidFill>
                  <a:srgbClr val="333333"/>
                </a:solidFill>
              </a:rPr>
              <a:t>úmeros de menor a mayor</a:t>
            </a:r>
            <a:r>
              <a:rPr lang="nl-NL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(1 punto).</a:t>
            </a:r>
            <a:endParaRPr/>
          </a:p>
        </p:txBody>
      </p:sp>
      <p:sp>
        <p:nvSpPr>
          <p:cNvPr id="174" name="Google Shape;174;g14b75e4c2d3_0_22"/>
          <p:cNvSpPr txBox="1"/>
          <p:nvPr/>
        </p:nvSpPr>
        <p:spPr>
          <a:xfrm>
            <a:off x="1587144" y="2695054"/>
            <a:ext cx="4568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200"/>
              <a:t>a) Un número mayor que 230.</a:t>
            </a:r>
            <a:endParaRPr sz="1200"/>
          </a:p>
        </p:txBody>
      </p:sp>
      <p:sp>
        <p:nvSpPr>
          <p:cNvPr id="175" name="Google Shape;175;g14b75e4c2d3_0_22"/>
          <p:cNvSpPr txBox="1"/>
          <p:nvPr/>
        </p:nvSpPr>
        <p:spPr>
          <a:xfrm>
            <a:off x="1603319" y="3231429"/>
            <a:ext cx="4568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200"/>
              <a:t>b) Un número menor que 700.</a:t>
            </a:r>
            <a:endParaRPr sz="1200"/>
          </a:p>
        </p:txBody>
      </p:sp>
      <p:sp>
        <p:nvSpPr>
          <p:cNvPr id="176" name="Google Shape;176;g14b75e4c2d3_0_22"/>
          <p:cNvSpPr/>
          <p:nvPr/>
        </p:nvSpPr>
        <p:spPr>
          <a:xfrm>
            <a:off x="1195902" y="4778196"/>
            <a:ext cx="594900" cy="280500"/>
          </a:xfrm>
          <a:prstGeom prst="roundRect">
            <a:avLst>
              <a:gd name="adj" fmla="val 16667"/>
            </a:avLst>
          </a:prstGeom>
          <a:solidFill>
            <a:schemeClr val="lt1">
              <a:alpha val="9800"/>
            </a:scheme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g14b75e4c2d3_0_22"/>
          <p:cNvSpPr txBox="1"/>
          <p:nvPr/>
        </p:nvSpPr>
        <p:spPr>
          <a:xfrm>
            <a:off x="1392950" y="4320132"/>
            <a:ext cx="5556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300" b="1">
                <a:solidFill>
                  <a:srgbClr val="009ED0"/>
                </a:solidFill>
              </a:rPr>
              <a:t>511</a:t>
            </a:r>
            <a:endParaRPr sz="1300" b="1">
              <a:solidFill>
                <a:srgbClr val="009ED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g14b75e4c2d3_0_22"/>
          <p:cNvSpPr/>
          <p:nvPr/>
        </p:nvSpPr>
        <p:spPr>
          <a:xfrm>
            <a:off x="1873565" y="4778208"/>
            <a:ext cx="594900" cy="280500"/>
          </a:xfrm>
          <a:prstGeom prst="roundRect">
            <a:avLst>
              <a:gd name="adj" fmla="val 16667"/>
            </a:avLst>
          </a:prstGeom>
          <a:solidFill>
            <a:schemeClr val="lt1">
              <a:alpha val="9800"/>
            </a:scheme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g14b75e4c2d3_0_22"/>
          <p:cNvSpPr/>
          <p:nvPr/>
        </p:nvSpPr>
        <p:spPr>
          <a:xfrm>
            <a:off x="2551202" y="4778208"/>
            <a:ext cx="594900" cy="280500"/>
          </a:xfrm>
          <a:prstGeom prst="roundRect">
            <a:avLst>
              <a:gd name="adj" fmla="val 16667"/>
            </a:avLst>
          </a:prstGeom>
          <a:solidFill>
            <a:schemeClr val="lt1">
              <a:alpha val="9800"/>
            </a:scheme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g14b75e4c2d3_0_22"/>
          <p:cNvSpPr/>
          <p:nvPr/>
        </p:nvSpPr>
        <p:spPr>
          <a:xfrm>
            <a:off x="3228852" y="4778196"/>
            <a:ext cx="594900" cy="280500"/>
          </a:xfrm>
          <a:prstGeom prst="roundRect">
            <a:avLst>
              <a:gd name="adj" fmla="val 16667"/>
            </a:avLst>
          </a:prstGeom>
          <a:solidFill>
            <a:schemeClr val="lt1">
              <a:alpha val="9800"/>
            </a:scheme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g14b75e4c2d3_0_22"/>
          <p:cNvSpPr/>
          <p:nvPr/>
        </p:nvSpPr>
        <p:spPr>
          <a:xfrm>
            <a:off x="3906502" y="4778196"/>
            <a:ext cx="594900" cy="280500"/>
          </a:xfrm>
          <a:prstGeom prst="roundRect">
            <a:avLst>
              <a:gd name="adj" fmla="val 16667"/>
            </a:avLst>
          </a:prstGeom>
          <a:solidFill>
            <a:schemeClr val="lt1">
              <a:alpha val="9800"/>
            </a:scheme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g14b75e4c2d3_0_22"/>
          <p:cNvSpPr txBox="1"/>
          <p:nvPr/>
        </p:nvSpPr>
        <p:spPr>
          <a:xfrm>
            <a:off x="2070601" y="4320145"/>
            <a:ext cx="5556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300" b="1">
                <a:solidFill>
                  <a:srgbClr val="009ED0"/>
                </a:solidFill>
              </a:rPr>
              <a:t>309</a:t>
            </a:r>
            <a:endParaRPr sz="1300" b="1">
              <a:solidFill>
                <a:srgbClr val="009ED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g14b75e4c2d3_0_22"/>
          <p:cNvSpPr txBox="1"/>
          <p:nvPr/>
        </p:nvSpPr>
        <p:spPr>
          <a:xfrm>
            <a:off x="2702401" y="4320120"/>
            <a:ext cx="5556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300" b="1">
                <a:solidFill>
                  <a:srgbClr val="009ED0"/>
                </a:solidFill>
              </a:rPr>
              <a:t>935</a:t>
            </a:r>
            <a:endParaRPr sz="1300" b="1">
              <a:solidFill>
                <a:srgbClr val="009ED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g14b75e4c2d3_0_22"/>
          <p:cNvSpPr txBox="1"/>
          <p:nvPr/>
        </p:nvSpPr>
        <p:spPr>
          <a:xfrm>
            <a:off x="3305051" y="4320132"/>
            <a:ext cx="5556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300" b="1">
                <a:solidFill>
                  <a:srgbClr val="009ED0"/>
                </a:solidFill>
              </a:rPr>
              <a:t>488</a:t>
            </a:r>
            <a:endParaRPr sz="1300" b="1">
              <a:solidFill>
                <a:srgbClr val="009ED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g14b75e4c2d3_0_22"/>
          <p:cNvSpPr txBox="1"/>
          <p:nvPr/>
        </p:nvSpPr>
        <p:spPr>
          <a:xfrm>
            <a:off x="3907701" y="4320145"/>
            <a:ext cx="5556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300" b="1">
                <a:solidFill>
                  <a:srgbClr val="009ED0"/>
                </a:solidFill>
              </a:rPr>
              <a:t>197</a:t>
            </a:r>
            <a:endParaRPr sz="1300" b="1">
              <a:solidFill>
                <a:srgbClr val="009ED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2" name="Google Shape;192;g14b75e4c2d3_0_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4769" y="2506892"/>
            <a:ext cx="1138531" cy="1093836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g14b75e4c2d3_0_22"/>
          <p:cNvSpPr txBox="1"/>
          <p:nvPr/>
        </p:nvSpPr>
        <p:spPr>
          <a:xfrm>
            <a:off x="529073" y="5385372"/>
            <a:ext cx="6158100" cy="2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nl-NL" sz="1200" b="1" dirty="0">
                <a:solidFill>
                  <a:srgbClr val="333333"/>
                </a:solidFill>
              </a:rPr>
              <a:t>9</a:t>
            </a:r>
            <a:r>
              <a:rPr lang="nl-NL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Redondea </a:t>
            </a:r>
            <a:r>
              <a:rPr lang="nl-NL" sz="1200" b="1" dirty="0">
                <a:solidFill>
                  <a:srgbClr val="333333"/>
                </a:solidFill>
              </a:rPr>
              <a:t>el</a:t>
            </a:r>
            <a:r>
              <a:rPr lang="nl-NL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n</a:t>
            </a:r>
            <a:r>
              <a:rPr lang="nl-NL" sz="1200" b="1" dirty="0">
                <a:solidFill>
                  <a:srgbClr val="333333"/>
                </a:solidFill>
              </a:rPr>
              <a:t>úmero 836</a:t>
            </a:r>
            <a:r>
              <a:rPr lang="nl-NL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(1 punto).</a:t>
            </a:r>
            <a:endParaRPr dirty="0"/>
          </a:p>
        </p:txBody>
      </p:sp>
      <p:sp>
        <p:nvSpPr>
          <p:cNvPr id="195" name="Google Shape;195;g14b75e4c2d3_0_22"/>
          <p:cNvSpPr txBox="1"/>
          <p:nvPr/>
        </p:nvSpPr>
        <p:spPr>
          <a:xfrm>
            <a:off x="748747" y="5845366"/>
            <a:ext cx="2289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200"/>
              <a:t>a) A la decena más cercana: </a:t>
            </a:r>
            <a:endParaRPr sz="1200"/>
          </a:p>
        </p:txBody>
      </p:sp>
      <p:sp>
        <p:nvSpPr>
          <p:cNvPr id="196" name="Google Shape;196;g14b75e4c2d3_0_22"/>
          <p:cNvSpPr txBox="1"/>
          <p:nvPr/>
        </p:nvSpPr>
        <p:spPr>
          <a:xfrm>
            <a:off x="748753" y="6440717"/>
            <a:ext cx="2222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200"/>
              <a:t>b) A la centena más cercana: </a:t>
            </a:r>
            <a:endParaRPr sz="1200"/>
          </a:p>
        </p:txBody>
      </p:sp>
      <p:sp>
        <p:nvSpPr>
          <p:cNvPr id="202" name="Google Shape;202;g14b75e4c2d3_0_22"/>
          <p:cNvSpPr/>
          <p:nvPr/>
        </p:nvSpPr>
        <p:spPr>
          <a:xfrm>
            <a:off x="2971210" y="5863291"/>
            <a:ext cx="954000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g14b75e4c2d3_0_22"/>
          <p:cNvSpPr/>
          <p:nvPr/>
        </p:nvSpPr>
        <p:spPr>
          <a:xfrm>
            <a:off x="2971210" y="6488167"/>
            <a:ext cx="954000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119;p2">
            <a:extLst>
              <a:ext uri="{FF2B5EF4-FFF2-40B4-BE49-F238E27FC236}">
                <a16:creationId xmlns:a16="http://schemas.microsoft.com/office/drawing/2014/main" id="{89B62489-7B46-8D1D-B761-AE0ADC84F2DF}"/>
              </a:ext>
            </a:extLst>
          </p:cNvPr>
          <p:cNvSpPr txBox="1"/>
          <p:nvPr/>
        </p:nvSpPr>
        <p:spPr>
          <a:xfrm>
            <a:off x="628560" y="10110748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nl-NL" sz="1050" dirty="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Método Snappet. Prueba 1 3.º. Página 2 de 2.</a:t>
            </a:r>
            <a:endParaRPr dirty="0"/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194;g14b75e4c2d3_0_22">
            <a:extLst>
              <a:ext uri="{FF2B5EF4-FFF2-40B4-BE49-F238E27FC236}">
                <a16:creationId xmlns:a16="http://schemas.microsoft.com/office/drawing/2014/main" id="{ADE0C4CB-DC42-9DBD-D603-67B50C1E7E68}"/>
              </a:ext>
            </a:extLst>
          </p:cNvPr>
          <p:cNvSpPr txBox="1"/>
          <p:nvPr/>
        </p:nvSpPr>
        <p:spPr>
          <a:xfrm>
            <a:off x="558612" y="6947195"/>
            <a:ext cx="6158100" cy="2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nl-NL" sz="1200" b="1" dirty="0">
                <a:solidFill>
                  <a:srgbClr val="333333"/>
                </a:solidFill>
              </a:rPr>
              <a:t>10</a:t>
            </a:r>
            <a:r>
              <a:rPr lang="nl-NL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Completa para redondear </a:t>
            </a:r>
            <a:r>
              <a:rPr lang="nl-NL" sz="1200" b="1" dirty="0">
                <a:solidFill>
                  <a:srgbClr val="333333"/>
                </a:solidFill>
              </a:rPr>
              <a:t>los siguientes números </a:t>
            </a:r>
            <a:r>
              <a:rPr lang="nl-NL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(1 punto).</a:t>
            </a:r>
            <a:endParaRPr dirty="0"/>
          </a:p>
        </p:txBody>
      </p:sp>
      <p:sp>
        <p:nvSpPr>
          <p:cNvPr id="4" name="Google Shape;196;g14b75e4c2d3_0_22">
            <a:extLst>
              <a:ext uri="{FF2B5EF4-FFF2-40B4-BE49-F238E27FC236}">
                <a16:creationId xmlns:a16="http://schemas.microsoft.com/office/drawing/2014/main" id="{122EF138-DFDD-9ED4-C1B6-F101B0836DD2}"/>
              </a:ext>
            </a:extLst>
          </p:cNvPr>
          <p:cNvSpPr txBox="1"/>
          <p:nvPr/>
        </p:nvSpPr>
        <p:spPr>
          <a:xfrm>
            <a:off x="4311027" y="7433176"/>
            <a:ext cx="2678810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200" dirty="0"/>
              <a:t>b) A la centena más cercana el 738: </a:t>
            </a:r>
            <a:endParaRPr sz="1200" dirty="0"/>
          </a:p>
        </p:txBody>
      </p:sp>
      <p:sp>
        <p:nvSpPr>
          <p:cNvPr id="5" name="Google Shape;195;g14b75e4c2d3_0_22">
            <a:extLst>
              <a:ext uri="{FF2B5EF4-FFF2-40B4-BE49-F238E27FC236}">
                <a16:creationId xmlns:a16="http://schemas.microsoft.com/office/drawing/2014/main" id="{98920BE2-A552-CB7C-715A-0881BF14E280}"/>
              </a:ext>
            </a:extLst>
          </p:cNvPr>
          <p:cNvSpPr txBox="1"/>
          <p:nvPr/>
        </p:nvSpPr>
        <p:spPr>
          <a:xfrm>
            <a:off x="830536" y="7411780"/>
            <a:ext cx="2624743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200" dirty="0"/>
              <a:t>a) A la decena más cercana el 586: </a:t>
            </a:r>
            <a:endParaRPr sz="120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DDA98EB-4394-5384-20CE-1F73F48190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69754" y="7908527"/>
            <a:ext cx="2891160" cy="1415083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DBE788D8-F1C8-62D2-2D8F-354BBA6C28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0385" y="7850324"/>
            <a:ext cx="3037457" cy="178428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6" ma:contentTypeDescription="Crear nuevo documento." ma:contentTypeScope="" ma:versionID="5ac3b1f3996e4e2ecb551bab1b642810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fd58ad93034a9d8752d356b92d76c35e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7B3B1A9-2C5C-4416-963F-25115592276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4C0C7DF-F650-4A43-8E77-A2F67BCD010B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customXml/itemProps3.xml><?xml version="1.0" encoding="utf-8"?>
<ds:datastoreItem xmlns:ds="http://schemas.openxmlformats.org/officeDocument/2006/customXml" ds:itemID="{D830228A-D0C1-4B2A-9C70-C9C55A606E9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269</Words>
  <Application>Microsoft Office PowerPoint</Application>
  <PresentationFormat>Personalizado</PresentationFormat>
  <Paragraphs>40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Kantoorthema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Marit de Wit</dc:creator>
  <cp:lastModifiedBy>Cristina García</cp:lastModifiedBy>
  <cp:revision>4</cp:revision>
  <dcterms:created xsi:type="dcterms:W3CDTF">2022-01-03T10:00:59Z</dcterms:created>
  <dcterms:modified xsi:type="dcterms:W3CDTF">2023-02-23T08:41:24Z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