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jXjonooNxQwCPfsiLYFjrK99In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12" y="-22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n 103">
            <a:extLst>
              <a:ext uri="{FF2B5EF4-FFF2-40B4-BE49-F238E27FC236}">
                <a16:creationId xmlns:a16="http://schemas.microsoft.com/office/drawing/2014/main" id="{46ACE5E9-5107-CC7C-42D4-CD97F71AF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25" y="8299113"/>
            <a:ext cx="1370504" cy="1430380"/>
          </a:xfrm>
          <a:prstGeom prst="rect">
            <a:avLst/>
          </a:prstGeom>
        </p:spPr>
      </p:pic>
      <p:sp>
        <p:nvSpPr>
          <p:cNvPr id="88" name="Google Shape;88;p2"/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4  3.º. Página 1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Ondertitel 2">
            <a:extLst>
              <a:ext uri="{FF2B5EF4-FFF2-40B4-BE49-F238E27FC236}">
                <a16:creationId xmlns:a16="http://schemas.microsoft.com/office/drawing/2014/main" id="{A7730479-94B8-B349-500B-8C4A3BAB2BC1}"/>
              </a:ext>
            </a:extLst>
          </p:cNvPr>
          <p:cNvSpPr txBox="1">
            <a:spLocks/>
          </p:cNvSpPr>
          <p:nvPr/>
        </p:nvSpPr>
        <p:spPr>
          <a:xfrm>
            <a:off x="420499" y="1962951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Calcula la suma con llevadas y describe los pasos que has dado para hacerlo (1 punto).</a:t>
            </a:r>
            <a:endParaRPr lang="nl-NL" sz="1200" b="1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</p:txBody>
      </p:sp>
      <p:sp>
        <p:nvSpPr>
          <p:cNvPr id="37" name="Google Shape;103;p2">
            <a:extLst>
              <a:ext uri="{FF2B5EF4-FFF2-40B4-BE49-F238E27FC236}">
                <a16:creationId xmlns:a16="http://schemas.microsoft.com/office/drawing/2014/main" id="{B7627E01-C4ED-C065-F6E1-0A8275AA9FA0}"/>
              </a:ext>
            </a:extLst>
          </p:cNvPr>
          <p:cNvSpPr txBox="1"/>
          <p:nvPr/>
        </p:nvSpPr>
        <p:spPr>
          <a:xfrm>
            <a:off x="615364" y="2593057"/>
            <a:ext cx="1472875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487 + 256 =</a:t>
            </a:r>
            <a:endParaRPr dirty="0"/>
          </a:p>
        </p:txBody>
      </p:sp>
      <p:sp>
        <p:nvSpPr>
          <p:cNvPr id="38" name="Google Shape;94;p2">
            <a:extLst>
              <a:ext uri="{FF2B5EF4-FFF2-40B4-BE49-F238E27FC236}">
                <a16:creationId xmlns:a16="http://schemas.microsoft.com/office/drawing/2014/main" id="{D7E13FE4-1008-C0F4-707F-31BC5FCF47C2}"/>
              </a:ext>
            </a:extLst>
          </p:cNvPr>
          <p:cNvSpPr/>
          <p:nvPr/>
        </p:nvSpPr>
        <p:spPr>
          <a:xfrm>
            <a:off x="1521977" y="2609453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D7B1A7B-D7CF-ADB5-467B-6B6DA2E91E52}"/>
              </a:ext>
            </a:extLst>
          </p:cNvPr>
          <p:cNvSpPr/>
          <p:nvPr/>
        </p:nvSpPr>
        <p:spPr>
          <a:xfrm>
            <a:off x="2336504" y="2450869"/>
            <a:ext cx="3816350" cy="1013197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6174AB61-68AE-D038-4A19-2E848161E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56" y="6196567"/>
            <a:ext cx="1370504" cy="1430380"/>
          </a:xfrm>
          <a:prstGeom prst="rect">
            <a:avLst/>
          </a:prstGeom>
        </p:spPr>
      </p:pic>
      <p:sp>
        <p:nvSpPr>
          <p:cNvPr id="44" name="Google Shape;101;p2">
            <a:extLst>
              <a:ext uri="{FF2B5EF4-FFF2-40B4-BE49-F238E27FC236}">
                <a16:creationId xmlns:a16="http://schemas.microsoft.com/office/drawing/2014/main" id="{C3057FD7-58D2-E317-6664-63AC013087A2}"/>
              </a:ext>
            </a:extLst>
          </p:cNvPr>
          <p:cNvSpPr txBox="1"/>
          <p:nvPr/>
        </p:nvSpPr>
        <p:spPr>
          <a:xfrm>
            <a:off x="450862" y="3548305"/>
            <a:ext cx="6484569" cy="501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2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Completa las operaciones (1 punto).</a:t>
            </a:r>
            <a:endParaRPr dirty="0">
              <a:latin typeface="ABeZeh"/>
            </a:endParaRPr>
          </a:p>
        </p:txBody>
      </p:sp>
      <p:sp>
        <p:nvSpPr>
          <p:cNvPr id="45" name="Google Shape;102;p2">
            <a:extLst>
              <a:ext uri="{FF2B5EF4-FFF2-40B4-BE49-F238E27FC236}">
                <a16:creationId xmlns:a16="http://schemas.microsoft.com/office/drawing/2014/main" id="{5B676AC7-0EF8-CA17-E1A5-11CBE01FECE5}"/>
              </a:ext>
            </a:extLst>
          </p:cNvPr>
          <p:cNvSpPr txBox="1"/>
          <p:nvPr/>
        </p:nvSpPr>
        <p:spPr>
          <a:xfrm>
            <a:off x="482101" y="5565629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</a:rPr>
              <a:t>3</a:t>
            </a: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. Pablo tenía 543 € ahorrados y se gastó 274 € en una lavadora. ¿Cuánto dinero le quedó? (1 punto).</a:t>
            </a:r>
            <a:endParaRPr dirty="0">
              <a:latin typeface="ABeZeh"/>
            </a:endParaRPr>
          </a:p>
        </p:txBody>
      </p:sp>
      <p:sp>
        <p:nvSpPr>
          <p:cNvPr id="47" name="Google Shape;103;p2">
            <a:extLst>
              <a:ext uri="{FF2B5EF4-FFF2-40B4-BE49-F238E27FC236}">
                <a16:creationId xmlns:a16="http://schemas.microsoft.com/office/drawing/2014/main" id="{C7B0F405-F643-D2B7-76B5-EEB77195B76E}"/>
              </a:ext>
            </a:extLst>
          </p:cNvPr>
          <p:cNvSpPr txBox="1"/>
          <p:nvPr/>
        </p:nvSpPr>
        <p:spPr>
          <a:xfrm>
            <a:off x="2418369" y="7371821"/>
            <a:ext cx="2440333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Pablo le quedaron                     €.</a:t>
            </a:r>
            <a:endParaRPr dirty="0"/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DDA6C8BD-A090-CD7E-D4B4-251D6FE56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70" y="3922308"/>
            <a:ext cx="1251745" cy="1474411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47E2B02F-ED60-D7E3-97B7-EBAB50293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4651" y="3948975"/>
            <a:ext cx="1111064" cy="1423550"/>
          </a:xfrm>
          <a:prstGeom prst="rect">
            <a:avLst/>
          </a:prstGeom>
        </p:spPr>
      </p:pic>
      <p:sp>
        <p:nvSpPr>
          <p:cNvPr id="61" name="Google Shape;94;p2">
            <a:extLst>
              <a:ext uri="{FF2B5EF4-FFF2-40B4-BE49-F238E27FC236}">
                <a16:creationId xmlns:a16="http://schemas.microsoft.com/office/drawing/2014/main" id="{4AACB764-BD4E-F2D6-2AE7-68CCED2C2104}"/>
              </a:ext>
            </a:extLst>
          </p:cNvPr>
          <p:cNvSpPr/>
          <p:nvPr/>
        </p:nvSpPr>
        <p:spPr>
          <a:xfrm>
            <a:off x="3865583" y="7394336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102;p2">
            <a:extLst>
              <a:ext uri="{FF2B5EF4-FFF2-40B4-BE49-F238E27FC236}">
                <a16:creationId xmlns:a16="http://schemas.microsoft.com/office/drawing/2014/main" id="{9CE79DDD-A924-65D3-2636-7D04B760D34D}"/>
              </a:ext>
            </a:extLst>
          </p:cNvPr>
          <p:cNvSpPr txBox="1"/>
          <p:nvPr/>
        </p:nvSpPr>
        <p:spPr>
          <a:xfrm>
            <a:off x="460650" y="7772212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nl-NL" sz="1200" b="1" dirty="0">
                <a:solidFill>
                  <a:srgbClr val="333333"/>
                </a:solidFill>
                <a:latin typeface="ABeZeh"/>
                <a:sym typeface="Arial"/>
              </a:rPr>
              <a:t>4. Mariano tenía 324 libros en su biblioteca. Si donó 137, ¿cuántos libros le quedaron? (1 punto).</a:t>
            </a:r>
            <a:endParaRPr dirty="0">
              <a:latin typeface="ABeZeh"/>
            </a:endParaRPr>
          </a:p>
        </p:txBody>
      </p:sp>
      <p:sp>
        <p:nvSpPr>
          <p:cNvPr id="80" name="Google Shape;103;p2">
            <a:extLst>
              <a:ext uri="{FF2B5EF4-FFF2-40B4-BE49-F238E27FC236}">
                <a16:creationId xmlns:a16="http://schemas.microsoft.com/office/drawing/2014/main" id="{AB58ED3F-DED4-7F8B-BEF7-D2F582EEA70F}"/>
              </a:ext>
            </a:extLst>
          </p:cNvPr>
          <p:cNvSpPr txBox="1"/>
          <p:nvPr/>
        </p:nvSpPr>
        <p:spPr>
          <a:xfrm>
            <a:off x="2400183" y="9210214"/>
            <a:ext cx="375267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Mariano le quedaron                     libros.</a:t>
            </a:r>
            <a:endParaRPr dirty="0"/>
          </a:p>
        </p:txBody>
      </p:sp>
      <p:sp>
        <p:nvSpPr>
          <p:cNvPr id="82" name="Google Shape;94;p2">
            <a:extLst>
              <a:ext uri="{FF2B5EF4-FFF2-40B4-BE49-F238E27FC236}">
                <a16:creationId xmlns:a16="http://schemas.microsoft.com/office/drawing/2014/main" id="{D349CB2A-4CD8-2EFC-EAB2-5987EB0D358D}"/>
              </a:ext>
            </a:extLst>
          </p:cNvPr>
          <p:cNvSpPr/>
          <p:nvPr/>
        </p:nvSpPr>
        <p:spPr>
          <a:xfrm>
            <a:off x="4018187" y="9247250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id="{79689B2A-FBC9-7C6D-6F84-63C68B986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24" y="6022189"/>
            <a:ext cx="1719450" cy="1382048"/>
          </a:xfrm>
          <a:prstGeom prst="rect">
            <a:avLst/>
          </a:prstGeom>
        </p:spPr>
      </p:pic>
      <p:sp>
        <p:nvSpPr>
          <p:cNvPr id="161" name="Google Shape;161;g14b75e4c2d3_0_22"/>
          <p:cNvSpPr/>
          <p:nvPr/>
        </p:nvSpPr>
        <p:spPr>
          <a:xfrm>
            <a:off x="-1" y="9971813"/>
            <a:ext cx="7559700" cy="720000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1802" y="10104122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nl-NL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Prueba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Nombre y apellidos: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Fecha: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628560" y="10110748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nl-NL" sz="1050" dirty="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Método Snappet. Prueba 4 3.º. Página 2 de 2.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27633" y="5342340"/>
            <a:ext cx="6158196" cy="27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Camila leyó 200 páginas la primera semana, 197 la segunda y 87 la tercera. ¿Cuántas páginas leyó en total? (2 puntos)</a:t>
            </a:r>
          </a:p>
        </p:txBody>
      </p:sp>
      <p:sp>
        <p:nvSpPr>
          <p:cNvPr id="266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662742" y="7661999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Un avión debe recorrer 7.546 km hasta su destino. ¿Cuántos kilómetros le quedan si ya ha recorrido 4.568 km? (2 puntos)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F7285A85-635A-C961-C3B4-2FCE04CC0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370" y="5958589"/>
            <a:ext cx="2110753" cy="960511"/>
          </a:xfrm>
          <a:prstGeom prst="rect">
            <a:avLst/>
          </a:prstGeom>
        </p:spPr>
      </p:pic>
      <p:sp>
        <p:nvSpPr>
          <p:cNvPr id="61" name="Google Shape;103;p2">
            <a:extLst>
              <a:ext uri="{FF2B5EF4-FFF2-40B4-BE49-F238E27FC236}">
                <a16:creationId xmlns:a16="http://schemas.microsoft.com/office/drawing/2014/main" id="{4D0BC2AB-2D56-902D-34A1-86DD2D06D85F}"/>
              </a:ext>
            </a:extLst>
          </p:cNvPr>
          <p:cNvSpPr txBox="1"/>
          <p:nvPr/>
        </p:nvSpPr>
        <p:spPr>
          <a:xfrm>
            <a:off x="2849588" y="7025746"/>
            <a:ext cx="3217156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Camila leyó                     páginas en total.</a:t>
            </a:r>
            <a:endParaRPr dirty="0"/>
          </a:p>
        </p:txBody>
      </p:sp>
      <p:sp>
        <p:nvSpPr>
          <p:cNvPr id="62" name="Google Shape;94;p2">
            <a:extLst>
              <a:ext uri="{FF2B5EF4-FFF2-40B4-BE49-F238E27FC236}">
                <a16:creationId xmlns:a16="http://schemas.microsoft.com/office/drawing/2014/main" id="{86260E7C-E27C-AB6D-54DF-E84AC211C3B6}"/>
              </a:ext>
            </a:extLst>
          </p:cNvPr>
          <p:cNvSpPr/>
          <p:nvPr/>
        </p:nvSpPr>
        <p:spPr>
          <a:xfrm>
            <a:off x="3783787" y="7032537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Imagen 127">
            <a:extLst>
              <a:ext uri="{FF2B5EF4-FFF2-40B4-BE49-F238E27FC236}">
                <a16:creationId xmlns:a16="http://schemas.microsoft.com/office/drawing/2014/main" id="{208F17C4-04A2-01FB-E7EC-F227BCA6E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541" y="8341471"/>
            <a:ext cx="2047875" cy="1495425"/>
          </a:xfrm>
          <a:prstGeom prst="rect">
            <a:avLst/>
          </a:prstGeom>
        </p:spPr>
      </p:pic>
      <p:sp>
        <p:nvSpPr>
          <p:cNvPr id="129" name="Google Shape;103;p2">
            <a:extLst>
              <a:ext uri="{FF2B5EF4-FFF2-40B4-BE49-F238E27FC236}">
                <a16:creationId xmlns:a16="http://schemas.microsoft.com/office/drawing/2014/main" id="{FE3817D8-7A5B-8C5E-2703-69F23112FBC0}"/>
              </a:ext>
            </a:extLst>
          </p:cNvPr>
          <p:cNvSpPr txBox="1"/>
          <p:nvPr/>
        </p:nvSpPr>
        <p:spPr>
          <a:xfrm>
            <a:off x="2782839" y="9335364"/>
            <a:ext cx="3217156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Le quedan por recorrer                   kilómetros.</a:t>
            </a:r>
            <a:endParaRPr dirty="0"/>
          </a:p>
        </p:txBody>
      </p:sp>
      <p:sp>
        <p:nvSpPr>
          <p:cNvPr id="130" name="Google Shape;94;p2">
            <a:extLst>
              <a:ext uri="{FF2B5EF4-FFF2-40B4-BE49-F238E27FC236}">
                <a16:creationId xmlns:a16="http://schemas.microsoft.com/office/drawing/2014/main" id="{71656C38-A7A7-10DE-A169-0B28B2B35ABD}"/>
              </a:ext>
            </a:extLst>
          </p:cNvPr>
          <p:cNvSpPr/>
          <p:nvPr/>
        </p:nvSpPr>
        <p:spPr>
          <a:xfrm>
            <a:off x="4345126" y="9393085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Imagen 131">
            <a:extLst>
              <a:ext uri="{FF2B5EF4-FFF2-40B4-BE49-F238E27FC236}">
                <a16:creationId xmlns:a16="http://schemas.microsoft.com/office/drawing/2014/main" id="{A1E3D61D-8782-079E-D981-955817EC4F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961" y="8149613"/>
            <a:ext cx="2552700" cy="1009650"/>
          </a:xfrm>
          <a:prstGeom prst="rect">
            <a:avLst/>
          </a:prstGeom>
        </p:spPr>
      </p:pic>
      <p:sp>
        <p:nvSpPr>
          <p:cNvPr id="13" name="Ondertitel 2">
            <a:extLst>
              <a:ext uri="{FF2B5EF4-FFF2-40B4-BE49-F238E27FC236}">
                <a16:creationId xmlns:a16="http://schemas.microsoft.com/office/drawing/2014/main" id="{72BEE235-2872-210E-FAF5-79C74E7E3828}"/>
              </a:ext>
            </a:extLst>
          </p:cNvPr>
          <p:cNvSpPr txBox="1">
            <a:spLocks/>
          </p:cNvSpPr>
          <p:nvPr/>
        </p:nvSpPr>
        <p:spPr>
          <a:xfrm>
            <a:off x="627633" y="1924045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Carmen tiene que recorres 607 kilómetros para llegar a su destino. ¿Cuántos le quedan por recorrer si ya ha hecho 229 kilómetros? (1 punto)</a:t>
            </a:r>
          </a:p>
        </p:txBody>
      </p:sp>
      <p:sp>
        <p:nvSpPr>
          <p:cNvPr id="14" name="Google Shape;103;p2">
            <a:extLst>
              <a:ext uri="{FF2B5EF4-FFF2-40B4-BE49-F238E27FC236}">
                <a16:creationId xmlns:a16="http://schemas.microsoft.com/office/drawing/2014/main" id="{A3EAFE5C-64E8-38AF-17D2-E419296E57CB}"/>
              </a:ext>
            </a:extLst>
          </p:cNvPr>
          <p:cNvSpPr txBox="1"/>
          <p:nvPr/>
        </p:nvSpPr>
        <p:spPr>
          <a:xfrm>
            <a:off x="773158" y="2809775"/>
            <a:ext cx="3217156" cy="32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nl-NL" sz="1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 Carmen le quedaron                     kilómetros.</a:t>
            </a:r>
            <a:endParaRPr dirty="0"/>
          </a:p>
        </p:txBody>
      </p:sp>
      <p:sp>
        <p:nvSpPr>
          <p:cNvPr id="15" name="Google Shape;94;p2">
            <a:extLst>
              <a:ext uri="{FF2B5EF4-FFF2-40B4-BE49-F238E27FC236}">
                <a16:creationId xmlns:a16="http://schemas.microsoft.com/office/drawing/2014/main" id="{8762BF27-2937-2EBF-1DE8-B8F44914A0B3}"/>
              </a:ext>
            </a:extLst>
          </p:cNvPr>
          <p:cNvSpPr/>
          <p:nvPr/>
        </p:nvSpPr>
        <p:spPr>
          <a:xfrm>
            <a:off x="2381737" y="2816349"/>
            <a:ext cx="59934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34B7D9DF-61DA-EA90-E8A1-90895B85FCA3}"/>
              </a:ext>
            </a:extLst>
          </p:cNvPr>
          <p:cNvSpPr txBox="1">
            <a:spLocks/>
          </p:cNvSpPr>
          <p:nvPr/>
        </p:nvSpPr>
        <p:spPr>
          <a:xfrm>
            <a:off x="662742" y="3282487"/>
            <a:ext cx="6158196" cy="46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nl-NL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Calcula las operaciones (1 punto)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004D992-DCC5-C521-CFF7-5AEAAF73C3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575" y="3492716"/>
            <a:ext cx="1447406" cy="164814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8CEB689-6EFB-A913-07FF-8322D36A98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671" y="3523120"/>
            <a:ext cx="1373435" cy="16481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6" ma:contentTypeDescription="Crear nuevo documento." ma:contentTypeScope="" ma:versionID="5ac3b1f3996e4e2ecb551bab1b642810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fd58ad93034a9d8752d356b92d76c35e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B3B1A9-2C5C-4416-963F-251155922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252</Words>
  <Application>Microsoft Office PowerPoint</Application>
  <PresentationFormat>Personalizado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ABeZeh</vt:lpstr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Cristina García</cp:lastModifiedBy>
  <cp:revision>32</cp:revision>
  <dcterms:created xsi:type="dcterms:W3CDTF">2022-01-03T10:00:59Z</dcterms:created>
  <dcterms:modified xsi:type="dcterms:W3CDTF">2023-02-23T09:49:50Z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