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7"/>
  </p:notesMasterIdLst>
  <p:sldIdLst>
    <p:sldId id="258" r:id="rId5"/>
    <p:sldId id="286" r:id="rId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09ED0"/>
    <a:srgbClr val="F9FDFF"/>
    <a:srgbClr val="333333"/>
    <a:srgbClr val="F7F7F9"/>
    <a:srgbClr val="C72330"/>
    <a:srgbClr val="7BBC42"/>
    <a:srgbClr val="F6CF18"/>
    <a:srgbClr val="C2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B1309B-52AD-430B-B1DD-9BA56C1C5378}" v="98" dt="2022-02-09T10:15:36.77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08"/>
    <p:restoredTop sz="97680"/>
  </p:normalViewPr>
  <p:slideViewPr>
    <p:cSldViewPr snapToGrid="0" snapToObjects="1">
      <p:cViewPr varScale="1">
        <p:scale>
          <a:sx n="72" d="100"/>
          <a:sy n="72" d="100"/>
        </p:scale>
        <p:origin x="3534" y="84"/>
      </p:cViewPr>
      <p:guideLst>
        <p:guide orient="horz" pos="3367"/>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20F350-44FC-8B4C-A96A-C63C644D9E27}" type="datetimeFigureOut">
              <a:rPr lang="nl-NL" smtClean="0"/>
              <a:t>6-7-2023</a:t>
            </a:fld>
            <a:endParaRPr lang="nl-NL"/>
          </a:p>
        </p:txBody>
      </p:sp>
      <p:sp>
        <p:nvSpPr>
          <p:cNvPr id="4" name="Tijdelijke aanduiding voor dia-afbeelding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068DE-2FA9-7D49-AC8D-32EC28D7D985}" type="slidenum">
              <a:rPr lang="nl-NL" smtClean="0"/>
              <a:t>‹Nº›</a:t>
            </a:fld>
            <a:endParaRPr lang="nl-NL"/>
          </a:p>
        </p:txBody>
      </p:sp>
    </p:spTree>
    <p:extLst>
      <p:ext uri="{BB962C8B-B14F-4D97-AF65-F5344CB8AC3E}">
        <p14:creationId xmlns:p14="http://schemas.microsoft.com/office/powerpoint/2010/main" val="331969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nl-NL"/>
              <a:t>Klik om stijl te bewerken</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t>6-7-2023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422954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t>6-7-2023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163550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stijl te bewerken</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62D91036-D827-AA48-A80A-F8064A33AEBE}" type="datetimeFigureOut">
              <a:rPr lang="nl-NL" smtClean="0"/>
              <a:t>6-7-2023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314834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62D91036-D827-AA48-A80A-F8064A33AEBE}" type="datetimeFigureOut">
              <a:rPr lang="nl-NL" smtClean="0"/>
              <a:t>6-7-2023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552804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stijl te bewerken</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Klikken om de tekststijl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62D91036-D827-AA48-A80A-F8064A33AEBE}" type="datetimeFigureOut">
              <a:rPr lang="nl-NL" smtClean="0"/>
              <a:t>6-7-2023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575047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62D91036-D827-AA48-A80A-F8064A33AEBE}" type="datetimeFigureOut">
              <a:rPr lang="nl-NL" smtClean="0"/>
              <a:t>6-7-2023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261721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1036-D827-AA48-A80A-F8064A33AEBE}" type="datetimeFigureOut">
              <a:rPr lang="nl-NL" smtClean="0"/>
              <a:t>6-7-2023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416599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stijl te bewerken</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t>6-7-2023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81919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stijl te bewerken</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2D91036-D827-AA48-A80A-F8064A33AEBE}" type="datetimeFigureOut">
              <a:rPr lang="nl-NL" smtClean="0"/>
              <a:t>6-7-2023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1615526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t>6-7-2023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28011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D91036-D827-AA48-A80A-F8064A33AEBE}" type="datetimeFigureOut">
              <a:rPr lang="nl-NL" smtClean="0"/>
              <a:t>6-7-2023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727771-4EE1-6A49-B8D3-41479B705F44}" type="slidenum">
              <a:rPr lang="nl-NL" smtClean="0"/>
              <a:t>‹Nº›</a:t>
            </a:fld>
            <a:endParaRPr lang="nl-NL"/>
          </a:p>
        </p:txBody>
      </p:sp>
    </p:spTree>
    <p:extLst>
      <p:ext uri="{BB962C8B-B14F-4D97-AF65-F5344CB8AC3E}">
        <p14:creationId xmlns:p14="http://schemas.microsoft.com/office/powerpoint/2010/main" val="3843470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62D91036-D827-AA48-A80A-F8064A33AEBE}" type="datetimeFigureOut">
              <a:rPr lang="nl-NL" smtClean="0"/>
              <a:t>6-7-2023</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51727771-4EE1-6A49-B8D3-41479B705F44}" type="slidenum">
              <a:rPr lang="nl-NL" smtClean="0"/>
              <a:t>‹Nº›</a:t>
            </a:fld>
            <a:endParaRPr lang="nl-NL"/>
          </a:p>
        </p:txBody>
      </p:sp>
    </p:spTree>
    <p:extLst>
      <p:ext uri="{BB962C8B-B14F-4D97-AF65-F5344CB8AC3E}">
        <p14:creationId xmlns:p14="http://schemas.microsoft.com/office/powerpoint/2010/main" val="14732623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emf"/><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ndertitel 2">
            <a:extLst>
              <a:ext uri="{FF2B5EF4-FFF2-40B4-BE49-F238E27FC236}">
                <a16:creationId xmlns:a16="http://schemas.microsoft.com/office/drawing/2014/main" id="{1AFA70F5-FF60-3562-0406-140E74B55421}"/>
              </a:ext>
            </a:extLst>
          </p:cNvPr>
          <p:cNvSpPr txBox="1">
            <a:spLocks/>
          </p:cNvSpPr>
          <p:nvPr/>
        </p:nvSpPr>
        <p:spPr>
          <a:xfrm>
            <a:off x="3525440" y="3267845"/>
            <a:ext cx="3253602" cy="343641"/>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dirty="0">
                <a:solidFill>
                  <a:srgbClr val="333333"/>
                </a:solidFill>
                <a:latin typeface="ABeZeh" pitchFamily="2" charset="0"/>
                <a:ea typeface="ABeZeh" pitchFamily="2" charset="0"/>
              </a:rPr>
              <a:t>Vega bebe                 vasos de agua el segundo día.</a:t>
            </a:r>
          </a:p>
        </p:txBody>
      </p:sp>
      <p:sp>
        <p:nvSpPr>
          <p:cNvPr id="30" name="Afgeronde rechthoek 21">
            <a:extLst>
              <a:ext uri="{FF2B5EF4-FFF2-40B4-BE49-F238E27FC236}">
                <a16:creationId xmlns:a16="http://schemas.microsoft.com/office/drawing/2014/main" id="{AAFBA866-72C0-E60E-DA73-155772164864}"/>
              </a:ext>
            </a:extLst>
          </p:cNvPr>
          <p:cNvSpPr/>
          <p:nvPr/>
        </p:nvSpPr>
        <p:spPr>
          <a:xfrm>
            <a:off x="4353658" y="3303538"/>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Rechthoek 17">
            <a:extLst>
              <a:ext uri="{FF2B5EF4-FFF2-40B4-BE49-F238E27FC236}">
                <a16:creationId xmlns:a16="http://schemas.microsoft.com/office/drawing/2014/main" id="{9E780340-43FD-A644-8CB7-C402BAEBD479}"/>
              </a:ext>
            </a:extLst>
          </p:cNvPr>
          <p:cNvSpPr/>
          <p:nvPr/>
        </p:nvSpPr>
        <p:spPr>
          <a:xfrm>
            <a:off x="-1" y="9971813"/>
            <a:ext cx="7559675" cy="720000"/>
          </a:xfrm>
          <a:prstGeom prst="rect">
            <a:avLst/>
          </a:prstGeom>
          <a:solidFill>
            <a:srgbClr val="009ED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Ondertitel 2">
            <a:extLst>
              <a:ext uri="{FF2B5EF4-FFF2-40B4-BE49-F238E27FC236}">
                <a16:creationId xmlns:a16="http://schemas.microsoft.com/office/drawing/2014/main" id="{12E876F0-2B13-244F-9D5B-F3D8A9587D0C}"/>
              </a:ext>
            </a:extLst>
          </p:cNvPr>
          <p:cNvSpPr>
            <a:spLocks noGrp="1"/>
          </p:cNvSpPr>
          <p:nvPr>
            <p:ph type="subTitle" idx="1"/>
          </p:nvPr>
        </p:nvSpPr>
        <p:spPr>
          <a:xfrm>
            <a:off x="628560" y="10110748"/>
            <a:ext cx="5669756" cy="302984"/>
          </a:xfrm>
        </p:spPr>
        <p:txBody>
          <a:bodyPr/>
          <a:lstStyle/>
          <a:p>
            <a:pPr algn="l"/>
            <a:r>
              <a:rPr lang="nl-NL" sz="1050" dirty="0">
                <a:solidFill>
                  <a:srgbClr val="C2C2C2"/>
                </a:solidFill>
                <a:latin typeface="ABeZeh" pitchFamily="2" charset="0"/>
                <a:ea typeface="ABeZeh" pitchFamily="2" charset="0"/>
              </a:rPr>
              <a:t>Método Snappet. Prueba 12 5º. Página 1 de 2.</a:t>
            </a:r>
          </a:p>
          <a:p>
            <a:endParaRPr lang="nl-NL" dirty="0">
              <a:latin typeface="ABeZeh" pitchFamily="2" charset="0"/>
              <a:ea typeface="ABeZeh" pitchFamily="2" charset="0"/>
            </a:endParaRPr>
          </a:p>
        </p:txBody>
      </p:sp>
      <p:pic>
        <p:nvPicPr>
          <p:cNvPr id="6" name="Afbeelding 5">
            <a:extLst>
              <a:ext uri="{FF2B5EF4-FFF2-40B4-BE49-F238E27FC236}">
                <a16:creationId xmlns:a16="http://schemas.microsoft.com/office/drawing/2014/main" id="{BA60057A-157B-224C-A3B6-CC58E9E01041}"/>
              </a:ext>
            </a:extLst>
          </p:cNvPr>
          <p:cNvPicPr>
            <a:picLocks noChangeAspect="1"/>
          </p:cNvPicPr>
          <p:nvPr/>
        </p:nvPicPr>
        <p:blipFill>
          <a:blip r:embed="rId2"/>
          <a:stretch>
            <a:fillRect/>
          </a:stretch>
        </p:blipFill>
        <p:spPr>
          <a:xfrm>
            <a:off x="6021802" y="10104122"/>
            <a:ext cx="804656" cy="227691"/>
          </a:xfrm>
          <a:prstGeom prst="rect">
            <a:avLst/>
          </a:prstGeom>
        </p:spPr>
      </p:pic>
      <p:sp>
        <p:nvSpPr>
          <p:cNvPr id="9" name="Ondertitel 2">
            <a:extLst>
              <a:ext uri="{FF2B5EF4-FFF2-40B4-BE49-F238E27FC236}">
                <a16:creationId xmlns:a16="http://schemas.microsoft.com/office/drawing/2014/main" id="{CF55B64B-946E-E84E-961A-030457A34687}"/>
              </a:ext>
            </a:extLst>
          </p:cNvPr>
          <p:cNvSpPr txBox="1">
            <a:spLocks/>
          </p:cNvSpPr>
          <p:nvPr/>
        </p:nvSpPr>
        <p:spPr>
          <a:xfrm>
            <a:off x="628560" y="638262"/>
            <a:ext cx="4082588" cy="41261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nl-NL" sz="2400" b="1" dirty="0">
                <a:solidFill>
                  <a:srgbClr val="009ED0"/>
                </a:solidFill>
                <a:latin typeface="ABeZeh" pitchFamily="2" charset="0"/>
                <a:ea typeface="ABeZeh" pitchFamily="2" charset="0"/>
              </a:rPr>
              <a:t>Prueba</a:t>
            </a:r>
          </a:p>
          <a:p>
            <a:endParaRPr lang="nl-NL" sz="2400" dirty="0">
              <a:latin typeface="ABeZeh" pitchFamily="2" charset="0"/>
              <a:ea typeface="ABeZeh" pitchFamily="2" charset="0"/>
            </a:endParaRPr>
          </a:p>
        </p:txBody>
      </p:sp>
      <p:grpSp>
        <p:nvGrpSpPr>
          <p:cNvPr id="11" name="Groep 10">
            <a:extLst>
              <a:ext uri="{FF2B5EF4-FFF2-40B4-BE49-F238E27FC236}">
                <a16:creationId xmlns:a16="http://schemas.microsoft.com/office/drawing/2014/main" id="{64C3E184-0974-D94E-BD81-CF89DD890739}"/>
              </a:ext>
            </a:extLst>
          </p:cNvPr>
          <p:cNvGrpSpPr/>
          <p:nvPr/>
        </p:nvGrpSpPr>
        <p:grpSpPr>
          <a:xfrm>
            <a:off x="628560" y="1057503"/>
            <a:ext cx="6215065" cy="692692"/>
            <a:chOff x="628560" y="1057503"/>
            <a:chExt cx="6215065" cy="692692"/>
          </a:xfrm>
        </p:grpSpPr>
        <p:sp>
          <p:nvSpPr>
            <p:cNvPr id="12" name="Afgeronde rechthoek 11">
              <a:extLst>
                <a:ext uri="{FF2B5EF4-FFF2-40B4-BE49-F238E27FC236}">
                  <a16:creationId xmlns:a16="http://schemas.microsoft.com/office/drawing/2014/main" id="{C20D6233-D0F8-E941-AEEF-C8978039EC4D}"/>
                </a:ext>
              </a:extLst>
            </p:cNvPr>
            <p:cNvSpPr/>
            <p:nvPr/>
          </p:nvSpPr>
          <p:spPr>
            <a:xfrm>
              <a:off x="722624" y="1390195"/>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60FEB7B9-D31E-A84B-831B-DFE2081B4DB8}"/>
                </a:ext>
              </a:extLst>
            </p:cNvPr>
            <p:cNvSpPr txBox="1"/>
            <p:nvPr/>
          </p:nvSpPr>
          <p:spPr>
            <a:xfrm>
              <a:off x="628560" y="1057503"/>
              <a:ext cx="1657441" cy="323871"/>
            </a:xfrm>
            <a:prstGeom prst="rect">
              <a:avLst/>
            </a:prstGeom>
            <a:noFill/>
          </p:spPr>
          <p:txBody>
            <a:bodyPr wrap="square">
              <a:spAutoFit/>
            </a:bodyPr>
            <a:lstStyle/>
            <a:p>
              <a:pPr>
                <a:lnSpc>
                  <a:spcPct val="150000"/>
                </a:lnSpc>
              </a:pPr>
              <a:r>
                <a:rPr lang="nl-NL" sz="1100" b="1" dirty="0">
                  <a:solidFill>
                    <a:srgbClr val="333333"/>
                  </a:solidFill>
                  <a:latin typeface="ABeZeh" pitchFamily="2" charset="0"/>
                  <a:ea typeface="ABeZeh" pitchFamily="2" charset="0"/>
                </a:rPr>
                <a:t>Nombre y apellidos</a:t>
              </a:r>
              <a:endParaRPr lang="nl-NL" sz="1100" b="1" dirty="0"/>
            </a:p>
          </p:txBody>
        </p:sp>
        <p:sp>
          <p:nvSpPr>
            <p:cNvPr id="14" name="Afgeronde rechthoek 13">
              <a:extLst>
                <a:ext uri="{FF2B5EF4-FFF2-40B4-BE49-F238E27FC236}">
                  <a16:creationId xmlns:a16="http://schemas.microsoft.com/office/drawing/2014/main" id="{73FE4D5B-6ABE-4845-8E3D-C7FEAFFA5A46}"/>
                </a:ext>
              </a:extLst>
            </p:cNvPr>
            <p:cNvSpPr/>
            <p:nvPr/>
          </p:nvSpPr>
          <p:spPr>
            <a:xfrm>
              <a:off x="3963625" y="1381374"/>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668D864B-9413-A64A-A454-2204550D54A6}"/>
                </a:ext>
              </a:extLst>
            </p:cNvPr>
            <p:cNvSpPr txBox="1"/>
            <p:nvPr/>
          </p:nvSpPr>
          <p:spPr>
            <a:xfrm>
              <a:off x="3900820" y="1057503"/>
              <a:ext cx="1823185" cy="323871"/>
            </a:xfrm>
            <a:prstGeom prst="rect">
              <a:avLst/>
            </a:prstGeom>
            <a:noFill/>
          </p:spPr>
          <p:txBody>
            <a:bodyPr wrap="square">
              <a:spAutoFit/>
            </a:bodyPr>
            <a:lstStyle/>
            <a:p>
              <a:pPr>
                <a:lnSpc>
                  <a:spcPct val="150000"/>
                </a:lnSpc>
              </a:pPr>
              <a:r>
                <a:rPr lang="nl-NL" sz="1100" b="1" dirty="0">
                  <a:solidFill>
                    <a:srgbClr val="333333"/>
                  </a:solidFill>
                  <a:latin typeface="ABeZeh" pitchFamily="2" charset="0"/>
                  <a:ea typeface="ABeZeh" pitchFamily="2" charset="0"/>
                </a:rPr>
                <a:t>Fecha</a:t>
              </a:r>
              <a:endParaRPr lang="nl-NL" sz="1100" b="1" dirty="0"/>
            </a:p>
          </p:txBody>
        </p:sp>
      </p:grpSp>
      <p:sp>
        <p:nvSpPr>
          <p:cNvPr id="16" name="Ondertitel 2">
            <a:extLst>
              <a:ext uri="{FF2B5EF4-FFF2-40B4-BE49-F238E27FC236}">
                <a16:creationId xmlns:a16="http://schemas.microsoft.com/office/drawing/2014/main" id="{3DE31D84-5ABF-B348-88A9-48CB1C7A7F67}"/>
              </a:ext>
            </a:extLst>
          </p:cNvPr>
          <p:cNvSpPr txBox="1">
            <a:spLocks/>
          </p:cNvSpPr>
          <p:nvPr/>
        </p:nvSpPr>
        <p:spPr>
          <a:xfrm>
            <a:off x="714702" y="4307262"/>
            <a:ext cx="6158196" cy="320407"/>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nl-NL" sz="1200" b="1" dirty="0">
                <a:solidFill>
                  <a:srgbClr val="333333"/>
                </a:solidFill>
                <a:latin typeface="ABeZeh" pitchFamily="2" charset="0"/>
                <a:ea typeface="ABeZeh" pitchFamily="2" charset="0"/>
              </a:rPr>
              <a:t>2. Recoge los datos del gráfico anterior en la siguiente tabla (1 punto).</a:t>
            </a:r>
            <a:endParaRPr lang="nl-NL" sz="1200" b="1" dirty="0">
              <a:solidFill>
                <a:srgbClr val="FF33CC"/>
              </a:solidFill>
              <a:latin typeface="ABeZeh" pitchFamily="2" charset="0"/>
              <a:ea typeface="ABeZeh" pitchFamily="2" charset="0"/>
            </a:endParaRPr>
          </a:p>
        </p:txBody>
      </p:sp>
      <p:pic>
        <p:nvPicPr>
          <p:cNvPr id="7" name="Imagen 6">
            <a:extLst>
              <a:ext uri="{FF2B5EF4-FFF2-40B4-BE49-F238E27FC236}">
                <a16:creationId xmlns:a16="http://schemas.microsoft.com/office/drawing/2014/main" id="{AE016339-B99C-4EB1-B6E6-0BCA781D0859}"/>
              </a:ext>
            </a:extLst>
          </p:cNvPr>
          <p:cNvPicPr>
            <a:picLocks noChangeAspect="1"/>
          </p:cNvPicPr>
          <p:nvPr/>
        </p:nvPicPr>
        <p:blipFill>
          <a:blip r:embed="rId3"/>
          <a:stretch>
            <a:fillRect/>
          </a:stretch>
        </p:blipFill>
        <p:spPr>
          <a:xfrm>
            <a:off x="6388772" y="175093"/>
            <a:ext cx="638175" cy="1428750"/>
          </a:xfrm>
          <a:prstGeom prst="rect">
            <a:avLst/>
          </a:prstGeom>
        </p:spPr>
      </p:pic>
      <p:sp>
        <p:nvSpPr>
          <p:cNvPr id="42" name="Ondertitel 2">
            <a:extLst>
              <a:ext uri="{FF2B5EF4-FFF2-40B4-BE49-F238E27FC236}">
                <a16:creationId xmlns:a16="http://schemas.microsoft.com/office/drawing/2014/main" id="{454666B0-4DE7-4A15-AA12-5F907900FC21}"/>
              </a:ext>
            </a:extLst>
          </p:cNvPr>
          <p:cNvSpPr txBox="1">
            <a:spLocks/>
          </p:cNvSpPr>
          <p:nvPr/>
        </p:nvSpPr>
        <p:spPr>
          <a:xfrm>
            <a:off x="729055" y="1887195"/>
            <a:ext cx="6348487" cy="36288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1. ¿Cuántos vasos de agua bebe Vega el segundo día? (1 punto).</a:t>
            </a:r>
          </a:p>
        </p:txBody>
      </p:sp>
      <p:sp>
        <p:nvSpPr>
          <p:cNvPr id="91" name="Ondertitel 2">
            <a:extLst>
              <a:ext uri="{FF2B5EF4-FFF2-40B4-BE49-F238E27FC236}">
                <a16:creationId xmlns:a16="http://schemas.microsoft.com/office/drawing/2014/main" id="{A5B12E86-B204-44BA-84D4-F9FC6800EE1A}"/>
              </a:ext>
            </a:extLst>
          </p:cNvPr>
          <p:cNvSpPr txBox="1">
            <a:spLocks/>
          </p:cNvSpPr>
          <p:nvPr/>
        </p:nvSpPr>
        <p:spPr>
          <a:xfrm>
            <a:off x="700739" y="5661811"/>
            <a:ext cx="6158196" cy="50170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nl-NL" sz="1200" b="1" dirty="0">
                <a:solidFill>
                  <a:srgbClr val="333333"/>
                </a:solidFill>
                <a:latin typeface="ABeZeh" pitchFamily="2" charset="0"/>
                <a:ea typeface="ABeZeh" pitchFamily="2" charset="0"/>
              </a:rPr>
              <a:t>3. Marca con una equis cuál de los 3 niños bebe más agua a lo largo de los 3 días (1 punto).</a:t>
            </a:r>
          </a:p>
        </p:txBody>
      </p:sp>
      <p:sp>
        <p:nvSpPr>
          <p:cNvPr id="53" name="Ondertitel 2">
            <a:extLst>
              <a:ext uri="{FF2B5EF4-FFF2-40B4-BE49-F238E27FC236}">
                <a16:creationId xmlns:a16="http://schemas.microsoft.com/office/drawing/2014/main" id="{503F17E4-F598-D0A0-2393-78D19E4B3265}"/>
              </a:ext>
            </a:extLst>
          </p:cNvPr>
          <p:cNvSpPr txBox="1">
            <a:spLocks/>
          </p:cNvSpPr>
          <p:nvPr/>
        </p:nvSpPr>
        <p:spPr>
          <a:xfrm>
            <a:off x="733821" y="6568442"/>
            <a:ext cx="6158196" cy="343641"/>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4. ¿Cuántos libros han leído en la clase de 5º? (1 punto)</a:t>
            </a:r>
          </a:p>
        </p:txBody>
      </p:sp>
      <p:sp>
        <p:nvSpPr>
          <p:cNvPr id="145" name="Ondertitel 2">
            <a:extLst>
              <a:ext uri="{FF2B5EF4-FFF2-40B4-BE49-F238E27FC236}">
                <a16:creationId xmlns:a16="http://schemas.microsoft.com/office/drawing/2014/main" id="{4840AF26-F404-9274-2C2D-5848C0CB2A89}"/>
              </a:ext>
            </a:extLst>
          </p:cNvPr>
          <p:cNvSpPr txBox="1">
            <a:spLocks/>
          </p:cNvSpPr>
          <p:nvPr/>
        </p:nvSpPr>
        <p:spPr>
          <a:xfrm>
            <a:off x="771279" y="8834278"/>
            <a:ext cx="5950848" cy="50170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nl-NL" sz="1200" b="1" dirty="0">
                <a:solidFill>
                  <a:srgbClr val="333333"/>
                </a:solidFill>
                <a:latin typeface="ABeZeh" pitchFamily="2" charset="0"/>
                <a:ea typeface="ABeZeh" pitchFamily="2" charset="0"/>
              </a:rPr>
              <a:t>5. Observa el pictograma del ejercicio anterior. ¿Cuántos libros más han leído en la clase de 6º que de 4º? (1 punto)</a:t>
            </a:r>
          </a:p>
        </p:txBody>
      </p:sp>
      <p:pic>
        <p:nvPicPr>
          <p:cNvPr id="8" name="Imagen 7">
            <a:extLst>
              <a:ext uri="{FF2B5EF4-FFF2-40B4-BE49-F238E27FC236}">
                <a16:creationId xmlns:a16="http://schemas.microsoft.com/office/drawing/2014/main" id="{EE8BBFC1-4800-65D2-1E9F-BA75E685BFD1}"/>
              </a:ext>
            </a:extLst>
          </p:cNvPr>
          <p:cNvPicPr>
            <a:picLocks noChangeAspect="1"/>
          </p:cNvPicPr>
          <p:nvPr/>
        </p:nvPicPr>
        <p:blipFill>
          <a:blip r:embed="rId4"/>
          <a:stretch>
            <a:fillRect/>
          </a:stretch>
        </p:blipFill>
        <p:spPr>
          <a:xfrm>
            <a:off x="885518" y="2343714"/>
            <a:ext cx="2408928" cy="1647361"/>
          </a:xfrm>
          <a:prstGeom prst="rect">
            <a:avLst/>
          </a:prstGeom>
        </p:spPr>
      </p:pic>
      <p:sp>
        <p:nvSpPr>
          <p:cNvPr id="25" name="Afgeronde rechthoek 113">
            <a:extLst>
              <a:ext uri="{FF2B5EF4-FFF2-40B4-BE49-F238E27FC236}">
                <a16:creationId xmlns:a16="http://schemas.microsoft.com/office/drawing/2014/main" id="{9D30AC1F-A50A-AA10-CF44-5BA8FAA360E3}"/>
              </a:ext>
            </a:extLst>
          </p:cNvPr>
          <p:cNvSpPr/>
          <p:nvPr/>
        </p:nvSpPr>
        <p:spPr>
          <a:xfrm>
            <a:off x="917800" y="6079867"/>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1" name="CuadroTexto 30">
            <a:extLst>
              <a:ext uri="{FF2B5EF4-FFF2-40B4-BE49-F238E27FC236}">
                <a16:creationId xmlns:a16="http://schemas.microsoft.com/office/drawing/2014/main" id="{E1F87ECB-9E40-E7EC-4B82-8941346B7ECA}"/>
              </a:ext>
            </a:extLst>
          </p:cNvPr>
          <p:cNvSpPr txBox="1"/>
          <p:nvPr/>
        </p:nvSpPr>
        <p:spPr>
          <a:xfrm>
            <a:off x="1125662" y="6014008"/>
            <a:ext cx="478016" cy="276999"/>
          </a:xfrm>
          <a:prstGeom prst="rect">
            <a:avLst/>
          </a:prstGeom>
          <a:noFill/>
        </p:spPr>
        <p:txBody>
          <a:bodyPr wrap="none" rtlCol="0">
            <a:spAutoFit/>
          </a:bodyPr>
          <a:lstStyle/>
          <a:p>
            <a:r>
              <a:rPr lang="es-ES" sz="1200" dirty="0">
                <a:latin typeface="ABeZeh"/>
              </a:rPr>
              <a:t>Abril</a:t>
            </a:r>
          </a:p>
        </p:txBody>
      </p:sp>
      <p:sp>
        <p:nvSpPr>
          <p:cNvPr id="40" name="Afgeronde rechthoek 113">
            <a:extLst>
              <a:ext uri="{FF2B5EF4-FFF2-40B4-BE49-F238E27FC236}">
                <a16:creationId xmlns:a16="http://schemas.microsoft.com/office/drawing/2014/main" id="{1EC49091-EC10-017C-F8FD-19AFA3EE4774}"/>
              </a:ext>
            </a:extLst>
          </p:cNvPr>
          <p:cNvSpPr/>
          <p:nvPr/>
        </p:nvSpPr>
        <p:spPr>
          <a:xfrm>
            <a:off x="1894495" y="6085670"/>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1" name="CuadroTexto 40">
            <a:extLst>
              <a:ext uri="{FF2B5EF4-FFF2-40B4-BE49-F238E27FC236}">
                <a16:creationId xmlns:a16="http://schemas.microsoft.com/office/drawing/2014/main" id="{D6581EB4-D3F8-7E2A-4429-420BB3F28229}"/>
              </a:ext>
            </a:extLst>
          </p:cNvPr>
          <p:cNvSpPr txBox="1"/>
          <p:nvPr/>
        </p:nvSpPr>
        <p:spPr>
          <a:xfrm>
            <a:off x="2102357" y="6019811"/>
            <a:ext cx="483466" cy="276999"/>
          </a:xfrm>
          <a:prstGeom prst="rect">
            <a:avLst/>
          </a:prstGeom>
          <a:noFill/>
        </p:spPr>
        <p:txBody>
          <a:bodyPr wrap="none" rtlCol="0">
            <a:spAutoFit/>
          </a:bodyPr>
          <a:lstStyle/>
          <a:p>
            <a:r>
              <a:rPr lang="es-ES" sz="1200" dirty="0">
                <a:latin typeface="ABeZeh"/>
              </a:rPr>
              <a:t>Vega</a:t>
            </a:r>
          </a:p>
        </p:txBody>
      </p:sp>
      <p:sp>
        <p:nvSpPr>
          <p:cNvPr id="46" name="Afgeronde rechthoek 113">
            <a:extLst>
              <a:ext uri="{FF2B5EF4-FFF2-40B4-BE49-F238E27FC236}">
                <a16:creationId xmlns:a16="http://schemas.microsoft.com/office/drawing/2014/main" id="{68A0F427-9960-F93E-57B5-11BC196C1555}"/>
              </a:ext>
            </a:extLst>
          </p:cNvPr>
          <p:cNvSpPr/>
          <p:nvPr/>
        </p:nvSpPr>
        <p:spPr>
          <a:xfrm>
            <a:off x="2846507" y="6079867"/>
            <a:ext cx="195953" cy="166722"/>
          </a:xfrm>
          <a:prstGeom prst="roundRect">
            <a:avLst/>
          </a:prstGeom>
          <a:solidFill>
            <a:srgbClr val="009ED0">
              <a:alpha val="10000"/>
            </a:srgbClr>
          </a:solidFill>
          <a:ln w="19050">
            <a:solidFill>
              <a:srgbClr val="009E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8" name="CuadroTexto 47">
            <a:extLst>
              <a:ext uri="{FF2B5EF4-FFF2-40B4-BE49-F238E27FC236}">
                <a16:creationId xmlns:a16="http://schemas.microsoft.com/office/drawing/2014/main" id="{CF7202C3-13FC-9D19-2ECA-59BAC711560D}"/>
              </a:ext>
            </a:extLst>
          </p:cNvPr>
          <p:cNvSpPr txBox="1"/>
          <p:nvPr/>
        </p:nvSpPr>
        <p:spPr>
          <a:xfrm>
            <a:off x="3054369" y="6014008"/>
            <a:ext cx="539571" cy="276999"/>
          </a:xfrm>
          <a:prstGeom prst="rect">
            <a:avLst/>
          </a:prstGeom>
          <a:noFill/>
        </p:spPr>
        <p:txBody>
          <a:bodyPr wrap="none" rtlCol="0">
            <a:spAutoFit/>
          </a:bodyPr>
          <a:lstStyle/>
          <a:p>
            <a:r>
              <a:rPr lang="es-ES" sz="1200" dirty="0">
                <a:latin typeface="ABeZeh"/>
              </a:rPr>
              <a:t>Javier</a:t>
            </a:r>
          </a:p>
        </p:txBody>
      </p:sp>
      <p:pic>
        <p:nvPicPr>
          <p:cNvPr id="51" name="Imagen 50">
            <a:extLst>
              <a:ext uri="{FF2B5EF4-FFF2-40B4-BE49-F238E27FC236}">
                <a16:creationId xmlns:a16="http://schemas.microsoft.com/office/drawing/2014/main" id="{0B9F2172-F540-A804-2F74-0E68A511346B}"/>
              </a:ext>
            </a:extLst>
          </p:cNvPr>
          <p:cNvPicPr>
            <a:picLocks noChangeAspect="1"/>
          </p:cNvPicPr>
          <p:nvPr/>
        </p:nvPicPr>
        <p:blipFill>
          <a:blip r:embed="rId5"/>
          <a:stretch>
            <a:fillRect/>
          </a:stretch>
        </p:blipFill>
        <p:spPr>
          <a:xfrm>
            <a:off x="884666" y="7132199"/>
            <a:ext cx="2257458" cy="1760052"/>
          </a:xfrm>
          <a:prstGeom prst="rect">
            <a:avLst/>
          </a:prstGeom>
        </p:spPr>
      </p:pic>
      <p:sp>
        <p:nvSpPr>
          <p:cNvPr id="52" name="CuadroTexto 51">
            <a:extLst>
              <a:ext uri="{FF2B5EF4-FFF2-40B4-BE49-F238E27FC236}">
                <a16:creationId xmlns:a16="http://schemas.microsoft.com/office/drawing/2014/main" id="{5DA54054-F1A9-2AE7-F7FD-3837B742BB15}"/>
              </a:ext>
            </a:extLst>
          </p:cNvPr>
          <p:cNvSpPr txBox="1"/>
          <p:nvPr/>
        </p:nvSpPr>
        <p:spPr>
          <a:xfrm>
            <a:off x="1092528" y="9524704"/>
            <a:ext cx="4106317" cy="276999"/>
          </a:xfrm>
          <a:prstGeom prst="rect">
            <a:avLst/>
          </a:prstGeom>
          <a:noFill/>
        </p:spPr>
        <p:txBody>
          <a:bodyPr wrap="none" rtlCol="0">
            <a:spAutoFit/>
          </a:bodyPr>
          <a:lstStyle/>
          <a:p>
            <a:r>
              <a:rPr lang="es-ES" sz="1200" dirty="0">
                <a:latin typeface="ABeZeh"/>
              </a:rPr>
              <a:t>En la clase de 6º han leído                   libros más que en la de 4º.</a:t>
            </a:r>
          </a:p>
        </p:txBody>
      </p:sp>
      <p:sp>
        <p:nvSpPr>
          <p:cNvPr id="54" name="Afgeronde rechthoek 21">
            <a:extLst>
              <a:ext uri="{FF2B5EF4-FFF2-40B4-BE49-F238E27FC236}">
                <a16:creationId xmlns:a16="http://schemas.microsoft.com/office/drawing/2014/main" id="{6F2A4292-4CBC-90F1-6A37-2B48BCC65110}"/>
              </a:ext>
            </a:extLst>
          </p:cNvPr>
          <p:cNvSpPr/>
          <p:nvPr/>
        </p:nvSpPr>
        <p:spPr>
          <a:xfrm>
            <a:off x="2923700" y="9537103"/>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6" name="CuadroTexto 55">
            <a:extLst>
              <a:ext uri="{FF2B5EF4-FFF2-40B4-BE49-F238E27FC236}">
                <a16:creationId xmlns:a16="http://schemas.microsoft.com/office/drawing/2014/main" id="{E8A14AA1-CD82-4E4D-2DC5-71727DB88D25}"/>
              </a:ext>
            </a:extLst>
          </p:cNvPr>
          <p:cNvSpPr txBox="1"/>
          <p:nvPr/>
        </p:nvSpPr>
        <p:spPr>
          <a:xfrm>
            <a:off x="3021235" y="8260969"/>
            <a:ext cx="2870401" cy="276999"/>
          </a:xfrm>
          <a:prstGeom prst="rect">
            <a:avLst/>
          </a:prstGeom>
          <a:noFill/>
        </p:spPr>
        <p:txBody>
          <a:bodyPr wrap="none" rtlCol="0">
            <a:spAutoFit/>
          </a:bodyPr>
          <a:lstStyle/>
          <a:p>
            <a:r>
              <a:rPr lang="es-ES" sz="1200" dirty="0">
                <a:latin typeface="ABeZeh"/>
              </a:rPr>
              <a:t>En la clase de 5º han leído                   libros.</a:t>
            </a:r>
          </a:p>
        </p:txBody>
      </p:sp>
      <p:sp>
        <p:nvSpPr>
          <p:cNvPr id="57" name="Afgeronde rechthoek 21">
            <a:extLst>
              <a:ext uri="{FF2B5EF4-FFF2-40B4-BE49-F238E27FC236}">
                <a16:creationId xmlns:a16="http://schemas.microsoft.com/office/drawing/2014/main" id="{4E550115-D757-909C-5E83-F8ABD829AFEF}"/>
              </a:ext>
            </a:extLst>
          </p:cNvPr>
          <p:cNvSpPr/>
          <p:nvPr/>
        </p:nvSpPr>
        <p:spPr>
          <a:xfrm>
            <a:off x="4852407" y="8273368"/>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aphicFrame>
        <p:nvGraphicFramePr>
          <p:cNvPr id="2" name="Tabla 1">
            <a:extLst>
              <a:ext uri="{FF2B5EF4-FFF2-40B4-BE49-F238E27FC236}">
                <a16:creationId xmlns:a16="http://schemas.microsoft.com/office/drawing/2014/main" id="{20BE1458-8082-DFF1-709E-D43B877407FE}"/>
              </a:ext>
            </a:extLst>
          </p:cNvPr>
          <p:cNvGraphicFramePr>
            <a:graphicFrameLocks noGrp="1"/>
          </p:cNvGraphicFramePr>
          <p:nvPr>
            <p:extLst>
              <p:ext uri="{D42A27DB-BD31-4B8C-83A1-F6EECF244321}">
                <p14:modId xmlns:p14="http://schemas.microsoft.com/office/powerpoint/2010/main" val="2831153234"/>
              </p:ext>
            </p:extLst>
          </p:nvPr>
        </p:nvGraphicFramePr>
        <p:xfrm>
          <a:off x="907292" y="4780926"/>
          <a:ext cx="3149600" cy="746760"/>
        </p:xfrm>
        <a:graphic>
          <a:graphicData uri="http://schemas.openxmlformats.org/drawingml/2006/table">
            <a:tbl>
              <a:tblPr>
                <a:tableStyleId>{5C22544A-7EE6-4342-B048-85BDC9FD1C3A}</a:tableStyleId>
              </a:tblPr>
              <a:tblGrid>
                <a:gridCol w="787400">
                  <a:extLst>
                    <a:ext uri="{9D8B030D-6E8A-4147-A177-3AD203B41FA5}">
                      <a16:colId xmlns:a16="http://schemas.microsoft.com/office/drawing/2014/main" val="3739437263"/>
                    </a:ext>
                  </a:extLst>
                </a:gridCol>
                <a:gridCol w="787400">
                  <a:extLst>
                    <a:ext uri="{9D8B030D-6E8A-4147-A177-3AD203B41FA5}">
                      <a16:colId xmlns:a16="http://schemas.microsoft.com/office/drawing/2014/main" val="2360715495"/>
                    </a:ext>
                  </a:extLst>
                </a:gridCol>
                <a:gridCol w="787400">
                  <a:extLst>
                    <a:ext uri="{9D8B030D-6E8A-4147-A177-3AD203B41FA5}">
                      <a16:colId xmlns:a16="http://schemas.microsoft.com/office/drawing/2014/main" val="93334528"/>
                    </a:ext>
                  </a:extLst>
                </a:gridCol>
                <a:gridCol w="787400">
                  <a:extLst>
                    <a:ext uri="{9D8B030D-6E8A-4147-A177-3AD203B41FA5}">
                      <a16:colId xmlns:a16="http://schemas.microsoft.com/office/drawing/2014/main" val="2837837254"/>
                    </a:ext>
                  </a:extLst>
                </a:gridCol>
              </a:tblGrid>
              <a:tr h="190500">
                <a:tc>
                  <a:txBody>
                    <a:bodyPr/>
                    <a:lstStyle/>
                    <a:p>
                      <a:pPr algn="l" fontAlgn="b"/>
                      <a:endParaRPr lang="es-E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ES" sz="1100" u="none" strike="noStrike">
                          <a:effectLst/>
                        </a:rPr>
                        <a:t>Día 1</a:t>
                      </a:r>
                      <a:endParaRPr lang="es-ES"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ES" sz="1100" u="none" strike="noStrike">
                          <a:effectLst/>
                        </a:rPr>
                        <a:t>Día 2</a:t>
                      </a:r>
                      <a:endParaRPr lang="es-ES"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s-ES" sz="1100" u="none" strike="noStrike">
                          <a:effectLst/>
                        </a:rPr>
                        <a:t>Día 3</a:t>
                      </a:r>
                      <a:endParaRPr lang="es-ES" sz="11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669499327"/>
                  </a:ext>
                </a:extLst>
              </a:tr>
              <a:tr h="182880">
                <a:tc>
                  <a:txBody>
                    <a:bodyPr/>
                    <a:lstStyle/>
                    <a:p>
                      <a:pPr algn="ctr" fontAlgn="b"/>
                      <a:r>
                        <a:rPr lang="es-ES" sz="1100" u="none" strike="noStrike">
                          <a:effectLst/>
                        </a:rPr>
                        <a:t>Abril</a:t>
                      </a:r>
                      <a:endParaRPr lang="es-ES"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85431143"/>
                  </a:ext>
                </a:extLst>
              </a:tr>
              <a:tr h="182880">
                <a:tc>
                  <a:txBody>
                    <a:bodyPr/>
                    <a:lstStyle/>
                    <a:p>
                      <a:pPr algn="ctr" fontAlgn="b"/>
                      <a:r>
                        <a:rPr lang="es-ES" sz="1100" u="none" strike="noStrike">
                          <a:effectLst/>
                        </a:rPr>
                        <a:t>Vega</a:t>
                      </a:r>
                      <a:endParaRPr lang="es-ES"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80654515"/>
                  </a:ext>
                </a:extLst>
              </a:tr>
              <a:tr h="190500">
                <a:tc>
                  <a:txBody>
                    <a:bodyPr/>
                    <a:lstStyle/>
                    <a:p>
                      <a:pPr algn="ctr" fontAlgn="b"/>
                      <a:r>
                        <a:rPr lang="es-ES" sz="1100" u="none" strike="noStrike">
                          <a:effectLst/>
                        </a:rPr>
                        <a:t>Javier</a:t>
                      </a:r>
                      <a:endParaRPr lang="es-ES"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tc>
                  <a:txBody>
                    <a:bodyPr/>
                    <a:lstStyle/>
                    <a:p>
                      <a:pPr algn="ctr" fontAlgn="b"/>
                      <a:endParaRPr lang="es-ES" sz="1100" b="0" i="0" u="none" strike="noStrike" dirty="0">
                        <a:solidFill>
                          <a:srgbClr val="FF33CC"/>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68808969"/>
                  </a:ext>
                </a:extLst>
              </a:tr>
            </a:tbl>
          </a:graphicData>
        </a:graphic>
      </p:graphicFrame>
    </p:spTree>
    <p:extLst>
      <p:ext uri="{BB962C8B-B14F-4D97-AF65-F5344CB8AC3E}">
        <p14:creationId xmlns:p14="http://schemas.microsoft.com/office/powerpoint/2010/main" val="2201682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74885F31-48BE-FABA-F558-73F709C2D648}"/>
              </a:ext>
            </a:extLst>
          </p:cNvPr>
          <p:cNvPicPr>
            <a:picLocks noChangeAspect="1"/>
          </p:cNvPicPr>
          <p:nvPr/>
        </p:nvPicPr>
        <p:blipFill>
          <a:blip r:embed="rId2"/>
          <a:stretch>
            <a:fillRect/>
          </a:stretch>
        </p:blipFill>
        <p:spPr>
          <a:xfrm>
            <a:off x="782202" y="2193748"/>
            <a:ext cx="1964781" cy="1551968"/>
          </a:xfrm>
          <a:prstGeom prst="rect">
            <a:avLst/>
          </a:prstGeom>
        </p:spPr>
      </p:pic>
      <p:pic>
        <p:nvPicPr>
          <p:cNvPr id="25" name="Imagen 24">
            <a:extLst>
              <a:ext uri="{FF2B5EF4-FFF2-40B4-BE49-F238E27FC236}">
                <a16:creationId xmlns:a16="http://schemas.microsoft.com/office/drawing/2014/main" id="{9CA73B7C-B3E0-1A5A-14D0-9C3BCFAF2E6C}"/>
              </a:ext>
            </a:extLst>
          </p:cNvPr>
          <p:cNvPicPr>
            <a:picLocks noChangeAspect="1"/>
          </p:cNvPicPr>
          <p:nvPr/>
        </p:nvPicPr>
        <p:blipFill>
          <a:blip r:embed="rId3"/>
          <a:stretch>
            <a:fillRect/>
          </a:stretch>
        </p:blipFill>
        <p:spPr>
          <a:xfrm>
            <a:off x="1009984" y="5853535"/>
            <a:ext cx="1139824" cy="869556"/>
          </a:xfrm>
          <a:prstGeom prst="rect">
            <a:avLst/>
          </a:prstGeom>
        </p:spPr>
      </p:pic>
      <p:sp>
        <p:nvSpPr>
          <p:cNvPr id="18" name="Rechthoek 17">
            <a:extLst>
              <a:ext uri="{FF2B5EF4-FFF2-40B4-BE49-F238E27FC236}">
                <a16:creationId xmlns:a16="http://schemas.microsoft.com/office/drawing/2014/main" id="{9E780340-43FD-A644-8CB7-C402BAEBD479}"/>
              </a:ext>
            </a:extLst>
          </p:cNvPr>
          <p:cNvSpPr/>
          <p:nvPr/>
        </p:nvSpPr>
        <p:spPr>
          <a:xfrm>
            <a:off x="-1" y="9971813"/>
            <a:ext cx="7559675" cy="720000"/>
          </a:xfrm>
          <a:prstGeom prst="rect">
            <a:avLst/>
          </a:prstGeom>
          <a:solidFill>
            <a:srgbClr val="009ED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a:extLst>
              <a:ext uri="{FF2B5EF4-FFF2-40B4-BE49-F238E27FC236}">
                <a16:creationId xmlns:a16="http://schemas.microsoft.com/office/drawing/2014/main" id="{BA60057A-157B-224C-A3B6-CC58E9E01041}"/>
              </a:ext>
            </a:extLst>
          </p:cNvPr>
          <p:cNvPicPr>
            <a:picLocks noChangeAspect="1"/>
          </p:cNvPicPr>
          <p:nvPr/>
        </p:nvPicPr>
        <p:blipFill>
          <a:blip r:embed="rId4"/>
          <a:stretch>
            <a:fillRect/>
          </a:stretch>
        </p:blipFill>
        <p:spPr>
          <a:xfrm>
            <a:off x="6021802" y="10104122"/>
            <a:ext cx="804656" cy="227691"/>
          </a:xfrm>
          <a:prstGeom prst="rect">
            <a:avLst/>
          </a:prstGeom>
        </p:spPr>
      </p:pic>
      <p:sp>
        <p:nvSpPr>
          <p:cNvPr id="9" name="Ondertitel 2">
            <a:extLst>
              <a:ext uri="{FF2B5EF4-FFF2-40B4-BE49-F238E27FC236}">
                <a16:creationId xmlns:a16="http://schemas.microsoft.com/office/drawing/2014/main" id="{CF55B64B-946E-E84E-961A-030457A34687}"/>
              </a:ext>
            </a:extLst>
          </p:cNvPr>
          <p:cNvSpPr txBox="1">
            <a:spLocks/>
          </p:cNvSpPr>
          <p:nvPr/>
        </p:nvSpPr>
        <p:spPr>
          <a:xfrm>
            <a:off x="628560" y="638262"/>
            <a:ext cx="4082588" cy="412615"/>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nl-NL" sz="2400" b="1" dirty="0">
                <a:solidFill>
                  <a:srgbClr val="009ED0"/>
                </a:solidFill>
                <a:latin typeface="ABeZeh" pitchFamily="2" charset="0"/>
                <a:ea typeface="ABeZeh" pitchFamily="2" charset="0"/>
              </a:rPr>
              <a:t>Prueba</a:t>
            </a:r>
          </a:p>
          <a:p>
            <a:endParaRPr lang="nl-NL" sz="2400" dirty="0">
              <a:latin typeface="ABeZeh" pitchFamily="2" charset="0"/>
              <a:ea typeface="ABeZeh" pitchFamily="2" charset="0"/>
            </a:endParaRPr>
          </a:p>
        </p:txBody>
      </p:sp>
      <p:grpSp>
        <p:nvGrpSpPr>
          <p:cNvPr id="11" name="Groep 10">
            <a:extLst>
              <a:ext uri="{FF2B5EF4-FFF2-40B4-BE49-F238E27FC236}">
                <a16:creationId xmlns:a16="http://schemas.microsoft.com/office/drawing/2014/main" id="{64C3E184-0974-D94E-BD81-CF89DD890739}"/>
              </a:ext>
            </a:extLst>
          </p:cNvPr>
          <p:cNvGrpSpPr/>
          <p:nvPr/>
        </p:nvGrpSpPr>
        <p:grpSpPr>
          <a:xfrm>
            <a:off x="628560" y="1057503"/>
            <a:ext cx="6215065" cy="692692"/>
            <a:chOff x="628560" y="1057503"/>
            <a:chExt cx="6215065" cy="692692"/>
          </a:xfrm>
        </p:grpSpPr>
        <p:sp>
          <p:nvSpPr>
            <p:cNvPr id="12" name="Afgeronde rechthoek 11">
              <a:extLst>
                <a:ext uri="{FF2B5EF4-FFF2-40B4-BE49-F238E27FC236}">
                  <a16:creationId xmlns:a16="http://schemas.microsoft.com/office/drawing/2014/main" id="{C20D6233-D0F8-E941-AEEF-C8978039EC4D}"/>
                </a:ext>
              </a:extLst>
            </p:cNvPr>
            <p:cNvSpPr/>
            <p:nvPr/>
          </p:nvSpPr>
          <p:spPr>
            <a:xfrm>
              <a:off x="722624" y="1390195"/>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60FEB7B9-D31E-A84B-831B-DFE2081B4DB8}"/>
                </a:ext>
              </a:extLst>
            </p:cNvPr>
            <p:cNvSpPr txBox="1"/>
            <p:nvPr/>
          </p:nvSpPr>
          <p:spPr>
            <a:xfrm>
              <a:off x="628560" y="1057503"/>
              <a:ext cx="1657441" cy="323871"/>
            </a:xfrm>
            <a:prstGeom prst="rect">
              <a:avLst/>
            </a:prstGeom>
            <a:noFill/>
          </p:spPr>
          <p:txBody>
            <a:bodyPr wrap="square">
              <a:spAutoFit/>
            </a:bodyPr>
            <a:lstStyle/>
            <a:p>
              <a:pPr>
                <a:lnSpc>
                  <a:spcPct val="150000"/>
                </a:lnSpc>
              </a:pPr>
              <a:r>
                <a:rPr lang="nl-NL" sz="1100" b="1" dirty="0">
                  <a:solidFill>
                    <a:srgbClr val="333333"/>
                  </a:solidFill>
                  <a:latin typeface="ABeZeh" pitchFamily="2" charset="0"/>
                  <a:ea typeface="ABeZeh" pitchFamily="2" charset="0"/>
                </a:rPr>
                <a:t>Nombre y apellidos</a:t>
              </a:r>
              <a:endParaRPr lang="nl-NL" sz="1100" b="1" dirty="0"/>
            </a:p>
          </p:txBody>
        </p:sp>
        <p:sp>
          <p:nvSpPr>
            <p:cNvPr id="14" name="Afgeronde rechthoek 13">
              <a:extLst>
                <a:ext uri="{FF2B5EF4-FFF2-40B4-BE49-F238E27FC236}">
                  <a16:creationId xmlns:a16="http://schemas.microsoft.com/office/drawing/2014/main" id="{73FE4D5B-6ABE-4845-8E3D-C7FEAFFA5A46}"/>
                </a:ext>
              </a:extLst>
            </p:cNvPr>
            <p:cNvSpPr/>
            <p:nvPr/>
          </p:nvSpPr>
          <p:spPr>
            <a:xfrm>
              <a:off x="3963625" y="1381374"/>
              <a:ext cx="2880000" cy="360000"/>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668D864B-9413-A64A-A454-2204550D54A6}"/>
                </a:ext>
              </a:extLst>
            </p:cNvPr>
            <p:cNvSpPr txBox="1"/>
            <p:nvPr/>
          </p:nvSpPr>
          <p:spPr>
            <a:xfrm>
              <a:off x="3900820" y="1057503"/>
              <a:ext cx="1823185" cy="323871"/>
            </a:xfrm>
            <a:prstGeom prst="rect">
              <a:avLst/>
            </a:prstGeom>
            <a:noFill/>
          </p:spPr>
          <p:txBody>
            <a:bodyPr wrap="square">
              <a:spAutoFit/>
            </a:bodyPr>
            <a:lstStyle/>
            <a:p>
              <a:pPr>
                <a:lnSpc>
                  <a:spcPct val="150000"/>
                </a:lnSpc>
              </a:pPr>
              <a:r>
                <a:rPr lang="nl-NL" sz="1100" b="1" dirty="0">
                  <a:solidFill>
                    <a:srgbClr val="333333"/>
                  </a:solidFill>
                  <a:latin typeface="ABeZeh" pitchFamily="2" charset="0"/>
                  <a:ea typeface="ABeZeh" pitchFamily="2" charset="0"/>
                </a:rPr>
                <a:t>Fecha</a:t>
              </a:r>
              <a:endParaRPr lang="nl-NL" sz="1100" b="1" dirty="0"/>
            </a:p>
          </p:txBody>
        </p:sp>
      </p:grpSp>
      <p:pic>
        <p:nvPicPr>
          <p:cNvPr id="7" name="Imagen 6">
            <a:extLst>
              <a:ext uri="{FF2B5EF4-FFF2-40B4-BE49-F238E27FC236}">
                <a16:creationId xmlns:a16="http://schemas.microsoft.com/office/drawing/2014/main" id="{AE016339-B99C-4EB1-B6E6-0BCA781D0859}"/>
              </a:ext>
            </a:extLst>
          </p:cNvPr>
          <p:cNvPicPr>
            <a:picLocks noChangeAspect="1"/>
          </p:cNvPicPr>
          <p:nvPr/>
        </p:nvPicPr>
        <p:blipFill>
          <a:blip r:embed="rId5"/>
          <a:stretch>
            <a:fillRect/>
          </a:stretch>
        </p:blipFill>
        <p:spPr>
          <a:xfrm>
            <a:off x="6388772" y="175093"/>
            <a:ext cx="638175" cy="1428750"/>
          </a:xfrm>
          <a:prstGeom prst="rect">
            <a:avLst/>
          </a:prstGeom>
        </p:spPr>
      </p:pic>
      <p:sp>
        <p:nvSpPr>
          <p:cNvPr id="93" name="Ondertitel 2">
            <a:extLst>
              <a:ext uri="{FF2B5EF4-FFF2-40B4-BE49-F238E27FC236}">
                <a16:creationId xmlns:a16="http://schemas.microsoft.com/office/drawing/2014/main" id="{DE06FF0F-C793-49CB-BF30-68DAA96AD668}"/>
              </a:ext>
            </a:extLst>
          </p:cNvPr>
          <p:cNvSpPr txBox="1">
            <a:spLocks/>
          </p:cNvSpPr>
          <p:nvPr/>
        </p:nvSpPr>
        <p:spPr>
          <a:xfrm>
            <a:off x="706571" y="7021624"/>
            <a:ext cx="6158196" cy="33838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50000"/>
              </a:lnSpc>
            </a:pPr>
            <a:r>
              <a:rPr lang="nl-NL" sz="1200" b="1" dirty="0">
                <a:solidFill>
                  <a:srgbClr val="333333"/>
                </a:solidFill>
                <a:latin typeface="ABeZeh" pitchFamily="2" charset="0"/>
                <a:ea typeface="ABeZeh" pitchFamily="2" charset="0"/>
              </a:rPr>
              <a:t>9. Observa el gráfico y escribe qué temperatura había a las 12:00 horas (1 punto).</a:t>
            </a:r>
          </a:p>
        </p:txBody>
      </p:sp>
      <p:sp>
        <p:nvSpPr>
          <p:cNvPr id="97" name="Ondertitel 2">
            <a:extLst>
              <a:ext uri="{FF2B5EF4-FFF2-40B4-BE49-F238E27FC236}">
                <a16:creationId xmlns:a16="http://schemas.microsoft.com/office/drawing/2014/main" id="{FD04011D-93B4-4690-B6DD-A88194846CE6}"/>
              </a:ext>
            </a:extLst>
          </p:cNvPr>
          <p:cNvSpPr txBox="1">
            <a:spLocks/>
          </p:cNvSpPr>
          <p:nvPr/>
        </p:nvSpPr>
        <p:spPr>
          <a:xfrm>
            <a:off x="726179" y="8934913"/>
            <a:ext cx="5572137" cy="298176"/>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10. ¿Cuál es la probabilidad de pinchar en un cuadro amarillo? (1 punto)</a:t>
            </a:r>
          </a:p>
        </p:txBody>
      </p:sp>
      <p:sp>
        <p:nvSpPr>
          <p:cNvPr id="66" name="Ondertitel 2">
            <a:extLst>
              <a:ext uri="{FF2B5EF4-FFF2-40B4-BE49-F238E27FC236}">
                <a16:creationId xmlns:a16="http://schemas.microsoft.com/office/drawing/2014/main" id="{DA4923C0-51BA-EBE5-601C-B6E1B8F78FAB}"/>
              </a:ext>
            </a:extLst>
          </p:cNvPr>
          <p:cNvSpPr txBox="1">
            <a:spLocks/>
          </p:cNvSpPr>
          <p:nvPr/>
        </p:nvSpPr>
        <p:spPr>
          <a:xfrm>
            <a:off x="707259" y="4057295"/>
            <a:ext cx="6158196" cy="277049"/>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7. Observa el gráfico de sectores que representa el número de frutas que ha comprado Ana en la tienda. Sabiendo que son 20 frutas en total, ¿cuántas naranjas ha comprado? (1 punto)</a:t>
            </a:r>
          </a:p>
        </p:txBody>
      </p:sp>
      <p:sp>
        <p:nvSpPr>
          <p:cNvPr id="70" name="Ondertitel 2">
            <a:extLst>
              <a:ext uri="{FF2B5EF4-FFF2-40B4-BE49-F238E27FC236}">
                <a16:creationId xmlns:a16="http://schemas.microsoft.com/office/drawing/2014/main" id="{F7006196-679C-3A42-8D8B-42C20AA5A175}"/>
              </a:ext>
            </a:extLst>
          </p:cNvPr>
          <p:cNvSpPr txBox="1">
            <a:spLocks/>
          </p:cNvSpPr>
          <p:nvPr/>
        </p:nvSpPr>
        <p:spPr>
          <a:xfrm>
            <a:off x="710092" y="5426304"/>
            <a:ext cx="6158196" cy="298177"/>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8. Completa la leyenda del gráfico anterior sabiendo que ha comprado 7 peras y 3 manzanas (1 punto).</a:t>
            </a:r>
          </a:p>
        </p:txBody>
      </p:sp>
      <p:sp>
        <p:nvSpPr>
          <p:cNvPr id="112" name="Ondertitel 2">
            <a:extLst>
              <a:ext uri="{FF2B5EF4-FFF2-40B4-BE49-F238E27FC236}">
                <a16:creationId xmlns:a16="http://schemas.microsoft.com/office/drawing/2014/main" id="{64CB5256-7114-C022-26B5-0F237CB01421}"/>
              </a:ext>
            </a:extLst>
          </p:cNvPr>
          <p:cNvSpPr txBox="1">
            <a:spLocks/>
          </p:cNvSpPr>
          <p:nvPr/>
        </p:nvSpPr>
        <p:spPr>
          <a:xfrm>
            <a:off x="628560" y="10110748"/>
            <a:ext cx="5669756" cy="30298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nl-NL" sz="1050" dirty="0">
                <a:solidFill>
                  <a:srgbClr val="C2C2C2"/>
                </a:solidFill>
                <a:latin typeface="ABeZeh" pitchFamily="2" charset="0"/>
                <a:ea typeface="ABeZeh" pitchFamily="2" charset="0"/>
              </a:rPr>
              <a:t>Método Snappet. Prueba 12 5º. Página 2 de 2.</a:t>
            </a:r>
          </a:p>
          <a:p>
            <a:endParaRPr lang="nl-NL" dirty="0">
              <a:latin typeface="ABeZeh" pitchFamily="2" charset="0"/>
              <a:ea typeface="ABeZeh" pitchFamily="2" charset="0"/>
            </a:endParaRPr>
          </a:p>
        </p:txBody>
      </p:sp>
      <p:sp>
        <p:nvSpPr>
          <p:cNvPr id="3" name="Ondertitel 2">
            <a:extLst>
              <a:ext uri="{FF2B5EF4-FFF2-40B4-BE49-F238E27FC236}">
                <a16:creationId xmlns:a16="http://schemas.microsoft.com/office/drawing/2014/main" id="{750FFE0B-534D-23AE-1EE6-3F3DEC4BB54C}"/>
              </a:ext>
            </a:extLst>
          </p:cNvPr>
          <p:cNvSpPr txBox="1">
            <a:spLocks/>
          </p:cNvSpPr>
          <p:nvPr/>
        </p:nvSpPr>
        <p:spPr>
          <a:xfrm>
            <a:off x="722624" y="1862563"/>
            <a:ext cx="6158196" cy="288182"/>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180975">
              <a:lnSpc>
                <a:spcPct val="100000"/>
              </a:lnSpc>
              <a:tabLst>
                <a:tab pos="265113" algn="l"/>
                <a:tab pos="361950" algn="l"/>
              </a:tabLst>
            </a:pPr>
            <a:r>
              <a:rPr lang="nl-NL" sz="1200" b="1" dirty="0">
                <a:solidFill>
                  <a:srgbClr val="333333"/>
                </a:solidFill>
                <a:latin typeface="ABeZeh" pitchFamily="2" charset="0"/>
                <a:ea typeface="ABeZeh" pitchFamily="2" charset="0"/>
              </a:rPr>
              <a:t>6. Observa el gráfico y completa la tabla (1 punto).</a:t>
            </a:r>
          </a:p>
        </p:txBody>
      </p:sp>
      <p:pic>
        <p:nvPicPr>
          <p:cNvPr id="22" name="Imagen 21">
            <a:extLst>
              <a:ext uri="{FF2B5EF4-FFF2-40B4-BE49-F238E27FC236}">
                <a16:creationId xmlns:a16="http://schemas.microsoft.com/office/drawing/2014/main" id="{6AF45BCE-7EA4-BC5A-46A5-937B9886C2D0}"/>
              </a:ext>
            </a:extLst>
          </p:cNvPr>
          <p:cNvPicPr>
            <a:picLocks noChangeAspect="1"/>
          </p:cNvPicPr>
          <p:nvPr/>
        </p:nvPicPr>
        <p:blipFill>
          <a:blip r:embed="rId6"/>
          <a:stretch>
            <a:fillRect/>
          </a:stretch>
        </p:blipFill>
        <p:spPr>
          <a:xfrm>
            <a:off x="3060358" y="2424036"/>
            <a:ext cx="1274558" cy="1024957"/>
          </a:xfrm>
          <a:prstGeom prst="rect">
            <a:avLst/>
          </a:prstGeom>
        </p:spPr>
      </p:pic>
      <p:sp>
        <p:nvSpPr>
          <p:cNvPr id="26" name="Afgeronde rechthoek 13">
            <a:extLst>
              <a:ext uri="{FF2B5EF4-FFF2-40B4-BE49-F238E27FC236}">
                <a16:creationId xmlns:a16="http://schemas.microsoft.com/office/drawing/2014/main" id="{92B7372A-3467-DBB0-3693-041A83D1A775}"/>
              </a:ext>
            </a:extLst>
          </p:cNvPr>
          <p:cNvSpPr/>
          <p:nvPr/>
        </p:nvSpPr>
        <p:spPr>
          <a:xfrm>
            <a:off x="2149808" y="5947429"/>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7" name="Afgeronde rechthoek 13">
            <a:extLst>
              <a:ext uri="{FF2B5EF4-FFF2-40B4-BE49-F238E27FC236}">
                <a16:creationId xmlns:a16="http://schemas.microsoft.com/office/drawing/2014/main" id="{A06CD99C-C0BE-3205-7892-ED9A3FAEBE28}"/>
              </a:ext>
            </a:extLst>
          </p:cNvPr>
          <p:cNvSpPr/>
          <p:nvPr/>
        </p:nvSpPr>
        <p:spPr>
          <a:xfrm>
            <a:off x="2149808" y="6194674"/>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Afgeronde rechthoek 13">
            <a:extLst>
              <a:ext uri="{FF2B5EF4-FFF2-40B4-BE49-F238E27FC236}">
                <a16:creationId xmlns:a16="http://schemas.microsoft.com/office/drawing/2014/main" id="{5D0ADEC2-78EA-9D15-9C13-1A1C92C0DCC5}"/>
              </a:ext>
            </a:extLst>
          </p:cNvPr>
          <p:cNvSpPr/>
          <p:nvPr/>
        </p:nvSpPr>
        <p:spPr>
          <a:xfrm>
            <a:off x="2149809" y="6443463"/>
            <a:ext cx="836525" cy="209324"/>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0" name="Imagen 29">
            <a:extLst>
              <a:ext uri="{FF2B5EF4-FFF2-40B4-BE49-F238E27FC236}">
                <a16:creationId xmlns:a16="http://schemas.microsoft.com/office/drawing/2014/main" id="{F02DFA50-966D-EDE2-9967-5858929A1687}"/>
              </a:ext>
            </a:extLst>
          </p:cNvPr>
          <p:cNvPicPr>
            <a:picLocks noChangeAspect="1"/>
          </p:cNvPicPr>
          <p:nvPr/>
        </p:nvPicPr>
        <p:blipFill>
          <a:blip r:embed="rId7"/>
          <a:stretch>
            <a:fillRect/>
          </a:stretch>
        </p:blipFill>
        <p:spPr>
          <a:xfrm>
            <a:off x="887494" y="4466009"/>
            <a:ext cx="939940" cy="960983"/>
          </a:xfrm>
          <a:prstGeom prst="rect">
            <a:avLst/>
          </a:prstGeom>
        </p:spPr>
      </p:pic>
      <p:sp>
        <p:nvSpPr>
          <p:cNvPr id="31" name="CuadroTexto 30">
            <a:extLst>
              <a:ext uri="{FF2B5EF4-FFF2-40B4-BE49-F238E27FC236}">
                <a16:creationId xmlns:a16="http://schemas.microsoft.com/office/drawing/2014/main" id="{DC2A51B8-5A05-526C-5635-129C25CEFCBC}"/>
              </a:ext>
            </a:extLst>
          </p:cNvPr>
          <p:cNvSpPr txBox="1"/>
          <p:nvPr/>
        </p:nvSpPr>
        <p:spPr>
          <a:xfrm>
            <a:off x="2123297" y="4868710"/>
            <a:ext cx="2384435" cy="276999"/>
          </a:xfrm>
          <a:prstGeom prst="rect">
            <a:avLst/>
          </a:prstGeom>
          <a:noFill/>
        </p:spPr>
        <p:txBody>
          <a:bodyPr wrap="none" rtlCol="0">
            <a:spAutoFit/>
          </a:bodyPr>
          <a:lstStyle/>
          <a:p>
            <a:r>
              <a:rPr lang="es-ES" sz="1200" dirty="0">
                <a:latin typeface="ABeZeh"/>
              </a:rPr>
              <a:t>Ana ha comprado               naranjas.</a:t>
            </a:r>
          </a:p>
        </p:txBody>
      </p:sp>
      <p:sp>
        <p:nvSpPr>
          <p:cNvPr id="32" name="Afgeronde rechthoek 21">
            <a:extLst>
              <a:ext uri="{FF2B5EF4-FFF2-40B4-BE49-F238E27FC236}">
                <a16:creationId xmlns:a16="http://schemas.microsoft.com/office/drawing/2014/main" id="{CA227EDE-BA99-87A3-F863-88165583635D}"/>
              </a:ext>
            </a:extLst>
          </p:cNvPr>
          <p:cNvSpPr/>
          <p:nvPr/>
        </p:nvSpPr>
        <p:spPr>
          <a:xfrm>
            <a:off x="3407295" y="4885625"/>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8" name="Imagen 37">
            <a:extLst>
              <a:ext uri="{FF2B5EF4-FFF2-40B4-BE49-F238E27FC236}">
                <a16:creationId xmlns:a16="http://schemas.microsoft.com/office/drawing/2014/main" id="{1BD4DD3F-89CA-9863-4E05-405A5704FA12}"/>
              </a:ext>
            </a:extLst>
          </p:cNvPr>
          <p:cNvPicPr>
            <a:picLocks noChangeAspect="1"/>
          </p:cNvPicPr>
          <p:nvPr/>
        </p:nvPicPr>
        <p:blipFill>
          <a:blip r:embed="rId8"/>
          <a:stretch>
            <a:fillRect/>
          </a:stretch>
        </p:blipFill>
        <p:spPr>
          <a:xfrm>
            <a:off x="887494" y="7329948"/>
            <a:ext cx="2315896" cy="1412653"/>
          </a:xfrm>
          <a:prstGeom prst="rect">
            <a:avLst/>
          </a:prstGeom>
        </p:spPr>
      </p:pic>
      <p:sp>
        <p:nvSpPr>
          <p:cNvPr id="39" name="CuadroTexto 38">
            <a:extLst>
              <a:ext uri="{FF2B5EF4-FFF2-40B4-BE49-F238E27FC236}">
                <a16:creationId xmlns:a16="http://schemas.microsoft.com/office/drawing/2014/main" id="{78A01498-4626-2DC5-2C20-54677EBF18D7}"/>
              </a:ext>
            </a:extLst>
          </p:cNvPr>
          <p:cNvSpPr txBox="1"/>
          <p:nvPr/>
        </p:nvSpPr>
        <p:spPr>
          <a:xfrm>
            <a:off x="3252009" y="7916856"/>
            <a:ext cx="1951175" cy="276999"/>
          </a:xfrm>
          <a:prstGeom prst="rect">
            <a:avLst/>
          </a:prstGeom>
          <a:noFill/>
        </p:spPr>
        <p:txBody>
          <a:bodyPr wrap="none" rtlCol="0">
            <a:spAutoFit/>
          </a:bodyPr>
          <a:lstStyle/>
          <a:p>
            <a:r>
              <a:rPr lang="es-ES" sz="1200" dirty="0">
                <a:latin typeface="ABeZeh"/>
              </a:rPr>
              <a:t>A las 12:00 había               °C.</a:t>
            </a:r>
          </a:p>
        </p:txBody>
      </p:sp>
      <p:sp>
        <p:nvSpPr>
          <p:cNvPr id="40" name="Afgeronde rechthoek 21">
            <a:extLst>
              <a:ext uri="{FF2B5EF4-FFF2-40B4-BE49-F238E27FC236}">
                <a16:creationId xmlns:a16="http://schemas.microsoft.com/office/drawing/2014/main" id="{D768B7FC-3A86-24D5-5754-C75E7C74BFD7}"/>
              </a:ext>
            </a:extLst>
          </p:cNvPr>
          <p:cNvSpPr/>
          <p:nvPr/>
        </p:nvSpPr>
        <p:spPr>
          <a:xfrm>
            <a:off x="4426469" y="7943842"/>
            <a:ext cx="363070"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2" name="CuadroTexto 41">
            <a:extLst>
              <a:ext uri="{FF2B5EF4-FFF2-40B4-BE49-F238E27FC236}">
                <a16:creationId xmlns:a16="http://schemas.microsoft.com/office/drawing/2014/main" id="{5B87545B-382B-BF69-1CC3-AD1BA205F850}"/>
              </a:ext>
            </a:extLst>
          </p:cNvPr>
          <p:cNvSpPr txBox="1"/>
          <p:nvPr/>
        </p:nvSpPr>
        <p:spPr>
          <a:xfrm>
            <a:off x="843220" y="7413949"/>
            <a:ext cx="386644" cy="246221"/>
          </a:xfrm>
          <a:prstGeom prst="rect">
            <a:avLst/>
          </a:prstGeom>
          <a:noFill/>
        </p:spPr>
        <p:txBody>
          <a:bodyPr wrap="square" rtlCol="0">
            <a:spAutoFit/>
          </a:bodyPr>
          <a:lstStyle/>
          <a:p>
            <a:r>
              <a:rPr lang="es-ES" sz="1000" dirty="0">
                <a:latin typeface="ABeZeh"/>
              </a:rPr>
              <a:t>°C</a:t>
            </a:r>
            <a:endParaRPr lang="es-ES" sz="1000" dirty="0"/>
          </a:p>
        </p:txBody>
      </p:sp>
      <p:pic>
        <p:nvPicPr>
          <p:cNvPr id="43" name="Imagen 42">
            <a:extLst>
              <a:ext uri="{FF2B5EF4-FFF2-40B4-BE49-F238E27FC236}">
                <a16:creationId xmlns:a16="http://schemas.microsoft.com/office/drawing/2014/main" id="{24C8404A-DF23-7E9B-A314-F41C16055CF6}"/>
              </a:ext>
            </a:extLst>
          </p:cNvPr>
          <p:cNvPicPr>
            <a:picLocks noChangeAspect="1"/>
          </p:cNvPicPr>
          <p:nvPr/>
        </p:nvPicPr>
        <p:blipFill>
          <a:blip r:embed="rId9"/>
          <a:stretch>
            <a:fillRect/>
          </a:stretch>
        </p:blipFill>
        <p:spPr>
          <a:xfrm>
            <a:off x="851765" y="9315124"/>
            <a:ext cx="1229725" cy="528615"/>
          </a:xfrm>
          <a:prstGeom prst="rect">
            <a:avLst/>
          </a:prstGeom>
        </p:spPr>
      </p:pic>
      <p:sp>
        <p:nvSpPr>
          <p:cNvPr id="44" name="CuadroTexto 43">
            <a:extLst>
              <a:ext uri="{FF2B5EF4-FFF2-40B4-BE49-F238E27FC236}">
                <a16:creationId xmlns:a16="http://schemas.microsoft.com/office/drawing/2014/main" id="{32FC8FA9-7F2A-35B6-9D95-F78C922EA4A8}"/>
              </a:ext>
            </a:extLst>
          </p:cNvPr>
          <p:cNvSpPr txBox="1"/>
          <p:nvPr/>
        </p:nvSpPr>
        <p:spPr>
          <a:xfrm>
            <a:off x="2185688" y="9466569"/>
            <a:ext cx="4527009" cy="276999"/>
          </a:xfrm>
          <a:prstGeom prst="rect">
            <a:avLst/>
          </a:prstGeom>
          <a:noFill/>
        </p:spPr>
        <p:txBody>
          <a:bodyPr wrap="none" rtlCol="0">
            <a:spAutoFit/>
          </a:bodyPr>
          <a:lstStyle/>
          <a:p>
            <a:r>
              <a:rPr lang="es-ES" sz="1200" dirty="0">
                <a:latin typeface="ABeZeh"/>
              </a:rPr>
              <a:t>La probabilidad de pinchar en un cuadro amarillo es de                       .</a:t>
            </a:r>
          </a:p>
        </p:txBody>
      </p:sp>
      <p:sp>
        <p:nvSpPr>
          <p:cNvPr id="46" name="Afgeronde rechthoek 21">
            <a:extLst>
              <a:ext uri="{FF2B5EF4-FFF2-40B4-BE49-F238E27FC236}">
                <a16:creationId xmlns:a16="http://schemas.microsoft.com/office/drawing/2014/main" id="{438DB2F3-2136-FDA2-1CB3-C771C40A10AE}"/>
              </a:ext>
            </a:extLst>
          </p:cNvPr>
          <p:cNvSpPr/>
          <p:nvPr/>
        </p:nvSpPr>
        <p:spPr>
          <a:xfrm>
            <a:off x="5747997" y="9472337"/>
            <a:ext cx="736134" cy="243539"/>
          </a:xfrm>
          <a:prstGeom prst="roundRect">
            <a:avLst>
              <a:gd name="adj" fmla="val 50000"/>
            </a:avLst>
          </a:prstGeom>
          <a:solidFill>
            <a:srgbClr val="F7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12207154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SharedWithUsers xmlns="f0ce2327-97fb-4dfc-a980-285cacb0ad39">
      <UserInfo>
        <DisplayName>Cristina García</DisplayName>
        <AccountId>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7EBB4031B73F4589B29962719C5DF5" ma:contentTypeVersion="15" ma:contentTypeDescription="Create a new document." ma:contentTypeScope="" ma:versionID="55fe7e69b45fff375011519ab9c92ca7">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b15559fb6c65f6ba56beed89eeb782a5"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F5B3-B114-441E-AD41-A0680C4AAB7A}">
  <ds:schemaRefs>
    <ds:schemaRef ds:uri="http://schemas.microsoft.com/office/infopath/2007/PartnerControls"/>
    <ds:schemaRef ds:uri="http://purl.org/dc/terms/"/>
    <ds:schemaRef ds:uri="9123724a-6770-4cf5-85de-da1a5d7b85d6"/>
    <ds:schemaRef ds:uri="http://schemas.openxmlformats.org/package/2006/metadata/core-properties"/>
    <ds:schemaRef ds:uri="5751dd86-6170-4cc0-811e-1c4a5e106ea5"/>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 ds:uri="f0ce2327-97fb-4dfc-a980-285cacb0ad39"/>
    <ds:schemaRef ds:uri="4df41d69-8cf9-497b-ae8f-b424b063cd22"/>
  </ds:schemaRefs>
</ds:datastoreItem>
</file>

<file path=customXml/itemProps2.xml><?xml version="1.0" encoding="utf-8"?>
<ds:datastoreItem xmlns:ds="http://schemas.openxmlformats.org/officeDocument/2006/customXml" ds:itemID="{54BB36CE-99E8-4E7E-AB22-36975A5CE4F9}">
  <ds:schemaRefs>
    <ds:schemaRef ds:uri="http://schemas.microsoft.com/sharepoint/v3/contenttype/forms"/>
  </ds:schemaRefs>
</ds:datastoreItem>
</file>

<file path=customXml/itemProps3.xml><?xml version="1.0" encoding="utf-8"?>
<ds:datastoreItem xmlns:ds="http://schemas.openxmlformats.org/officeDocument/2006/customXml" ds:itemID="{DBD74F38-0BAB-4458-B71F-4E482B167C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8937</TotalTime>
  <Words>316</Words>
  <Application>Microsoft Office PowerPoint</Application>
  <PresentationFormat>Personalizado</PresentationFormat>
  <Paragraphs>34</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ABeZeh</vt:lpstr>
      <vt:lpstr>Arial</vt:lpstr>
      <vt:lpstr>Calibri</vt:lpstr>
      <vt:lpstr>Calibri Light</vt:lpstr>
      <vt:lpstr>Kantoorthema</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Marit de Wit</dc:creator>
  <cp:lastModifiedBy>Cristobal Espinosa</cp:lastModifiedBy>
  <cp:revision>146</cp:revision>
  <dcterms:created xsi:type="dcterms:W3CDTF">2022-01-03T10:00:59Z</dcterms:created>
  <dcterms:modified xsi:type="dcterms:W3CDTF">2023-07-06T08:27:15Z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ies>
</file>