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86" r:id="rId6"/>
  </p:sldIdLst>
  <p:sldSz cx="7559675" cy="1069181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2F2BE9-6500-42CE-8EA3-DA3C75B86072}" v="1" dt="2023-09-20T09:06:59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 Sanchez" userId="71a78f82-015a-4955-8289-243ed6151423" providerId="ADAL" clId="{362F2BE9-6500-42CE-8EA3-DA3C75B86072}"/>
    <pc:docChg chg="modSld">
      <pc:chgData name="Nuria Esteban Sanchez" userId="71a78f82-015a-4955-8289-243ed6151423" providerId="ADAL" clId="{362F2BE9-6500-42CE-8EA3-DA3C75B86072}" dt="2023-09-20T09:08:23.459" v="13" actId="1076"/>
      <pc:docMkLst>
        <pc:docMk/>
      </pc:docMkLst>
      <pc:sldChg chg="modSp mod">
        <pc:chgData name="Nuria Esteban Sanchez" userId="71a78f82-015a-4955-8289-243ed6151423" providerId="ADAL" clId="{362F2BE9-6500-42CE-8EA3-DA3C75B86072}" dt="2023-09-20T09:07:15.851" v="7" actId="14100"/>
        <pc:sldMkLst>
          <pc:docMk/>
          <pc:sldMk cId="2201682791" sldId="258"/>
        </pc:sldMkLst>
        <pc:spChg chg="mod">
          <ac:chgData name="Nuria Esteban Sanchez" userId="71a78f82-015a-4955-8289-243ed6151423" providerId="ADAL" clId="{362F2BE9-6500-42CE-8EA3-DA3C75B86072}" dt="2023-09-20T09:07:02.115" v="1" actId="14100"/>
          <ac:spMkLst>
            <pc:docMk/>
            <pc:sldMk cId="2201682791" sldId="258"/>
            <ac:spMk id="28" creationId="{627864C5-2395-F842-692E-2FE6EDE4ADF2}"/>
          </ac:spMkLst>
        </pc:spChg>
        <pc:spChg chg="mod">
          <ac:chgData name="Nuria Esteban Sanchez" userId="71a78f82-015a-4955-8289-243ed6151423" providerId="ADAL" clId="{362F2BE9-6500-42CE-8EA3-DA3C75B86072}" dt="2023-09-20T09:07:15.851" v="7" actId="14100"/>
          <ac:spMkLst>
            <pc:docMk/>
            <pc:sldMk cId="2201682791" sldId="258"/>
            <ac:spMk id="40" creationId="{1D596E46-FCA4-0E67-B9A0-FD01F8FCBDA4}"/>
          </ac:spMkLst>
        </pc:spChg>
        <pc:picChg chg="mod">
          <ac:chgData name="Nuria Esteban Sanchez" userId="71a78f82-015a-4955-8289-243ed6151423" providerId="ADAL" clId="{362F2BE9-6500-42CE-8EA3-DA3C75B86072}" dt="2023-09-20T09:06:59.539" v="0" actId="1076"/>
          <ac:picMkLst>
            <pc:docMk/>
            <pc:sldMk cId="2201682791" sldId="258"/>
            <ac:picMk id="1026" creationId="{C95BF4E6-5EBC-8909-B14E-D7CD66178357}"/>
          </ac:picMkLst>
        </pc:picChg>
      </pc:sldChg>
      <pc:sldChg chg="modSp mod">
        <pc:chgData name="Nuria Esteban Sanchez" userId="71a78f82-015a-4955-8289-243ed6151423" providerId="ADAL" clId="{362F2BE9-6500-42CE-8EA3-DA3C75B86072}" dt="2023-09-20T09:08:23.459" v="13" actId="1076"/>
        <pc:sldMkLst>
          <pc:docMk/>
          <pc:sldMk cId="1122071543" sldId="286"/>
        </pc:sldMkLst>
        <pc:spChg chg="mod">
          <ac:chgData name="Nuria Esteban Sanchez" userId="71a78f82-015a-4955-8289-243ed6151423" providerId="ADAL" clId="{362F2BE9-6500-42CE-8EA3-DA3C75B86072}" dt="2023-09-20T09:07:38.656" v="9" actId="1076"/>
          <ac:spMkLst>
            <pc:docMk/>
            <pc:sldMk cId="1122071543" sldId="286"/>
            <ac:spMk id="5" creationId="{063B2D5F-45A1-51AC-4B82-C0E291265712}"/>
          </ac:spMkLst>
        </pc:spChg>
        <pc:spChg chg="mod">
          <ac:chgData name="Nuria Esteban Sanchez" userId="71a78f82-015a-4955-8289-243ed6151423" providerId="ADAL" clId="{362F2BE9-6500-42CE-8EA3-DA3C75B86072}" dt="2023-09-20T09:08:17.963" v="12" actId="14100"/>
          <ac:spMkLst>
            <pc:docMk/>
            <pc:sldMk cId="1122071543" sldId="286"/>
            <ac:spMk id="26" creationId="{06B616FE-2E7D-8B07-A95C-0394FEE494B9}"/>
          </ac:spMkLst>
        </pc:spChg>
        <pc:spChg chg="mod">
          <ac:chgData name="Nuria Esteban Sanchez" userId="71a78f82-015a-4955-8289-243ed6151423" providerId="ADAL" clId="{362F2BE9-6500-42CE-8EA3-DA3C75B86072}" dt="2023-09-20T09:08:07.303" v="11" actId="1076"/>
          <ac:spMkLst>
            <pc:docMk/>
            <pc:sldMk cId="1122071543" sldId="286"/>
            <ac:spMk id="28" creationId="{9589265D-40CC-B1BF-D9BD-4B1C2764C66F}"/>
          </ac:spMkLst>
        </pc:spChg>
        <pc:spChg chg="mod">
          <ac:chgData name="Nuria Esteban Sanchez" userId="71a78f82-015a-4955-8289-243ed6151423" providerId="ADAL" clId="{362F2BE9-6500-42CE-8EA3-DA3C75B86072}" dt="2023-09-20T09:08:23.459" v="13" actId="1076"/>
          <ac:spMkLst>
            <pc:docMk/>
            <pc:sldMk cId="1122071543" sldId="286"/>
            <ac:spMk id="65" creationId="{654B8507-25A9-F51F-5DB6-00C118F37381}"/>
          </ac:spMkLst>
        </pc:spChg>
        <pc:picChg chg="mod">
          <ac:chgData name="Nuria Esteban Sanchez" userId="71a78f82-015a-4955-8289-243ed6151423" providerId="ADAL" clId="{362F2BE9-6500-42CE-8EA3-DA3C75B86072}" dt="2023-09-20T09:07:48.459" v="10" actId="1076"/>
          <ac:picMkLst>
            <pc:docMk/>
            <pc:sldMk cId="1122071543" sldId="286"/>
            <ac:picMk id="2" creationId="{383EB30B-1E64-4819-6EDF-279BE9FCF9E0}"/>
          </ac:picMkLst>
        </pc:picChg>
      </pc:sldChg>
    </pc:docChg>
  </pc:docChgLst>
  <pc:docChgLst>
    <pc:chgData name="NURIA ESTEBAN" userId="a95e590921b083eb" providerId="LiveId" clId="{03402B61-B70F-457C-87CA-28A96BEF2EC6}"/>
    <pc:docChg chg="undo custSel modSld">
      <pc:chgData name="NURIA ESTEBAN" userId="a95e590921b083eb" providerId="LiveId" clId="{03402B61-B70F-457C-87CA-28A96BEF2EC6}" dt="2022-09-14T08:57:18.920" v="236" actId="1076"/>
      <pc:docMkLst>
        <pc:docMk/>
      </pc:docMkLst>
      <pc:sldChg chg="addSp delSp modSp mod">
        <pc:chgData name="NURIA ESTEBAN" userId="a95e590921b083eb" providerId="LiveId" clId="{03402B61-B70F-457C-87CA-28A96BEF2EC6}" dt="2022-09-14T08:50:13.641" v="100" actId="1076"/>
        <pc:sldMkLst>
          <pc:docMk/>
          <pc:sldMk cId="2201682791" sldId="258"/>
        </pc:sldMkLst>
        <pc:spChg chg="mod">
          <ac:chgData name="NURIA ESTEBAN" userId="a95e590921b083eb" providerId="LiveId" clId="{03402B61-B70F-457C-87CA-28A96BEF2EC6}" dt="2022-09-14T08:42:58.391" v="11" actId="113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" userId="a95e590921b083eb" providerId="LiveId" clId="{03402B61-B70F-457C-87CA-28A96BEF2EC6}" dt="2022-09-14T08:48:48.080" v="79" actId="20577"/>
          <ac:spMkLst>
            <pc:docMk/>
            <pc:sldMk cId="2201682791" sldId="258"/>
            <ac:spMk id="21" creationId="{9535B057-A0AE-D3AA-8678-6FA2C7E5FE8E}"/>
          </ac:spMkLst>
        </pc:spChg>
        <pc:spChg chg="mod">
          <ac:chgData name="NURIA ESTEBAN" userId="a95e590921b083eb" providerId="LiveId" clId="{03402B61-B70F-457C-87CA-28A96BEF2EC6}" dt="2022-09-14T08:49:20.575" v="84" actId="20577"/>
          <ac:spMkLst>
            <pc:docMk/>
            <pc:sldMk cId="2201682791" sldId="258"/>
            <ac:spMk id="28" creationId="{627864C5-2395-F842-692E-2FE6EDE4ADF2}"/>
          </ac:spMkLst>
        </pc:spChg>
        <pc:spChg chg="mod">
          <ac:chgData name="NURIA ESTEBAN" userId="a95e590921b083eb" providerId="LiveId" clId="{03402B61-B70F-457C-87CA-28A96BEF2EC6}" dt="2022-09-14T08:47:05.533" v="23" actId="14100"/>
          <ac:spMkLst>
            <pc:docMk/>
            <pc:sldMk cId="2201682791" sldId="258"/>
            <ac:spMk id="40" creationId="{1D596E46-FCA4-0E67-B9A0-FD01F8FCBDA4}"/>
          </ac:spMkLst>
        </pc:spChg>
        <pc:spChg chg="mod">
          <ac:chgData name="NURIA ESTEBAN" userId="a95e590921b083eb" providerId="LiveId" clId="{03402B61-B70F-457C-87CA-28A96BEF2EC6}" dt="2022-09-14T08:47:13.997" v="24" actId="14100"/>
          <ac:spMkLst>
            <pc:docMk/>
            <pc:sldMk cId="2201682791" sldId="258"/>
            <ac:spMk id="41" creationId="{CE438B7E-3D9F-508A-6899-F8C186FE8ED8}"/>
          </ac:spMkLst>
        </pc:spChg>
        <pc:spChg chg="mod">
          <ac:chgData name="NURIA ESTEBAN" userId="a95e590921b083eb" providerId="LiveId" clId="{03402B61-B70F-457C-87CA-28A96BEF2EC6}" dt="2022-09-14T08:46:38.621" v="16" actId="208"/>
          <ac:spMkLst>
            <pc:docMk/>
            <pc:sldMk cId="2201682791" sldId="258"/>
            <ac:spMk id="42" creationId="{CE99B242-D855-2580-FE0A-5A6494C2AA78}"/>
          </ac:spMkLst>
        </pc:spChg>
        <pc:spChg chg="mod">
          <ac:chgData name="NURIA ESTEBAN" userId="a95e590921b083eb" providerId="LiveId" clId="{03402B61-B70F-457C-87CA-28A96BEF2EC6}" dt="2022-09-14T08:43:13.033" v="14" actId="113"/>
          <ac:spMkLst>
            <pc:docMk/>
            <pc:sldMk cId="2201682791" sldId="258"/>
            <ac:spMk id="59" creationId="{A3904082-7001-A012-65EB-179E6F2DD3EF}"/>
          </ac:spMkLst>
        </pc:spChg>
        <pc:spChg chg="mod">
          <ac:chgData name="NURIA ESTEBAN" userId="a95e590921b083eb" providerId="LiveId" clId="{03402B61-B70F-457C-87CA-28A96BEF2EC6}" dt="2022-09-14T08:43:02.929" v="12" actId="113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NURIA ESTEBAN" userId="a95e590921b083eb" providerId="LiveId" clId="{03402B61-B70F-457C-87CA-28A96BEF2EC6}" dt="2022-09-14T08:43:06.318" v="13" actId="113"/>
          <ac:spMkLst>
            <pc:docMk/>
            <pc:sldMk cId="2201682791" sldId="258"/>
            <ac:spMk id="86" creationId="{D493F75A-D62E-457A-9338-6B9ED5D34963}"/>
          </ac:spMkLst>
        </pc:spChg>
        <pc:picChg chg="del">
          <ac:chgData name="NURIA ESTEBAN" userId="a95e590921b083eb" providerId="LiveId" clId="{03402B61-B70F-457C-87CA-28A96BEF2EC6}" dt="2022-09-14T08:48:03.512" v="28" actId="478"/>
          <ac:picMkLst>
            <pc:docMk/>
            <pc:sldMk cId="2201682791" sldId="258"/>
            <ac:picMk id="36" creationId="{F8F35C14-615F-3270-7100-82E66E85C00C}"/>
          </ac:picMkLst>
        </pc:picChg>
        <pc:picChg chg="del mod">
          <ac:chgData name="NURIA ESTEBAN" userId="a95e590921b083eb" providerId="LiveId" clId="{03402B61-B70F-457C-87CA-28A96BEF2EC6}" dt="2022-09-14T08:48:02.226" v="27" actId="478"/>
          <ac:picMkLst>
            <pc:docMk/>
            <pc:sldMk cId="2201682791" sldId="258"/>
            <ac:picMk id="38" creationId="{6E304299-7D8D-CDBB-43FF-19FF5F75CF2B}"/>
          </ac:picMkLst>
        </pc:picChg>
        <pc:picChg chg="del">
          <ac:chgData name="NURIA ESTEBAN" userId="a95e590921b083eb" providerId="LiveId" clId="{03402B61-B70F-457C-87CA-28A96BEF2EC6}" dt="2022-09-14T08:47:25.094" v="25" actId="478"/>
          <ac:picMkLst>
            <pc:docMk/>
            <pc:sldMk cId="2201682791" sldId="258"/>
            <ac:picMk id="52" creationId="{92DA4AD1-90EB-50DA-21BB-98990CE33601}"/>
          </ac:picMkLst>
        </pc:picChg>
        <pc:picChg chg="add mod">
          <ac:chgData name="NURIA ESTEBAN" userId="a95e590921b083eb" providerId="LiveId" clId="{03402B61-B70F-457C-87CA-28A96BEF2EC6}" dt="2022-09-14T08:50:13.641" v="100" actId="1076"/>
          <ac:picMkLst>
            <pc:docMk/>
            <pc:sldMk cId="2201682791" sldId="258"/>
            <ac:picMk id="1026" creationId="{C95BF4E6-5EBC-8909-B14E-D7CD66178357}"/>
          </ac:picMkLst>
        </pc:picChg>
        <pc:picChg chg="add mod">
          <ac:chgData name="NURIA ESTEBAN" userId="a95e590921b083eb" providerId="LiveId" clId="{03402B61-B70F-457C-87CA-28A96BEF2EC6}" dt="2022-09-14T08:50:10.905" v="99" actId="14100"/>
          <ac:picMkLst>
            <pc:docMk/>
            <pc:sldMk cId="2201682791" sldId="258"/>
            <ac:picMk id="1028" creationId="{872C3CA4-4A4C-601D-61BD-C471FD760501}"/>
          </ac:picMkLst>
        </pc:picChg>
      </pc:sldChg>
      <pc:sldChg chg="addSp delSp modSp mod">
        <pc:chgData name="NURIA ESTEBAN" userId="a95e590921b083eb" providerId="LiveId" clId="{03402B61-B70F-457C-87CA-28A96BEF2EC6}" dt="2022-09-14T08:57:18.920" v="236" actId="1076"/>
        <pc:sldMkLst>
          <pc:docMk/>
          <pc:sldMk cId="1122071543" sldId="286"/>
        </pc:sldMkLst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" creationId="{BF7A8209-ED76-6EAB-845B-6E3B1D71ECA2}"/>
          </ac:spMkLst>
        </pc:spChg>
        <pc:spChg chg="mod">
          <ac:chgData name="NURIA ESTEBAN" userId="a95e590921b083eb" providerId="LiveId" clId="{03402B61-B70F-457C-87CA-28A96BEF2EC6}" dt="2022-09-14T08:51:24.473" v="115" actId="1076"/>
          <ac:spMkLst>
            <pc:docMk/>
            <pc:sldMk cId="1122071543" sldId="286"/>
            <ac:spMk id="5" creationId="{063B2D5F-45A1-51AC-4B82-C0E291265712}"/>
          </ac:spMkLst>
        </pc:spChg>
        <pc:spChg chg="add mod">
          <ac:chgData name="NURIA ESTEBAN" userId="a95e590921b083eb" providerId="LiveId" clId="{03402B61-B70F-457C-87CA-28A96BEF2EC6}" dt="2022-09-14T08:52:46.359" v="158" actId="1076"/>
          <ac:spMkLst>
            <pc:docMk/>
            <pc:sldMk cId="1122071543" sldId="286"/>
            <ac:spMk id="7" creationId="{B8105801-6D56-1308-904F-8EA37C7E9C4E}"/>
          </ac:spMkLst>
        </pc:spChg>
        <pc:spChg chg="add mod">
          <ac:chgData name="NURIA ESTEBAN" userId="a95e590921b083eb" providerId="LiveId" clId="{03402B61-B70F-457C-87CA-28A96BEF2EC6}" dt="2022-09-14T08:52:40.320" v="157" actId="1076"/>
          <ac:spMkLst>
            <pc:docMk/>
            <pc:sldMk cId="1122071543" sldId="286"/>
            <ac:spMk id="10" creationId="{DFEB9AE4-9AAD-D76F-905F-E8ED3303101A}"/>
          </ac:spMkLst>
        </pc:spChg>
        <pc:spChg chg="mod">
          <ac:chgData name="NURIA ESTEBAN" userId="a95e590921b083eb" providerId="LiveId" clId="{03402B61-B70F-457C-87CA-28A96BEF2EC6}" dt="2022-09-14T08:53:00.961" v="160" actId="113"/>
          <ac:spMkLst>
            <pc:docMk/>
            <pc:sldMk cId="1122071543" sldId="286"/>
            <ac:spMk id="16" creationId="{7F088315-7707-4BED-BEC7-72678139A7F7}"/>
          </ac:spMkLst>
        </pc:spChg>
        <pc:spChg chg="del mod">
          <ac:chgData name="NURIA ESTEBAN" userId="a95e590921b083eb" providerId="LiveId" clId="{03402B61-B70F-457C-87CA-28A96BEF2EC6}" dt="2022-09-14T08:51:00.312" v="106" actId="478"/>
          <ac:spMkLst>
            <pc:docMk/>
            <pc:sldMk cId="1122071543" sldId="286"/>
            <ac:spMk id="17" creationId="{2266C048-6A96-D58D-218C-1FF2289B56E4}"/>
          </ac:spMkLst>
        </pc:spChg>
        <pc:spChg chg="mod">
          <ac:chgData name="NURIA ESTEBAN" userId="a95e590921b083eb" providerId="LiveId" clId="{03402B61-B70F-457C-87CA-28A96BEF2EC6}" dt="2022-09-14T08:53:19.372" v="164" actId="20577"/>
          <ac:spMkLst>
            <pc:docMk/>
            <pc:sldMk cId="1122071543" sldId="286"/>
            <ac:spMk id="19" creationId="{FDAEF277-8BDE-45F8-BBD3-71B3154DDE7A}"/>
          </ac:spMkLst>
        </pc:spChg>
        <pc:spChg chg="add mod">
          <ac:chgData name="NURIA ESTEBAN" userId="a95e590921b083eb" providerId="LiveId" clId="{03402B61-B70F-457C-87CA-28A96BEF2EC6}" dt="2022-09-14T08:54:32.638" v="197" actId="1076"/>
          <ac:spMkLst>
            <pc:docMk/>
            <pc:sldMk cId="1122071543" sldId="286"/>
            <ac:spMk id="21" creationId="{FFCDF9F7-2959-5943-BE8B-38AFC37F8410}"/>
          </ac:spMkLst>
        </pc:spChg>
        <pc:spChg chg="add mod">
          <ac:chgData name="NURIA ESTEBAN" userId="a95e590921b083eb" providerId="LiveId" clId="{03402B61-B70F-457C-87CA-28A96BEF2EC6}" dt="2022-09-14T08:54:45.110" v="204" actId="20577"/>
          <ac:spMkLst>
            <pc:docMk/>
            <pc:sldMk cId="1122071543" sldId="286"/>
            <ac:spMk id="24" creationId="{72ED29E3-C5B6-6440-2ABE-395F04B4ACB7}"/>
          </ac:spMkLst>
        </pc:spChg>
        <pc:spChg chg="add mod">
          <ac:chgData name="NURIA ESTEBAN" userId="a95e590921b083eb" providerId="LiveId" clId="{03402B61-B70F-457C-87CA-28A96BEF2EC6}" dt="2022-09-14T08:55:34.378" v="211" actId="1582"/>
          <ac:spMkLst>
            <pc:docMk/>
            <pc:sldMk cId="1122071543" sldId="286"/>
            <ac:spMk id="26" creationId="{06B616FE-2E7D-8B07-A95C-0394FEE494B9}"/>
          </ac:spMkLst>
        </pc:spChg>
        <pc:spChg chg="add mod">
          <ac:chgData name="NURIA ESTEBAN" userId="a95e590921b083eb" providerId="LiveId" clId="{03402B61-B70F-457C-87CA-28A96BEF2EC6}" dt="2022-09-14T08:56:56.692" v="232" actId="1076"/>
          <ac:spMkLst>
            <pc:docMk/>
            <pc:sldMk cId="1122071543" sldId="286"/>
            <ac:spMk id="28" creationId="{9589265D-40CC-B1BF-D9BD-4B1C2764C66F}"/>
          </ac:spMkLst>
        </pc:spChg>
        <pc:spChg chg="mod">
          <ac:chgData name="NURIA ESTEBAN" userId="a95e590921b083eb" providerId="LiveId" clId="{03402B61-B70F-457C-87CA-28A96BEF2EC6}" dt="2022-09-14T08:51:16.625" v="110" actId="20577"/>
          <ac:spMkLst>
            <pc:docMk/>
            <pc:sldMk cId="1122071543" sldId="286"/>
            <ac:spMk id="31" creationId="{6696856D-5123-DC3A-2C4A-44C32DE3AB72}"/>
          </ac:spMkLst>
        </pc:spChg>
        <pc:spChg chg="mod">
          <ac:chgData name="NURIA ESTEBAN" userId="a95e590921b083eb" providerId="LiveId" clId="{03402B61-B70F-457C-87CA-28A96BEF2EC6}" dt="2022-09-14T08:53:46.024" v="167" actId="113"/>
          <ac:spMkLst>
            <pc:docMk/>
            <pc:sldMk cId="1122071543" sldId="286"/>
            <ac:spMk id="37" creationId="{B59A0E90-C9A1-2882-2944-F909E0F5AD3F}"/>
          </ac:spMkLst>
        </pc:spChg>
        <pc:spChg chg="mod">
          <ac:chgData name="NURIA ESTEBAN" userId="a95e590921b083eb" providerId="LiveId" clId="{03402B61-B70F-457C-87CA-28A96BEF2EC6}" dt="2022-09-14T08:52:36.939" v="156" actId="1076"/>
          <ac:spMkLst>
            <pc:docMk/>
            <pc:sldMk cId="1122071543" sldId="286"/>
            <ac:spMk id="38" creationId="{4712AF50-2BBD-6151-8ADE-3E995C1D2B19}"/>
          </ac:spMkLst>
        </pc:spChg>
        <pc:spChg chg="del">
          <ac:chgData name="NURIA ESTEBAN" userId="a95e590921b083eb" providerId="LiveId" clId="{03402B61-B70F-457C-87CA-28A96BEF2EC6}" dt="2022-09-14T08:51:02.262" v="107" actId="478"/>
          <ac:spMkLst>
            <pc:docMk/>
            <pc:sldMk cId="1122071543" sldId="286"/>
            <ac:spMk id="39" creationId="{709F47E4-ACD3-CB6D-9A63-BC1F35536C6F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4" creationId="{1BD44015-44E1-3CB8-D443-C509ED3CE67B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5" creationId="{A0895BA4-867D-5588-1657-B1A40EAC37E5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6" creationId="{E39AF30E-4739-09E3-5B4B-FBEEC21655C5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7" creationId="{828256B0-8A75-3185-930C-DD53E198FE59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8" creationId="{812C52E8-EEC1-0AB4-CFFB-6FE68CF9A7B0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49" creationId="{215E4D14-4531-6826-4BFF-1E89185847DD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50" creationId="{4CF8B611-0B0F-3666-FE98-306072C6917C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51" creationId="{F0514B96-BBDF-5E80-016A-AB47044E325A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52" creationId="{6933DC90-7B41-D6FB-1DC4-6D550A0A3B13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53" creationId="{31A2E5ED-1181-58F0-1FC7-138BEE23A3AA}"/>
          </ac:spMkLst>
        </pc:spChg>
        <pc:spChg chg="mod">
          <ac:chgData name="NURIA ESTEBAN" userId="a95e590921b083eb" providerId="LiveId" clId="{03402B61-B70F-457C-87CA-28A96BEF2EC6}" dt="2022-09-14T08:51:45.213" v="125" actId="20577"/>
          <ac:spMkLst>
            <pc:docMk/>
            <pc:sldMk cId="1122071543" sldId="286"/>
            <ac:spMk id="54" creationId="{A46FCA8F-911B-49F4-8615-F928137097BC}"/>
          </ac:spMkLst>
        </pc:spChg>
        <pc:spChg chg="mod">
          <ac:chgData name="NURIA ESTEBAN" userId="a95e590921b083eb" providerId="LiveId" clId="{03402B61-B70F-457C-87CA-28A96BEF2EC6}" dt="2022-09-14T08:53:38.184" v="165" actId="1076"/>
          <ac:spMkLst>
            <pc:docMk/>
            <pc:sldMk cId="1122071543" sldId="286"/>
            <ac:spMk id="55" creationId="{8EFB1D99-5DDD-8E14-0368-F8C83AEE327A}"/>
          </ac:spMkLst>
        </pc:spChg>
        <pc:spChg chg="mod">
          <ac:chgData name="NURIA ESTEBAN" userId="a95e590921b083eb" providerId="LiveId" clId="{03402B61-B70F-457C-87CA-28A96BEF2EC6}" dt="2022-09-14T08:54:52.113" v="205" actId="1076"/>
          <ac:spMkLst>
            <pc:docMk/>
            <pc:sldMk cId="1122071543" sldId="286"/>
            <ac:spMk id="56" creationId="{FDEEB97B-D923-0C3B-E6C6-96ABAD814385}"/>
          </ac:spMkLst>
        </pc:spChg>
        <pc:spChg chg="del mod">
          <ac:chgData name="NURIA ESTEBAN" userId="a95e590921b083eb" providerId="LiveId" clId="{03402B61-B70F-457C-87CA-28A96BEF2EC6}" dt="2022-09-14T08:54:01.807" v="172" actId="478"/>
          <ac:spMkLst>
            <pc:docMk/>
            <pc:sldMk cId="1122071543" sldId="286"/>
            <ac:spMk id="59" creationId="{E967D678-A251-CE3F-61A4-C9B20B1E42F7}"/>
          </ac:spMkLst>
        </pc:spChg>
        <pc:spChg chg="del mod">
          <ac:chgData name="NURIA ESTEBAN" userId="a95e590921b083eb" providerId="LiveId" clId="{03402B61-B70F-457C-87CA-28A96BEF2EC6}" dt="2022-09-14T08:54:02.577" v="173" actId="478"/>
          <ac:spMkLst>
            <pc:docMk/>
            <pc:sldMk cId="1122071543" sldId="286"/>
            <ac:spMk id="60" creationId="{26763B90-E459-8FEF-8293-22381D2B2B3C}"/>
          </ac:spMkLst>
        </pc:spChg>
        <pc:spChg chg="del">
          <ac:chgData name="NURIA ESTEBAN" userId="a95e590921b083eb" providerId="LiveId" clId="{03402B61-B70F-457C-87CA-28A96BEF2EC6}" dt="2022-09-14T08:55:14.539" v="207" actId="478"/>
          <ac:spMkLst>
            <pc:docMk/>
            <pc:sldMk cId="1122071543" sldId="286"/>
            <ac:spMk id="63" creationId="{95518BB0-0C9D-65B3-B9AE-310044F8BF05}"/>
          </ac:spMkLst>
        </pc:spChg>
        <pc:spChg chg="mod">
          <ac:chgData name="NURIA ESTEBAN" userId="a95e590921b083eb" providerId="LiveId" clId="{03402B61-B70F-457C-87CA-28A96BEF2EC6}" dt="2022-09-14T08:54:59.364" v="206" actId="113"/>
          <ac:spMkLst>
            <pc:docMk/>
            <pc:sldMk cId="1122071543" sldId="286"/>
            <ac:spMk id="64" creationId="{F5EDDD20-4834-CED3-2E7C-5D42A4A27511}"/>
          </ac:spMkLst>
        </pc:spChg>
        <pc:spChg chg="mod">
          <ac:chgData name="NURIA ESTEBAN" userId="a95e590921b083eb" providerId="LiveId" clId="{03402B61-B70F-457C-87CA-28A96BEF2EC6}" dt="2022-09-14T08:56:09.968" v="221" actId="1076"/>
          <ac:spMkLst>
            <pc:docMk/>
            <pc:sldMk cId="1122071543" sldId="286"/>
            <ac:spMk id="65" creationId="{654B8507-25A9-F51F-5DB6-00C118F37381}"/>
          </ac:spMkLst>
        </pc:spChg>
        <pc:picChg chg="mod">
          <ac:chgData name="NURIA ESTEBAN" userId="a95e590921b083eb" providerId="LiveId" clId="{03402B61-B70F-457C-87CA-28A96BEF2EC6}" dt="2022-09-14T08:56:07.205" v="220" actId="1076"/>
          <ac:picMkLst>
            <pc:docMk/>
            <pc:sldMk cId="1122071543" sldId="286"/>
            <ac:picMk id="58" creationId="{B1057AC9-5C2A-5F62-9AE5-39EC8FB78020}"/>
          </ac:picMkLst>
        </pc:picChg>
        <pc:picChg chg="del">
          <ac:chgData name="NURIA ESTEBAN" userId="a95e590921b083eb" providerId="LiveId" clId="{03402B61-B70F-457C-87CA-28A96BEF2EC6}" dt="2022-09-14T08:57:02.605" v="233" actId="478"/>
          <ac:picMkLst>
            <pc:docMk/>
            <pc:sldMk cId="1122071543" sldId="286"/>
            <ac:picMk id="61" creationId="{721CB9A6-4BE4-4634-6ED1-74C82021E925}"/>
          </ac:picMkLst>
        </pc:picChg>
        <pc:picChg chg="mod">
          <ac:chgData name="NURIA ESTEBAN" userId="a95e590921b083eb" providerId="LiveId" clId="{03402B61-B70F-457C-87CA-28A96BEF2EC6}" dt="2022-09-14T08:54:52.113" v="205" actId="1076"/>
          <ac:picMkLst>
            <pc:docMk/>
            <pc:sldMk cId="1122071543" sldId="286"/>
            <ac:picMk id="66" creationId="{C4351D29-6851-B6B7-F02C-0D35FBBF2B93}"/>
          </ac:picMkLst>
        </pc:picChg>
        <pc:picChg chg="add mod">
          <ac:chgData name="NURIA ESTEBAN" userId="a95e590921b083eb" providerId="LiveId" clId="{03402B61-B70F-457C-87CA-28A96BEF2EC6}" dt="2022-09-14T08:56:38.709" v="226" actId="1076"/>
          <ac:picMkLst>
            <pc:docMk/>
            <pc:sldMk cId="1122071543" sldId="286"/>
            <ac:picMk id="2050" creationId="{959B63C8-47B0-736E-C3FA-C53D8D1172D0}"/>
          </ac:picMkLst>
        </pc:picChg>
        <pc:picChg chg="add mod">
          <ac:chgData name="NURIA ESTEBAN" userId="a95e590921b083eb" providerId="LiveId" clId="{03402B61-B70F-457C-87CA-28A96BEF2EC6}" dt="2022-09-14T08:57:18.920" v="236" actId="1076"/>
          <ac:picMkLst>
            <pc:docMk/>
            <pc:sldMk cId="1122071543" sldId="286"/>
            <ac:picMk id="2052" creationId="{1C65A5A4-6642-541F-642D-3210D5BA6316}"/>
          </ac:picMkLst>
        </pc:picChg>
      </pc:sldChg>
    </pc:docChg>
  </pc:docChgLst>
  <pc:docChgLst>
    <pc:chgData name="Marina Masferrer i Fons" userId="S::marina.masferrer@snappet.org::123aeae7-489d-4abc-831d-fe860540a925" providerId="AD" clId="Web-{D454BAA7-B73E-54B9-D4DB-6315420D5DA5}"/>
    <pc:docChg chg="modSld">
      <pc:chgData name="Marina Masferrer i Fons" userId="S::marina.masferrer@snappet.org::123aeae7-489d-4abc-831d-fe860540a925" providerId="AD" clId="Web-{D454BAA7-B73E-54B9-D4DB-6315420D5DA5}" dt="2023-09-06T20:09:13.867" v="552" actId="20577"/>
      <pc:docMkLst>
        <pc:docMk/>
      </pc:docMkLst>
      <pc:sldChg chg="modSp">
        <pc:chgData name="Marina Masferrer i Fons" userId="S::marina.masferrer@snappet.org::123aeae7-489d-4abc-831d-fe860540a925" providerId="AD" clId="Web-{D454BAA7-B73E-54B9-D4DB-6315420D5DA5}" dt="2023-09-06T19:56:40.290" v="289" actId="20577"/>
        <pc:sldMkLst>
          <pc:docMk/>
          <pc:sldMk cId="2201682791" sldId="258"/>
        </pc:sldMkLst>
        <pc:spChg chg="mod">
          <ac:chgData name="Marina Masferrer i Fons" userId="S::marina.masferrer@snappet.org::123aeae7-489d-4abc-831d-fe860540a925" providerId="AD" clId="Web-{D454BAA7-B73E-54B9-D4DB-6315420D5DA5}" dt="2023-09-06T19:56:40.290" v="289" actId="20577"/>
          <ac:spMkLst>
            <pc:docMk/>
            <pc:sldMk cId="2201682791" sldId="258"/>
            <ac:spMk id="3" creationId="{12E876F0-2B13-244F-9D5B-F3D8A9587D0C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6:04.655" v="7" actId="1076"/>
          <ac:spMkLst>
            <pc:docMk/>
            <pc:sldMk cId="2201682791" sldId="258"/>
            <ac:spMk id="8" creationId="{6444793F-9649-49B6-B071-61C5C488BA6E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5:51.982" v="2" actId="20577"/>
          <ac:spMkLst>
            <pc:docMk/>
            <pc:sldMk cId="2201682791" sldId="258"/>
            <ac:spMk id="9" creationId="{CF55B64B-946E-E84E-961A-030457A3468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6:25.437" v="15" actId="20577"/>
          <ac:spMkLst>
            <pc:docMk/>
            <pc:sldMk cId="2201682791" sldId="258"/>
            <ac:spMk id="13" creationId="{60FEB7B9-D31E-A84B-831B-DFE2081B4DB8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6:30.234" v="18" actId="20577"/>
          <ac:spMkLst>
            <pc:docMk/>
            <pc:sldMk cId="2201682791" sldId="258"/>
            <ac:spMk id="15" creationId="{668D864B-9413-A64A-A454-2204550D54A6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6:52.329" v="33" actId="20577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9:52.883" v="88" actId="20577"/>
          <ac:spMkLst>
            <pc:docMk/>
            <pc:sldMk cId="2201682791" sldId="258"/>
            <ac:spMk id="21" creationId="{9535B057-A0AE-D3AA-8678-6FA2C7E5FE8E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49:07.881" v="59" actId="20577"/>
          <ac:spMkLst>
            <pc:docMk/>
            <pc:sldMk cId="2201682791" sldId="258"/>
            <ac:spMk id="28" creationId="{627864C5-2395-F842-692E-2FE6EDE4ADF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1:21.480" v="104" actId="20577"/>
          <ac:spMkLst>
            <pc:docMk/>
            <pc:sldMk cId="2201682791" sldId="258"/>
            <ac:spMk id="39" creationId="{A8421815-03E9-5A1C-5C3C-4C91AB0AECBD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2:49.468" v="188" actId="20577"/>
          <ac:spMkLst>
            <pc:docMk/>
            <pc:sldMk cId="2201682791" sldId="258"/>
            <ac:spMk id="40" creationId="{1D596E46-FCA4-0E67-B9A0-FD01F8FCBDA4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3:12.922" v="213" actId="20577"/>
          <ac:spMkLst>
            <pc:docMk/>
            <pc:sldMk cId="2201682791" sldId="258"/>
            <ac:spMk id="41" creationId="{CE438B7E-3D9F-508A-6899-F8C186FE8ED8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2:24.654" v="151" actId="20577"/>
          <ac:spMkLst>
            <pc:docMk/>
            <pc:sldMk cId="2201682791" sldId="258"/>
            <ac:spMk id="42" creationId="{CE99B242-D855-2580-FE0A-5A6494C2AA78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3:49.970" v="226" actId="20577"/>
          <ac:spMkLst>
            <pc:docMk/>
            <pc:sldMk cId="2201682791" sldId="258"/>
            <ac:spMk id="45" creationId="{842CD3D7-827C-633E-0331-F0E4836E340D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3:52.549" v="227" actId="20577"/>
          <ac:spMkLst>
            <pc:docMk/>
            <pc:sldMk cId="2201682791" sldId="258"/>
            <ac:spMk id="46" creationId="{DBF40FF2-3AA4-0391-7E39-45CD85C4001F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4:02.518" v="235" actId="20577"/>
          <ac:spMkLst>
            <pc:docMk/>
            <pc:sldMk cId="2201682791" sldId="258"/>
            <ac:spMk id="47" creationId="{294FC608-BD39-17B9-59AB-854073429FB5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4:07.877" v="237" actId="20577"/>
          <ac:spMkLst>
            <pc:docMk/>
            <pc:sldMk cId="2201682791" sldId="258"/>
            <ac:spMk id="48" creationId="{5DA7A5F8-7C25-FEC8-7BBE-9A1A305A857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4:14.175" v="244" actId="20577"/>
          <ac:spMkLst>
            <pc:docMk/>
            <pc:sldMk cId="2201682791" sldId="258"/>
            <ac:spMk id="50" creationId="{FB14FA02-8E3A-B861-2588-EF69B1C460D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6:09.117" v="275" actId="20577"/>
          <ac:spMkLst>
            <pc:docMk/>
            <pc:sldMk cId="2201682791" sldId="258"/>
            <ac:spMk id="53" creationId="{F3EC7C5F-4EB1-D910-C9C7-352AB0677FB1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5:04.708" v="261" actId="20577"/>
          <ac:spMkLst>
            <pc:docMk/>
            <pc:sldMk cId="2201682791" sldId="258"/>
            <ac:spMk id="59" creationId="{A3904082-7001-A012-65EB-179E6F2DD3EF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1:57.435" v="137" actId="20577"/>
          <ac:spMkLst>
            <pc:docMk/>
            <pc:sldMk cId="2201682791" sldId="258"/>
            <ac:spMk id="78" creationId="{7E190294-8CC6-4D02-81E1-B396116609CB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3:41.579" v="221" actId="20577"/>
          <ac:spMkLst>
            <pc:docMk/>
            <pc:sldMk cId="2201682791" sldId="258"/>
            <ac:spMk id="86" creationId="{D493F75A-D62E-457A-9338-6B9ED5D34963}"/>
          </ac:spMkLst>
        </pc:spChg>
      </pc:sldChg>
      <pc:sldChg chg="addSp delSp modSp">
        <pc:chgData name="Marina Masferrer i Fons" userId="S::marina.masferrer@snappet.org::123aeae7-489d-4abc-831d-fe860540a925" providerId="AD" clId="Web-{D454BAA7-B73E-54B9-D4DB-6315420D5DA5}" dt="2023-09-06T20:09:13.867" v="552" actId="20577"/>
        <pc:sldMkLst>
          <pc:docMk/>
          <pc:sldMk cId="1122071543" sldId="286"/>
        </pc:sldMkLst>
        <pc:spChg chg="mod">
          <ac:chgData name="Marina Masferrer i Fons" userId="S::marina.masferrer@snappet.org::123aeae7-489d-4abc-831d-fe860540a925" providerId="AD" clId="Web-{D454BAA7-B73E-54B9-D4DB-6315420D5DA5}" dt="2023-09-06T20:09:13.867" v="552" actId="20577"/>
          <ac:spMkLst>
            <pc:docMk/>
            <pc:sldMk cId="1122071543" sldId="286"/>
            <ac:spMk id="3" creationId="{12E876F0-2B13-244F-9D5B-F3D8A9587D0C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45.169" v="463" actId="20577"/>
          <ac:spMkLst>
            <pc:docMk/>
            <pc:sldMk cId="1122071543" sldId="286"/>
            <ac:spMk id="4" creationId="{BF7A8209-ED76-6EAB-845B-6E3B1D71ECA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0:58.331" v="373" actId="20577"/>
          <ac:spMkLst>
            <pc:docMk/>
            <pc:sldMk cId="1122071543" sldId="286"/>
            <ac:spMk id="5" creationId="{063B2D5F-45A1-51AC-4B82-C0E29126571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7:58.668" v="314" actId="20577"/>
          <ac:spMkLst>
            <pc:docMk/>
            <pc:sldMk cId="1122071543" sldId="286"/>
            <ac:spMk id="7" creationId="{B8105801-6D56-1308-904F-8EA37C7E9C4E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7:10.103" v="293" actId="20577"/>
          <ac:spMkLst>
            <pc:docMk/>
            <pc:sldMk cId="1122071543" sldId="286"/>
            <ac:spMk id="9" creationId="{CF55B64B-946E-E84E-961A-030457A3468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8:00.496" v="315" actId="20577"/>
          <ac:spMkLst>
            <pc:docMk/>
            <pc:sldMk cId="1122071543" sldId="286"/>
            <ac:spMk id="10" creationId="{DFEB9AE4-9AAD-D76F-905F-E8ED3303101A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7:23.042" v="294" actId="20577"/>
          <ac:spMkLst>
            <pc:docMk/>
            <pc:sldMk cId="1122071543" sldId="286"/>
            <ac:spMk id="13" creationId="{60FEB7B9-D31E-A84B-831B-DFE2081B4DB8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7:27.526" v="295" actId="20577"/>
          <ac:spMkLst>
            <pc:docMk/>
            <pc:sldMk cId="1122071543" sldId="286"/>
            <ac:spMk id="15" creationId="{668D864B-9413-A64A-A454-2204550D54A6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1:42.568" v="384" actId="20577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34.168" v="458" actId="20577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2:22.116" v="406" actId="1076"/>
          <ac:spMkLst>
            <pc:docMk/>
            <pc:sldMk cId="1122071543" sldId="286"/>
            <ac:spMk id="22" creationId="{4A73BE4A-0BE4-ADA5-4069-7D1BE4411D9E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5:44.812" v="515" actId="20577"/>
          <ac:spMkLst>
            <pc:docMk/>
            <pc:sldMk cId="1122071543" sldId="286"/>
            <ac:spMk id="25" creationId="{4DC2491D-F02B-0D03-2953-5E447D812D9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7:26.831" v="530" actId="14100"/>
          <ac:spMkLst>
            <pc:docMk/>
            <pc:sldMk cId="1122071543" sldId="286"/>
            <ac:spMk id="26" creationId="{06B616FE-2E7D-8B07-A95C-0394FEE494B9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7:33.050" v="531" actId="1076"/>
          <ac:spMkLst>
            <pc:docMk/>
            <pc:sldMk cId="1122071543" sldId="286"/>
            <ac:spMk id="28" creationId="{9589265D-40CC-B1BF-D9BD-4B1C2764C66F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9:03.389" v="318" actId="20577"/>
          <ac:spMkLst>
            <pc:docMk/>
            <pc:sldMk cId="1122071543" sldId="286"/>
            <ac:spMk id="31" creationId="{6696856D-5123-DC3A-2C4A-44C32DE3AB72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5:27.358" v="509" actId="20577"/>
          <ac:spMkLst>
            <pc:docMk/>
            <pc:sldMk cId="1122071543" sldId="286"/>
            <ac:spMk id="37" creationId="{B59A0E90-C9A1-2882-2944-F909E0F5AD3F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9:12.749" v="323" actId="20577"/>
          <ac:spMkLst>
            <pc:docMk/>
            <pc:sldMk cId="1122071543" sldId="286"/>
            <ac:spMk id="38" creationId="{4712AF50-2BBD-6151-8ADE-3E995C1D2B19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2:37.210" v="410" actId="20577"/>
          <ac:spMkLst>
            <pc:docMk/>
            <pc:sldMk cId="1122071543" sldId="286"/>
            <ac:spMk id="40" creationId="{AF80C44F-8619-BA1C-738C-6CA3F5AAAC1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3:24.134" v="438" actId="20577"/>
          <ac:spMkLst>
            <pc:docMk/>
            <pc:sldMk cId="1122071543" sldId="286"/>
            <ac:spMk id="41" creationId="{ABCFE6EA-BF11-B4AF-C31C-5C9E259E47C7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2:58.789" v="428" actId="20577"/>
          <ac:spMkLst>
            <pc:docMk/>
            <pc:sldMk cId="1122071543" sldId="286"/>
            <ac:spMk id="42" creationId="{703B1C51-C650-3CDA-D518-181F2CE4282B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47.856" v="467" actId="20577"/>
          <ac:spMkLst>
            <pc:docMk/>
            <pc:sldMk cId="1122071543" sldId="286"/>
            <ac:spMk id="45" creationId="{A0895BA4-867D-5588-1657-B1A40EAC37E5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50.403" v="469" actId="20577"/>
          <ac:spMkLst>
            <pc:docMk/>
            <pc:sldMk cId="1122071543" sldId="286"/>
            <ac:spMk id="47" creationId="{828256B0-8A75-3185-930C-DD53E198FE59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53.653" v="474" actId="20577"/>
          <ac:spMkLst>
            <pc:docMk/>
            <pc:sldMk cId="1122071543" sldId="286"/>
            <ac:spMk id="49" creationId="{215E4D14-4531-6826-4BFF-1E89185847DD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4:57.716" v="480" actId="20577"/>
          <ac:spMkLst>
            <pc:docMk/>
            <pc:sldMk cId="1122071543" sldId="286"/>
            <ac:spMk id="51" creationId="{F0514B96-BBDF-5E80-016A-AB47044E325A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5:00.951" v="488" actId="20577"/>
          <ac:spMkLst>
            <pc:docMk/>
            <pc:sldMk cId="1122071543" sldId="286"/>
            <ac:spMk id="53" creationId="{31A2E5ED-1181-58F0-1FC7-138BEE23A3AA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19:57:51.058" v="313" actId="20577"/>
          <ac:spMkLst>
            <pc:docMk/>
            <pc:sldMk cId="1122071543" sldId="286"/>
            <ac:spMk id="54" creationId="{A46FCA8F-911B-49F4-8615-F928137097BC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5:47.468" v="517" actId="20577"/>
          <ac:spMkLst>
            <pc:docMk/>
            <pc:sldMk cId="1122071543" sldId="286"/>
            <ac:spMk id="56" creationId="{FDEEB97B-D923-0C3B-E6C6-96ABAD814385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6:15.782" v="525" actId="20577"/>
          <ac:spMkLst>
            <pc:docMk/>
            <pc:sldMk cId="1122071543" sldId="286"/>
            <ac:spMk id="64" creationId="{F5EDDD20-4834-CED3-2E7C-5D42A4A27511}"/>
          </ac:spMkLst>
        </pc:spChg>
        <pc:spChg chg="mod">
          <ac:chgData name="Marina Masferrer i Fons" userId="S::marina.masferrer@snappet.org::123aeae7-489d-4abc-831d-fe860540a925" providerId="AD" clId="Web-{D454BAA7-B73E-54B9-D4DB-6315420D5DA5}" dt="2023-09-06T20:08:01.770" v="537" actId="20577"/>
          <ac:spMkLst>
            <pc:docMk/>
            <pc:sldMk cId="1122071543" sldId="286"/>
            <ac:spMk id="65" creationId="{654B8507-25A9-F51F-5DB6-00C118F37381}"/>
          </ac:spMkLst>
        </pc:spChg>
        <pc:picChg chg="add mod">
          <ac:chgData name="Marina Masferrer i Fons" userId="S::marina.masferrer@snappet.org::123aeae7-489d-4abc-831d-fe860540a925" providerId="AD" clId="Web-{D454BAA7-B73E-54B9-D4DB-6315420D5DA5}" dt="2023-09-06T20:04:04.136" v="442" actId="1076"/>
          <ac:picMkLst>
            <pc:docMk/>
            <pc:sldMk cId="1122071543" sldId="286"/>
            <ac:picMk id="2" creationId="{383EB30B-1E64-4819-6EDF-279BE9FCF9E0}"/>
          </ac:picMkLst>
        </pc:picChg>
        <pc:picChg chg="del">
          <ac:chgData name="Marina Masferrer i Fons" userId="S::marina.masferrer@snappet.org::123aeae7-489d-4abc-831d-fe860540a925" providerId="AD" clId="Web-{D454BAA7-B73E-54B9-D4DB-6315420D5DA5}" dt="2023-09-06T20:07:22.269" v="529"/>
          <ac:picMkLst>
            <pc:docMk/>
            <pc:sldMk cId="1122071543" sldId="286"/>
            <ac:picMk id="2050" creationId="{959B63C8-47B0-736E-C3FA-C53D8D1172D0}"/>
          </ac:picMkLst>
        </pc:picChg>
        <pc:picChg chg="del">
          <ac:chgData name="Marina Masferrer i Fons" userId="S::marina.masferrer@snappet.org::123aeae7-489d-4abc-831d-fe860540a925" providerId="AD" clId="Web-{D454BAA7-B73E-54B9-D4DB-6315420D5DA5}" dt="2023-09-06T20:03:25.400" v="439"/>
          <ac:picMkLst>
            <pc:docMk/>
            <pc:sldMk cId="1122071543" sldId="286"/>
            <ac:picMk id="2052" creationId="{1C65A5A4-6642-541F-642D-3210D5BA63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675EC-008A-FB97-68A7-767D53AE4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A76A29-F9EA-E1B8-898B-17DF05FD4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0FC147-41FB-CC19-AA9C-1C28F04C8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242E92-865B-B66E-E72F-6533E8EF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E6495-997A-E837-987B-2EAE0C8F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6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3F6B7-4171-B894-4D4C-6D962ABCA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E7BA1-722B-ADF4-E531-779432B39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77D659-4EEC-5F57-D4D9-80A9C5DFB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25AC38-BED4-6025-8780-01B205249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DA6FC-A76E-B329-F22A-91056EC2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1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C3DFA-708E-3D76-0128-A8E9CC36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A3A680-F908-41EF-4FF9-7C803E6EA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71C4F-560E-9AE7-F9C3-7C4A3AAD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16615F-37C9-3FEE-72CC-EE783187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285574-1E90-04A3-0E1B-9FBEDBDC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752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85E3F-98DD-A88E-4132-5813B910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37511E-B145-EFBF-562D-12ED3D9A0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E4AAF5-C532-3E36-4743-7C6AFFB95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F63F4E-1952-A7F6-63FD-A2281172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485858-C17D-4F70-1AB8-E9C15340A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5DE8D0-D5EF-DCD4-477D-CBA8718E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6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D7C94-0817-F07B-9A1F-970A1167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8A5472-3D73-21BC-189B-5925C2568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0005E8-5EBD-6404-4BD4-ABC52ABA5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E95E4C9-CB8D-C0ED-E335-8ED613665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C98CD3-4001-422E-845A-216F9ECBD1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5B9EE9-ACD6-D790-8D6C-5161534D0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5DB1670-8E0C-99A6-6525-7A791E0D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A53693-B59E-041D-1AA0-D9D8153B4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0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E80FA-C613-04DB-22D8-8C1628B4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BF14CF-90F3-864D-7346-A1D06613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268D51-ED01-A2E2-6CAD-D068B5CF1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47227F-3702-206E-9923-1CA46CE8E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09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35BA259-02E0-1E9F-EFB9-17128539E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9DA6458-A4B9-C986-2C88-5EE9746D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0ACE27-FE7B-0E31-7589-D2607FDEC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32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5E792-4828-3E6A-74DD-72D6DFE5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A004F3-0696-70D9-18F7-5E0C2A568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826EDF-2BCF-C16A-8ACB-C14C59C0B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9DF87E-B2C6-1541-2BFD-3C767D124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FE97CF-B060-E6FA-4749-BBC10150E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563AAF-0A71-A7DC-9939-71A4D50C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38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E0B4C-2CBC-9502-32A2-ECC846EA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CB060C8-4005-9435-331E-16D62A2CC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8FD6BA-6AA0-125A-BB82-3FDC7B8C9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D938-A2D7-6897-0171-E51600DF7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345D4A-92AF-6F14-7E8B-A8E34188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79A4EB-23D3-B7E0-E291-9D5DD92F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3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CF2A4-2829-AB17-8012-2FE1F4489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B286DC-F65E-1D09-991B-45E539899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6A9DB9-5EEB-FA9A-4732-9E5430724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7DFCC7-5549-F81B-ADA3-8453E847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298A2E-19A0-50C8-7670-3544B9E8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39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37A065-D481-2B7B-C315-921ECD7E5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36191-1935-AC57-E0D1-562E009D3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44F1E7-9C30-87A4-A372-01AF4711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B4E94F-7213-8702-7C40-AFE4C4E5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7994BA-7414-2788-A5DD-7406FD28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26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B138A9-EEEE-0ECC-8148-F56279A6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62A600-AE4F-3156-20B5-4CFC40F93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38ECF1-1E02-7CE2-FCB8-56166733A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64C0A-6176-4CFB-9993-BDC87E445562}" type="datetimeFigureOut">
              <a:rPr lang="es-ES" smtClean="0"/>
              <a:t>20/09/2023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B1E22C-9AD4-412C-A66F-E93D0D2FF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22DC47-CF33-9218-E29C-2C32E94DE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EDF3A-B6C4-40FE-AE88-C2994BA44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37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Mètode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 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Snappet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Prova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2n.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2. Pàgina 1 de 2</a:t>
            </a:r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2. </a:t>
            </a:r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/>
                </a:rPr>
                <a:t>Nom i </a:t>
              </a:r>
              <a:r>
                <a:rPr lang="nl-NL" sz="1100" b="1" dirty="0" err="1">
                  <a:solidFill>
                    <a:srgbClr val="333333"/>
                  </a:solidFill>
                  <a:latin typeface="ABeZeh"/>
                </a:rPr>
                <a:t>cognoms</a:t>
              </a:r>
              <a:endParaRPr lang="nl-NL" sz="1100" b="1" dirty="0" err="1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Llegeix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i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contesta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50" y="4735986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Escriu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 en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cada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forat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, la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correcta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 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86" name="Ondertitel 2">
            <a:extLst>
              <a:ext uri="{FF2B5EF4-FFF2-40B4-BE49-F238E27FC236}">
                <a16:creationId xmlns:a16="http://schemas.microsoft.com/office/drawing/2014/main" id="{D493F75A-D62E-457A-9338-6B9ED5D34963}"/>
              </a:ext>
            </a:extLst>
          </p:cNvPr>
          <p:cNvSpPr txBox="1">
            <a:spLocks/>
          </p:cNvSpPr>
          <p:nvPr/>
        </p:nvSpPr>
        <p:spPr>
          <a:xfrm>
            <a:off x="627812" y="6816866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3.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Uneix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les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parelles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de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sinònims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270150" y="714851"/>
            <a:ext cx="1823185" cy="323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 err="1">
                <a:solidFill>
                  <a:srgbClr val="333333"/>
                </a:solidFill>
                <a:latin typeface="ABeZeh"/>
              </a:rPr>
              <a:t>Qualificació</a:t>
            </a:r>
            <a:endParaRPr lang="nl-NL" sz="1100" b="1" dirty="0" err="1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A3904082-7001-A012-65EB-179E6F2DD3EF}"/>
              </a:ext>
            </a:extLst>
          </p:cNvPr>
          <p:cNvSpPr txBox="1">
            <a:spLocks/>
          </p:cNvSpPr>
          <p:nvPr/>
        </p:nvSpPr>
        <p:spPr>
          <a:xfrm>
            <a:off x="602250" y="8945879"/>
            <a:ext cx="6738003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Ratlla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la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que no és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sinònim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de </a:t>
            </a:r>
            <a:r>
              <a:rPr lang="nl-NL" sz="1600" b="1" dirty="0" err="1">
                <a:solidFill>
                  <a:srgbClr val="009ED0"/>
                </a:solidFill>
                <a:latin typeface="ABeZeh"/>
              </a:rPr>
              <a:t>prim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21" name="Tekstvak 12">
            <a:extLst>
              <a:ext uri="{FF2B5EF4-FFF2-40B4-BE49-F238E27FC236}">
                <a16:creationId xmlns:a16="http://schemas.microsoft.com/office/drawing/2014/main" id="{9535B057-A0AE-D3AA-8678-6FA2C7E5FE8E}"/>
              </a:ext>
            </a:extLst>
          </p:cNvPr>
          <p:cNvSpPr txBox="1"/>
          <p:nvPr/>
        </p:nvSpPr>
        <p:spPr>
          <a:xfrm>
            <a:off x="2488724" y="3218430"/>
            <a:ext cx="4008638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Lluís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: «He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explicat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el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teu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secret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a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l'Anna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.».</a:t>
            </a:r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627864C5-2395-F842-692E-2FE6EDE4ADF2}"/>
              </a:ext>
            </a:extLst>
          </p:cNvPr>
          <p:cNvSpPr txBox="1"/>
          <p:nvPr/>
        </p:nvSpPr>
        <p:spPr>
          <a:xfrm>
            <a:off x="1193387" y="2446671"/>
            <a:ext cx="4530618" cy="388568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Marta: «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Deixa'm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en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pau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,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em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caus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malament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!».</a:t>
            </a:r>
          </a:p>
        </p:txBody>
      </p:sp>
      <p:sp>
        <p:nvSpPr>
          <p:cNvPr id="39" name="Ondertitel 2">
            <a:extLst>
              <a:ext uri="{FF2B5EF4-FFF2-40B4-BE49-F238E27FC236}">
                <a16:creationId xmlns:a16="http://schemas.microsoft.com/office/drawing/2014/main" id="{A8421815-03E9-5A1C-5C3C-4C91AB0AECBD}"/>
              </a:ext>
            </a:extLst>
          </p:cNvPr>
          <p:cNvSpPr txBox="1">
            <a:spLocks/>
          </p:cNvSpPr>
          <p:nvPr/>
        </p:nvSpPr>
        <p:spPr>
          <a:xfrm>
            <a:off x="815610" y="3836047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Qui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 és </a:t>
            </a: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traïdor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? </a:t>
            </a:r>
            <a:r>
              <a:rPr lang="nl-NL" sz="1400" dirty="0">
                <a:solidFill>
                  <a:schemeClr val="bg2">
                    <a:lumMod val="75000"/>
                  </a:schemeClr>
                </a:solidFill>
                <a:latin typeface="ABeZeh"/>
                <a:ea typeface="ABeZeh" pitchFamily="2" charset="0"/>
              </a:rPr>
              <a:t>________________________</a:t>
            </a:r>
          </a:p>
          <a:p>
            <a:pPr algn="l">
              <a:lnSpc>
                <a:spcPct val="150000"/>
              </a:lnSpc>
            </a:pP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Qui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està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 </a:t>
            </a: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mostrant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 </a:t>
            </a:r>
            <a:r>
              <a:rPr lang="nl-NL" sz="14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ira</a:t>
            </a:r>
            <a:r>
              <a:rPr lang="nl-NL" sz="1400" dirty="0">
                <a:solidFill>
                  <a:srgbClr val="333333"/>
                </a:solidFill>
                <a:latin typeface="ABeZeh"/>
                <a:ea typeface="ABeZeh" pitchFamily="2" charset="0"/>
              </a:rPr>
              <a:t>? </a:t>
            </a:r>
            <a:r>
              <a:rPr lang="nl-NL" sz="1400" dirty="0">
                <a:solidFill>
                  <a:schemeClr val="bg2">
                    <a:lumMod val="75000"/>
                  </a:schemeClr>
                </a:solidFill>
                <a:latin typeface="ABeZeh"/>
                <a:ea typeface="ABeZeh" pitchFamily="2" charset="0"/>
              </a:rPr>
              <a:t>____________________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1D596E46-FCA4-0E67-B9A0-FD01F8FCBDA4}"/>
              </a:ext>
            </a:extLst>
          </p:cNvPr>
          <p:cNvSpPr/>
          <p:nvPr/>
        </p:nvSpPr>
        <p:spPr>
          <a:xfrm>
            <a:off x="777164" y="5692798"/>
            <a:ext cx="6588651" cy="3854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No pots tractar malament a la gent, hauries de tenir </a:t>
            </a:r>
            <a:r>
              <a:rPr lang="nl-NL" sz="1400" dirty="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.</a:t>
            </a:r>
          </a:p>
        </p:txBody>
      </p:sp>
      <p:sp>
        <p:nvSpPr>
          <p:cNvPr id="41" name="Afgeronde rechthoek 95">
            <a:extLst>
              <a:ext uri="{FF2B5EF4-FFF2-40B4-BE49-F238E27FC236}">
                <a16:creationId xmlns:a16="http://schemas.microsoft.com/office/drawing/2014/main" id="{CE438B7E-3D9F-508A-6899-F8C186FE8ED8}"/>
              </a:ext>
            </a:extLst>
          </p:cNvPr>
          <p:cNvSpPr/>
          <p:nvPr/>
        </p:nvSpPr>
        <p:spPr>
          <a:xfrm>
            <a:off x="777165" y="6220598"/>
            <a:ext cx="6235418" cy="382222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Deixa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de </a:t>
            </a:r>
            <a:r>
              <a:rPr lang="nl-NL" sz="1400" dirty="0">
                <a:solidFill>
                  <a:schemeClr val="bg2">
                    <a:lumMod val="75000"/>
                  </a:schemeClr>
                </a:solidFill>
                <a:latin typeface="ABeZeh" panose="00000500000000000000"/>
              </a:rPr>
              <a:t>______________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i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recull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la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teva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habitació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!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CE99B242-D855-2580-FE0A-5A6494C2AA78}"/>
              </a:ext>
            </a:extLst>
          </p:cNvPr>
          <p:cNvSpPr/>
          <p:nvPr/>
        </p:nvSpPr>
        <p:spPr>
          <a:xfrm>
            <a:off x="2457138" y="5258292"/>
            <a:ext cx="2888387" cy="359880"/>
          </a:xfrm>
          <a:prstGeom prst="round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remugar        autocontrol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842CD3D7-827C-633E-0331-F0E4836E340D}"/>
              </a:ext>
            </a:extLst>
          </p:cNvPr>
          <p:cNvSpPr/>
          <p:nvPr/>
        </p:nvSpPr>
        <p:spPr>
          <a:xfrm>
            <a:off x="1406759" y="7296693"/>
            <a:ext cx="1389181" cy="40977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fàcil</a:t>
            </a:r>
          </a:p>
        </p:txBody>
      </p:sp>
      <p:sp>
        <p:nvSpPr>
          <p:cNvPr id="46" name="Afgeronde rechthoek 95">
            <a:extLst>
              <a:ext uri="{FF2B5EF4-FFF2-40B4-BE49-F238E27FC236}">
                <a16:creationId xmlns:a16="http://schemas.microsoft.com/office/drawing/2014/main" id="{DBF40FF2-3AA4-0391-7E39-45CD85C4001F}"/>
              </a:ext>
            </a:extLst>
          </p:cNvPr>
          <p:cNvSpPr/>
          <p:nvPr/>
        </p:nvSpPr>
        <p:spPr>
          <a:xfrm>
            <a:off x="1406758" y="7843178"/>
            <a:ext cx="1389181" cy="40977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ampli</a:t>
            </a:r>
          </a:p>
        </p:txBody>
      </p:sp>
      <p:sp>
        <p:nvSpPr>
          <p:cNvPr id="47" name="Afgeronde rechthoek 95">
            <a:extLst>
              <a:ext uri="{FF2B5EF4-FFF2-40B4-BE49-F238E27FC236}">
                <a16:creationId xmlns:a16="http://schemas.microsoft.com/office/drawing/2014/main" id="{294FC608-BD39-17B9-59AB-854073429FB5}"/>
              </a:ext>
            </a:extLst>
          </p:cNvPr>
          <p:cNvSpPr/>
          <p:nvPr/>
        </p:nvSpPr>
        <p:spPr>
          <a:xfrm>
            <a:off x="1406758" y="8385167"/>
            <a:ext cx="1389181" cy="40977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afecte</a:t>
            </a:r>
          </a:p>
        </p:txBody>
      </p:sp>
      <p:sp>
        <p:nvSpPr>
          <p:cNvPr id="48" name="Afgeronde rechthoek 95">
            <a:extLst>
              <a:ext uri="{FF2B5EF4-FFF2-40B4-BE49-F238E27FC236}">
                <a16:creationId xmlns:a16="http://schemas.microsoft.com/office/drawing/2014/main" id="{5DA7A5F8-7C25-FEC8-7BBE-9A1A305A8572}"/>
              </a:ext>
            </a:extLst>
          </p:cNvPr>
          <p:cNvSpPr/>
          <p:nvPr/>
        </p:nvSpPr>
        <p:spPr>
          <a:xfrm>
            <a:off x="4658058" y="7299886"/>
            <a:ext cx="1389181" cy="41459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gran</a:t>
            </a:r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36696154-F9F3-9FA7-C2AC-8A1FD4AFABC0}"/>
              </a:ext>
            </a:extLst>
          </p:cNvPr>
          <p:cNvSpPr/>
          <p:nvPr/>
        </p:nvSpPr>
        <p:spPr>
          <a:xfrm>
            <a:off x="4658057" y="7846371"/>
            <a:ext cx="1389181" cy="4206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amor</a:t>
            </a:r>
          </a:p>
        </p:txBody>
      </p:sp>
      <p:sp>
        <p:nvSpPr>
          <p:cNvPr id="50" name="Afgeronde rechthoek 95">
            <a:extLst>
              <a:ext uri="{FF2B5EF4-FFF2-40B4-BE49-F238E27FC236}">
                <a16:creationId xmlns:a16="http://schemas.microsoft.com/office/drawing/2014/main" id="{FB14FA02-8E3A-B861-2588-EF69B1C460D2}"/>
              </a:ext>
            </a:extLst>
          </p:cNvPr>
          <p:cNvSpPr/>
          <p:nvPr/>
        </p:nvSpPr>
        <p:spPr>
          <a:xfrm>
            <a:off x="4658057" y="8388360"/>
            <a:ext cx="1389181" cy="414597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senzill</a:t>
            </a:r>
          </a:p>
        </p:txBody>
      </p:sp>
      <p:sp>
        <p:nvSpPr>
          <p:cNvPr id="53" name="Tekstvak 12">
            <a:extLst>
              <a:ext uri="{FF2B5EF4-FFF2-40B4-BE49-F238E27FC236}">
                <a16:creationId xmlns:a16="http://schemas.microsoft.com/office/drawing/2014/main" id="{F3EC7C5F-4EB1-D910-C9C7-352AB0677FB1}"/>
              </a:ext>
            </a:extLst>
          </p:cNvPr>
          <p:cNvSpPr txBox="1"/>
          <p:nvPr/>
        </p:nvSpPr>
        <p:spPr>
          <a:xfrm>
            <a:off x="2118676" y="9445130"/>
            <a:ext cx="2687530" cy="307777"/>
          </a:xfrm>
          <a:prstGeom prst="rect">
            <a:avLst/>
          </a:prstGeom>
          <a:ln>
            <a:solidFill>
              <a:srgbClr val="009ED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fi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           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estret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      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ample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                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5BF4E6-5EBC-8909-B14E-D7CD66178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69" y="1892101"/>
            <a:ext cx="723756" cy="9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2C3CA4-4A4C-601D-61BD-C471FD760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80" y="2810488"/>
            <a:ext cx="1283333" cy="1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Mètode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 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Snappet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Prova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2n.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2. </a:t>
            </a:r>
            <a:r>
              <a:rPr lang="nl-NL" sz="1050" dirty="0" err="1">
                <a:solidFill>
                  <a:srgbClr val="C2C2C2"/>
                </a:solidFill>
                <a:latin typeface="ABeZeh"/>
                <a:ea typeface="ABeZeh" pitchFamily="2" charset="0"/>
              </a:rPr>
              <a:t>Pàgina</a:t>
            </a:r>
            <a:r>
              <a:rPr lang="nl-NL" sz="1050" dirty="0">
                <a:solidFill>
                  <a:srgbClr val="C2C2C2"/>
                </a:solidFill>
                <a:latin typeface="ABeZeh"/>
                <a:ea typeface="ABeZeh" pitchFamily="2" charset="0"/>
              </a:rPr>
              <a:t> 2 de 2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Unitat</a:t>
            </a:r>
            <a:r>
              <a:rPr lang="nl-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 2. </a:t>
            </a:r>
            <a:r>
              <a:rPr lang="nl-NL" sz="2400" b="1" dirty="0" err="1">
                <a:solidFill>
                  <a:srgbClr val="009ED0"/>
                </a:solidFill>
                <a:latin typeface="ABeZeh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/>
                </a:rPr>
                <a:t>Nom i </a:t>
              </a:r>
              <a:r>
                <a:rPr lang="nl-NL" sz="1100" b="1" dirty="0" err="1">
                  <a:solidFill>
                    <a:srgbClr val="333333"/>
                  </a:solidFill>
                  <a:latin typeface="ABeZeh"/>
                </a:rPr>
                <a:t>cognoms</a:t>
              </a:r>
              <a:endParaRPr lang="nl-NL" sz="1100" b="1" dirty="0" err="1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/>
                </a:rPr>
                <a:t>Data</a:t>
              </a:r>
              <a:endParaRPr lang="nl-NL" sz="1100" b="1" dirty="0"/>
            </a:p>
          </p:txBody>
        </p:sp>
      </p:grp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609834" y="1988215"/>
            <a:ext cx="668831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5.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Encercla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de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vermell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i de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verd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</a:t>
            </a:r>
            <a:r>
              <a:rPr lang="nl-NL" sz="16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punts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577263" y="398358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6.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Escriu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>
                <a:solidFill>
                  <a:srgbClr val="009ED0"/>
                </a:solidFill>
                <a:latin typeface="ABeZeh"/>
              </a:rPr>
              <a:t>g</a:t>
            </a:r>
            <a:r>
              <a:rPr lang="nl-NL" sz="1600" b="1" dirty="0">
                <a:solidFill>
                  <a:srgbClr val="333333"/>
                </a:solidFill>
                <a:latin typeface="ABeZeh"/>
              </a:rPr>
              <a:t> i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 </a:t>
            </a:r>
            <a:r>
              <a:rPr lang="nl-NL" sz="1600" b="1" dirty="0" err="1">
                <a:solidFill>
                  <a:srgbClr val="009ED0"/>
                </a:solidFill>
                <a:latin typeface="ABeZeh"/>
              </a:rPr>
              <a:t>gu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09834" y="5327081"/>
            <a:ext cx="6420424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7. Marca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amb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una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creu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les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paraules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que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estan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escrites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 en </a:t>
            </a:r>
            <a:r>
              <a:rPr lang="nl-NL" sz="1600" b="1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singular</a:t>
            </a:r>
            <a:r>
              <a:rPr lang="nl-NL" sz="1600" b="1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.  	</a:t>
            </a:r>
            <a:r>
              <a:rPr lang="nl-NL" sz="1600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(1,5 </a:t>
            </a:r>
            <a:r>
              <a:rPr lang="nl-NL" sz="1600" spc="-5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punts</a:t>
            </a:r>
            <a:r>
              <a:rPr lang="nl-NL" sz="1600" spc="-50" dirty="0">
                <a:solidFill>
                  <a:srgbClr val="333333"/>
                </a:solidFill>
                <a:latin typeface="ABeZeh"/>
                <a:ea typeface="ABeZeh" pitchFamily="2" charset="0"/>
              </a:rPr>
              <a:t>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63B2D5F-45A1-51AC-4B82-C0E291265712}"/>
              </a:ext>
            </a:extLst>
          </p:cNvPr>
          <p:cNvSpPr/>
          <p:nvPr/>
        </p:nvSpPr>
        <p:spPr>
          <a:xfrm>
            <a:off x="2570322" y="2759999"/>
            <a:ext cx="4698471" cy="1011125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 err="1">
                <a:latin typeface="ABeZeh" panose="00000500000000000000"/>
              </a:rPr>
              <a:t>joguina</a:t>
            </a:r>
            <a:r>
              <a:rPr lang="es-ES" sz="1400" dirty="0">
                <a:latin typeface="ABeZeh" panose="00000500000000000000"/>
              </a:rPr>
              <a:t>          gasolina          perseguir        </a:t>
            </a:r>
            <a:r>
              <a:rPr lang="es-ES" sz="1400" dirty="0" err="1">
                <a:latin typeface="ABeZeh" panose="00000500000000000000"/>
              </a:rPr>
              <a:t>aigua</a:t>
            </a:r>
            <a:r>
              <a:rPr lang="es-ES" sz="1400" dirty="0">
                <a:latin typeface="ABeZeh" panose="00000500000000000000"/>
              </a:rPr>
              <a:t> </a:t>
            </a:r>
          </a:p>
          <a:p>
            <a:pPr algn="ctr"/>
            <a:endParaRPr lang="es-ES" sz="1400" dirty="0">
              <a:latin typeface="ABeZeh" panose="00000500000000000000"/>
            </a:endParaRPr>
          </a:p>
          <a:p>
            <a:pPr algn="ctr"/>
            <a:endParaRPr lang="es-ES" sz="1400" dirty="0">
              <a:latin typeface="ABeZeh" panose="00000500000000000000"/>
            </a:endParaRPr>
          </a:p>
          <a:p>
            <a:pPr algn="ctr"/>
            <a:r>
              <a:rPr lang="es-ES" sz="1400" dirty="0">
                <a:latin typeface="ABeZeh" panose="00000500000000000000"/>
              </a:rPr>
              <a:t>Guillem             </a:t>
            </a:r>
            <a:r>
              <a:rPr lang="es-ES" sz="1400" dirty="0" err="1">
                <a:latin typeface="ABeZeh" panose="00000500000000000000"/>
              </a:rPr>
              <a:t>cangur</a:t>
            </a:r>
            <a:r>
              <a:rPr lang="es-ES" sz="1400" dirty="0">
                <a:latin typeface="ABeZeh" panose="00000500000000000000"/>
              </a:rPr>
              <a:t>            </a:t>
            </a:r>
            <a:r>
              <a:rPr lang="es-ES" sz="1400" dirty="0" err="1">
                <a:latin typeface="ABeZeh" panose="00000500000000000000"/>
              </a:rPr>
              <a:t>antiguitat</a:t>
            </a:r>
            <a:r>
              <a:rPr lang="es-ES" sz="1400" dirty="0">
                <a:latin typeface="ABeZeh" panose="00000500000000000000"/>
              </a:rPr>
              <a:t>           </a:t>
            </a:r>
            <a:r>
              <a:rPr lang="es-ES" sz="1400" dirty="0" err="1">
                <a:latin typeface="ABeZeh" panose="00000500000000000000"/>
              </a:rPr>
              <a:t>regal</a:t>
            </a:r>
            <a:endParaRPr lang="es-ES" sz="1400" dirty="0">
              <a:latin typeface="ABeZeh" panose="00000500000000000000"/>
            </a:endParaRPr>
          </a:p>
        </p:txBody>
      </p:sp>
      <p:sp>
        <p:nvSpPr>
          <p:cNvPr id="31" name="Afgeronde rechthoek 95">
            <a:extLst>
              <a:ext uri="{FF2B5EF4-FFF2-40B4-BE49-F238E27FC236}">
                <a16:creationId xmlns:a16="http://schemas.microsoft.com/office/drawing/2014/main" id="{6696856D-5123-DC3A-2C4A-44C32DE3AB72}"/>
              </a:ext>
            </a:extLst>
          </p:cNvPr>
          <p:cNvSpPr/>
          <p:nvPr/>
        </p:nvSpPr>
        <p:spPr>
          <a:xfrm>
            <a:off x="722973" y="2572321"/>
            <a:ext cx="1599866" cy="48300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   ga, go,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gu</a:t>
            </a:r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B59A0E90-C9A1-2882-2944-F909E0F5AD3F}"/>
              </a:ext>
            </a:extLst>
          </p:cNvPr>
          <p:cNvSpPr txBox="1">
            <a:spLocks/>
          </p:cNvSpPr>
          <p:nvPr/>
        </p:nvSpPr>
        <p:spPr>
          <a:xfrm>
            <a:off x="609834" y="7089461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8.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Escriu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en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plural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les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següents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paraules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4A73BE4A-0BE4-ADA5-4069-7D1BE4411D9E}"/>
              </a:ext>
            </a:extLst>
          </p:cNvPr>
          <p:cNvSpPr/>
          <p:nvPr/>
        </p:nvSpPr>
        <p:spPr>
          <a:xfrm>
            <a:off x="719760" y="4584324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ami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__a</a:t>
            </a:r>
          </a:p>
        </p:txBody>
      </p:sp>
      <p:sp>
        <p:nvSpPr>
          <p:cNvPr id="4" name="Afgeronde rechthoek 95">
            <a:extLst>
              <a:ext uri="{FF2B5EF4-FFF2-40B4-BE49-F238E27FC236}">
                <a16:creationId xmlns:a16="http://schemas.microsoft.com/office/drawing/2014/main" id="{BF7A8209-ED76-6EAB-845B-6E3B1D71ECA2}"/>
              </a:ext>
            </a:extLst>
          </p:cNvPr>
          <p:cNvSpPr/>
          <p:nvPr/>
        </p:nvSpPr>
        <p:spPr>
          <a:xfrm>
            <a:off x="1313706" y="6041181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persianes</a:t>
            </a:r>
          </a:p>
        </p:txBody>
      </p:sp>
      <p:sp>
        <p:nvSpPr>
          <p:cNvPr id="25" name="Afgeronde rechthoek 95">
            <a:extLst>
              <a:ext uri="{FF2B5EF4-FFF2-40B4-BE49-F238E27FC236}">
                <a16:creationId xmlns:a16="http://schemas.microsoft.com/office/drawing/2014/main" id="{4DC2491D-F02B-0D03-2953-5E447D812D97}"/>
              </a:ext>
            </a:extLst>
          </p:cNvPr>
          <p:cNvSpPr/>
          <p:nvPr/>
        </p:nvSpPr>
        <p:spPr>
          <a:xfrm>
            <a:off x="722624" y="7628816"/>
            <a:ext cx="1136332" cy="3939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cotxe</a:t>
            </a:r>
          </a:p>
        </p:txBody>
      </p:sp>
      <p:sp>
        <p:nvSpPr>
          <p:cNvPr id="38" name="Afgeronde rechthoek 95">
            <a:extLst>
              <a:ext uri="{FF2B5EF4-FFF2-40B4-BE49-F238E27FC236}">
                <a16:creationId xmlns:a16="http://schemas.microsoft.com/office/drawing/2014/main" id="{4712AF50-2BBD-6151-8ADE-3E995C1D2B19}"/>
              </a:ext>
            </a:extLst>
          </p:cNvPr>
          <p:cNvSpPr/>
          <p:nvPr/>
        </p:nvSpPr>
        <p:spPr>
          <a:xfrm>
            <a:off x="722973" y="3353668"/>
            <a:ext cx="1599866" cy="48300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       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gue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, gui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AF80C44F-8619-BA1C-738C-6CA3F5AAAC17}"/>
              </a:ext>
            </a:extLst>
          </p:cNvPr>
          <p:cNvSpPr/>
          <p:nvPr/>
        </p:nvSpPr>
        <p:spPr>
          <a:xfrm>
            <a:off x="2095992" y="4609918"/>
            <a:ext cx="1428872" cy="41878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hambur</a:t>
            </a:r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__esa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ABCFE6EA-BF11-B4AF-C31C-5C9E259E47C7}"/>
              </a:ext>
            </a:extLst>
          </p:cNvPr>
          <p:cNvSpPr/>
          <p:nvPr/>
        </p:nvSpPr>
        <p:spPr>
          <a:xfrm>
            <a:off x="3619144" y="4585452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  <a:latin typeface="ABeZeh" panose="00000500000000000000"/>
              </a:rPr>
              <a:t>fo__era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703B1C51-C650-3CDA-D518-181F2CE4282B}"/>
              </a:ext>
            </a:extLst>
          </p:cNvPr>
          <p:cNvSpPr/>
          <p:nvPr/>
        </p:nvSpPr>
        <p:spPr>
          <a:xfrm>
            <a:off x="4995507" y="4585489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__</a:t>
            </a:r>
            <a:r>
              <a:rPr lang="es-ES" sz="1400" err="1">
                <a:solidFill>
                  <a:schemeClr val="tx1"/>
                </a:solidFill>
                <a:latin typeface="ABeZeh" panose="00000500000000000000"/>
              </a:rPr>
              <a:t>itarra</a:t>
            </a:r>
            <a:endParaRPr lang="es-ES" sz="140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1BD44015-44E1-3CB8-D443-C509ED3CE67B}"/>
              </a:ext>
            </a:extLst>
          </p:cNvPr>
          <p:cNvSpPr/>
          <p:nvPr/>
        </p:nvSpPr>
        <p:spPr>
          <a:xfrm>
            <a:off x="900783" y="6047063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A0895BA4-867D-5588-1657-B1A40EAC37E5}"/>
              </a:ext>
            </a:extLst>
          </p:cNvPr>
          <p:cNvSpPr/>
          <p:nvPr/>
        </p:nvSpPr>
        <p:spPr>
          <a:xfrm>
            <a:off x="1309609" y="6543007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truita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E39AF30E-4739-09E3-5B4B-FBEEC21655C5}"/>
              </a:ext>
            </a:extLst>
          </p:cNvPr>
          <p:cNvSpPr/>
          <p:nvPr/>
        </p:nvSpPr>
        <p:spPr>
          <a:xfrm>
            <a:off x="896686" y="6548889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Afgeronde rechthoek 95">
            <a:extLst>
              <a:ext uri="{FF2B5EF4-FFF2-40B4-BE49-F238E27FC236}">
                <a16:creationId xmlns:a16="http://schemas.microsoft.com/office/drawing/2014/main" id="{828256B0-8A75-3185-930C-DD53E198FE59}"/>
              </a:ext>
            </a:extLst>
          </p:cNvPr>
          <p:cNvSpPr/>
          <p:nvPr/>
        </p:nvSpPr>
        <p:spPr>
          <a:xfrm>
            <a:off x="3346441" y="6041181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carn</a:t>
            </a: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812C52E8-EEC1-0AB4-CFFB-6FE68CF9A7B0}"/>
              </a:ext>
            </a:extLst>
          </p:cNvPr>
          <p:cNvSpPr/>
          <p:nvPr/>
        </p:nvSpPr>
        <p:spPr>
          <a:xfrm>
            <a:off x="2933518" y="6047063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Afgeronde rechthoek 95">
            <a:extLst>
              <a:ext uri="{FF2B5EF4-FFF2-40B4-BE49-F238E27FC236}">
                <a16:creationId xmlns:a16="http://schemas.microsoft.com/office/drawing/2014/main" id="{215E4D14-4531-6826-4BFF-1E89185847DD}"/>
              </a:ext>
            </a:extLst>
          </p:cNvPr>
          <p:cNvSpPr/>
          <p:nvPr/>
        </p:nvSpPr>
        <p:spPr>
          <a:xfrm>
            <a:off x="3342344" y="6543007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cireres</a:t>
            </a:r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4CF8B611-0B0F-3666-FE98-306072C6917C}"/>
              </a:ext>
            </a:extLst>
          </p:cNvPr>
          <p:cNvSpPr/>
          <p:nvPr/>
        </p:nvSpPr>
        <p:spPr>
          <a:xfrm>
            <a:off x="2929421" y="6548889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Afgeronde rechthoek 95">
            <a:extLst>
              <a:ext uri="{FF2B5EF4-FFF2-40B4-BE49-F238E27FC236}">
                <a16:creationId xmlns:a16="http://schemas.microsoft.com/office/drawing/2014/main" id="{F0514B96-BBDF-5E80-016A-AB47044E325A}"/>
              </a:ext>
            </a:extLst>
          </p:cNvPr>
          <p:cNvSpPr/>
          <p:nvPr/>
        </p:nvSpPr>
        <p:spPr>
          <a:xfrm>
            <a:off x="5443311" y="6041250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televisió</a:t>
            </a:r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6933DC90-7B41-D6FB-1DC4-6D550A0A3B13}"/>
              </a:ext>
            </a:extLst>
          </p:cNvPr>
          <p:cNvSpPr/>
          <p:nvPr/>
        </p:nvSpPr>
        <p:spPr>
          <a:xfrm>
            <a:off x="5030388" y="6047132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Afgeronde rechthoek 95">
            <a:extLst>
              <a:ext uri="{FF2B5EF4-FFF2-40B4-BE49-F238E27FC236}">
                <a16:creationId xmlns:a16="http://schemas.microsoft.com/office/drawing/2014/main" id="{31A2E5ED-1181-58F0-1FC7-138BEE23A3AA}"/>
              </a:ext>
            </a:extLst>
          </p:cNvPr>
          <p:cNvSpPr/>
          <p:nvPr/>
        </p:nvSpPr>
        <p:spPr>
          <a:xfrm>
            <a:off x="5439214" y="6543076"/>
            <a:ext cx="1389181" cy="37602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/>
              </a:rPr>
              <a:t>arc</a:t>
            </a:r>
            <a:endParaRPr lang="en-US" dirty="0" err="1"/>
          </a:p>
        </p:txBody>
      </p:sp>
      <p:sp>
        <p:nvSpPr>
          <p:cNvPr id="55" name="Rectángulo: esquinas redondeadas 54">
            <a:extLst>
              <a:ext uri="{FF2B5EF4-FFF2-40B4-BE49-F238E27FC236}">
                <a16:creationId xmlns:a16="http://schemas.microsoft.com/office/drawing/2014/main" id="{8EFB1D99-5DDD-8E14-0368-F8C83AEE327A}"/>
              </a:ext>
            </a:extLst>
          </p:cNvPr>
          <p:cNvSpPr/>
          <p:nvPr/>
        </p:nvSpPr>
        <p:spPr>
          <a:xfrm>
            <a:off x="5026291" y="6548958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Afgeronde rechthoek 95">
            <a:extLst>
              <a:ext uri="{FF2B5EF4-FFF2-40B4-BE49-F238E27FC236}">
                <a16:creationId xmlns:a16="http://schemas.microsoft.com/office/drawing/2014/main" id="{FDEEB97B-D923-0C3B-E6C6-96ABAD814385}"/>
              </a:ext>
            </a:extLst>
          </p:cNvPr>
          <p:cNvSpPr/>
          <p:nvPr/>
        </p:nvSpPr>
        <p:spPr>
          <a:xfrm>
            <a:off x="4137055" y="7628816"/>
            <a:ext cx="1136332" cy="39391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fada</a:t>
            </a:r>
          </a:p>
        </p:txBody>
      </p:sp>
      <p:pic>
        <p:nvPicPr>
          <p:cNvPr id="57" name="Picture 2">
            <a:extLst>
              <a:ext uri="{FF2B5EF4-FFF2-40B4-BE49-F238E27FC236}">
                <a16:creationId xmlns:a16="http://schemas.microsoft.com/office/drawing/2014/main" id="{D6B1B292-AFF8-EAB0-1A3B-69D777F48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951931" y="7734964"/>
            <a:ext cx="299427" cy="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B1057AC9-5C2A-5F62-9AE5-39EC8FB78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641877" y="9210112"/>
            <a:ext cx="299427" cy="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Ondertitel 2">
            <a:extLst>
              <a:ext uri="{FF2B5EF4-FFF2-40B4-BE49-F238E27FC236}">
                <a16:creationId xmlns:a16="http://schemas.microsoft.com/office/drawing/2014/main" id="{F5EDDD20-4834-CED3-2E7C-5D42A4A27511}"/>
              </a:ext>
            </a:extLst>
          </p:cNvPr>
          <p:cNvSpPr txBox="1">
            <a:spLocks/>
          </p:cNvSpPr>
          <p:nvPr/>
        </p:nvSpPr>
        <p:spPr>
          <a:xfrm>
            <a:off x="626779" y="8378834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9.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Subratlla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la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resposta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 </a:t>
            </a:r>
            <a:r>
              <a:rPr lang="nl-NL" sz="1600" b="1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correcta</a:t>
            </a:r>
            <a:r>
              <a:rPr lang="nl-NL" sz="16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/>
                <a:ea typeface="ABeZeh" pitchFamily="2" charset="0"/>
              </a:rPr>
              <a:t>(1 punt)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6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65" name="Afgeronde rechthoek 95">
            <a:extLst>
              <a:ext uri="{FF2B5EF4-FFF2-40B4-BE49-F238E27FC236}">
                <a16:creationId xmlns:a16="http://schemas.microsoft.com/office/drawing/2014/main" id="{654B8507-25A9-F51F-5DB6-00C118F37381}"/>
              </a:ext>
            </a:extLst>
          </p:cNvPr>
          <p:cNvSpPr/>
          <p:nvPr/>
        </p:nvSpPr>
        <p:spPr>
          <a:xfrm>
            <a:off x="4183836" y="8912600"/>
            <a:ext cx="2510755" cy="77085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cebra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      </a:t>
            </a:r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cavall</a:t>
            </a:r>
            <a:br>
              <a:rPr lang="nl-NL" sz="1400" dirty="0">
                <a:solidFill>
                  <a:schemeClr val="tx1"/>
                </a:solidFill>
                <a:latin typeface="ABeZeh" panose="00000500000000000000"/>
              </a:rPr>
            </a:br>
            <a:endParaRPr lang="nl-NL" sz="1400" dirty="0">
              <a:solidFill>
                <a:schemeClr val="tx1"/>
              </a:solidFill>
              <a:latin typeface="ABeZeh" panose="00000500000000000000"/>
            </a:endParaRPr>
          </a:p>
          <a:p>
            <a:pPr algn="ctr"/>
            <a:r>
              <a:rPr lang="nl-NL" sz="1400" dirty="0" err="1">
                <a:solidFill>
                  <a:schemeClr val="tx1"/>
                </a:solidFill>
                <a:latin typeface="ABeZeh" panose="00000500000000000000"/>
              </a:rPr>
              <a:t>vaca</a:t>
            </a:r>
          </a:p>
        </p:txBody>
      </p:sp>
      <p:pic>
        <p:nvPicPr>
          <p:cNvPr id="66" name="Picture 2">
            <a:extLst>
              <a:ext uri="{FF2B5EF4-FFF2-40B4-BE49-F238E27FC236}">
                <a16:creationId xmlns:a16="http://schemas.microsoft.com/office/drawing/2014/main" id="{C4351D29-6851-B6B7-F02C-0D35FBBF2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377400" y="7734964"/>
            <a:ext cx="299427" cy="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14">
            <a:extLst>
              <a:ext uri="{FF2B5EF4-FFF2-40B4-BE49-F238E27FC236}">
                <a16:creationId xmlns:a16="http://schemas.microsoft.com/office/drawing/2014/main" id="{B8105801-6D56-1308-904F-8EA37C7E9C4E}"/>
              </a:ext>
            </a:extLst>
          </p:cNvPr>
          <p:cNvSpPr txBox="1"/>
          <p:nvPr/>
        </p:nvSpPr>
        <p:spPr>
          <a:xfrm>
            <a:off x="722624" y="2332343"/>
            <a:ext cx="1823185" cy="2817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9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de </a:t>
            </a:r>
            <a:r>
              <a:rPr lang="nl-NL" sz="900" b="1" dirty="0" err="1">
                <a:solidFill>
                  <a:srgbClr val="FF0000"/>
                </a:solidFill>
                <a:latin typeface="ABeZeh"/>
                <a:ea typeface="ABeZeh" pitchFamily="2" charset="0"/>
              </a:rPr>
              <a:t>vermell</a:t>
            </a:r>
            <a:endParaRPr lang="nl-NL" sz="900" b="1" dirty="0" err="1">
              <a:solidFill>
                <a:srgbClr val="FF0000"/>
              </a:solidFill>
            </a:endParaRPr>
          </a:p>
        </p:txBody>
      </p:sp>
      <p:sp>
        <p:nvSpPr>
          <p:cNvPr id="10" name="Tekstvak 14">
            <a:extLst>
              <a:ext uri="{FF2B5EF4-FFF2-40B4-BE49-F238E27FC236}">
                <a16:creationId xmlns:a16="http://schemas.microsoft.com/office/drawing/2014/main" id="{DFEB9AE4-9AAD-D76F-905F-E8ED3303101A}"/>
              </a:ext>
            </a:extLst>
          </p:cNvPr>
          <p:cNvSpPr txBox="1"/>
          <p:nvPr/>
        </p:nvSpPr>
        <p:spPr>
          <a:xfrm>
            <a:off x="722624" y="3119226"/>
            <a:ext cx="1823185" cy="2817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900" b="1" dirty="0">
                <a:solidFill>
                  <a:srgbClr val="00B050"/>
                </a:solidFill>
                <a:latin typeface="ABeZeh"/>
                <a:ea typeface="ABeZeh" pitchFamily="2" charset="0"/>
              </a:rPr>
              <a:t>de </a:t>
            </a:r>
            <a:r>
              <a:rPr lang="nl-NL" sz="900" b="1" dirty="0" err="1">
                <a:solidFill>
                  <a:srgbClr val="00B050"/>
                </a:solidFill>
                <a:latin typeface="ABeZeh"/>
                <a:ea typeface="ABeZeh" pitchFamily="2" charset="0"/>
              </a:rPr>
              <a:t>verd</a:t>
            </a:r>
            <a:endParaRPr lang="nl-NL" sz="900" b="1" dirty="0" err="1">
              <a:solidFill>
                <a:srgbClr val="00B050"/>
              </a:solidFill>
            </a:endParaRPr>
          </a:p>
        </p:txBody>
      </p:sp>
      <p:sp>
        <p:nvSpPr>
          <p:cNvPr id="21" name="Tekstvak 14">
            <a:extLst>
              <a:ext uri="{FF2B5EF4-FFF2-40B4-BE49-F238E27FC236}">
                <a16:creationId xmlns:a16="http://schemas.microsoft.com/office/drawing/2014/main" id="{FFCDF9F7-2959-5943-BE8B-38AFC37F8410}"/>
              </a:ext>
            </a:extLst>
          </p:cNvPr>
          <p:cNvSpPr txBox="1"/>
          <p:nvPr/>
        </p:nvSpPr>
        <p:spPr>
          <a:xfrm>
            <a:off x="2266693" y="7706704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kstvak 14">
            <a:extLst>
              <a:ext uri="{FF2B5EF4-FFF2-40B4-BE49-F238E27FC236}">
                <a16:creationId xmlns:a16="http://schemas.microsoft.com/office/drawing/2014/main" id="{72ED29E3-C5B6-6440-2ABE-395F04B4ACB7}"/>
              </a:ext>
            </a:extLst>
          </p:cNvPr>
          <p:cNvSpPr txBox="1"/>
          <p:nvPr/>
        </p:nvSpPr>
        <p:spPr>
          <a:xfrm>
            <a:off x="5724005" y="7706705"/>
            <a:ext cx="1502203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dirty="0">
                <a:solidFill>
                  <a:schemeClr val="bg1">
                    <a:lumMod val="65000"/>
                  </a:schemeClr>
                </a:solidFill>
                <a:latin typeface="ABeZeh" pitchFamily="2" charset="0"/>
                <a:ea typeface="ABeZeh" pitchFamily="2" charset="0"/>
              </a:rPr>
              <a:t>_______________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6B616FE-2E7D-8B07-A95C-0394FEE494B9}"/>
              </a:ext>
            </a:extLst>
          </p:cNvPr>
          <p:cNvSpPr/>
          <p:nvPr/>
        </p:nvSpPr>
        <p:spPr>
          <a:xfrm>
            <a:off x="522083" y="8776603"/>
            <a:ext cx="2832493" cy="917129"/>
          </a:xfrm>
          <a:prstGeom prst="ellipse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589265D-40CC-B1BF-D9BD-4B1C2764C66F}"/>
              </a:ext>
            </a:extLst>
          </p:cNvPr>
          <p:cNvSpPr txBox="1"/>
          <p:nvPr/>
        </p:nvSpPr>
        <p:spPr>
          <a:xfrm>
            <a:off x="118530" y="8932286"/>
            <a:ext cx="3782290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Amb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un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cavall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m'han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comparat</a:t>
            </a:r>
            <a:endParaRPr lang="en-US" dirty="0">
              <a:solidFill>
                <a:srgbClr val="009ED0"/>
              </a:solidFill>
              <a:cs typeface="Calibri"/>
            </a:endParaRPr>
          </a:p>
          <a:p>
            <a:pPr algn="ctr"/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però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jo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porto </a:t>
            </a:r>
            <a:r>
              <a:rPr lang="es-ES" sz="1400" b="0" i="0" dirty="0">
                <a:solidFill>
                  <a:srgbClr val="009ED0"/>
                </a:solidFill>
                <a:effectLst/>
                <a:ea typeface="+mn-lt"/>
                <a:cs typeface="+mn-lt"/>
              </a:rPr>
              <a:t>el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vestit</a:t>
            </a:r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ratllat</a:t>
            </a:r>
            <a:r>
              <a:rPr lang="es-ES" sz="1400" b="0" i="0" dirty="0">
                <a:solidFill>
                  <a:srgbClr val="009ED0"/>
                </a:solidFill>
                <a:effectLst/>
                <a:ea typeface="+mn-lt"/>
                <a:cs typeface="+mn-lt"/>
              </a:rPr>
              <a:t>.</a:t>
            </a:r>
            <a:endParaRPr lang="es-ES" dirty="0">
              <a:solidFill>
                <a:srgbClr val="009ED0"/>
              </a:solidFill>
              <a:ea typeface="+mn-lt"/>
              <a:cs typeface="+mn-lt"/>
            </a:endParaRPr>
          </a:p>
          <a:p>
            <a:pPr algn="ctr"/>
            <a:r>
              <a:rPr lang="es-ES" sz="1400" dirty="0">
                <a:solidFill>
                  <a:srgbClr val="009ED0"/>
                </a:solidFill>
                <a:ea typeface="+mn-lt"/>
                <a:cs typeface="+mn-lt"/>
              </a:rPr>
              <a:t>Qui </a:t>
            </a:r>
            <a:r>
              <a:rPr lang="es-ES" sz="1400" dirty="0" err="1">
                <a:solidFill>
                  <a:srgbClr val="009ED0"/>
                </a:solidFill>
                <a:ea typeface="+mn-lt"/>
                <a:cs typeface="+mn-lt"/>
              </a:rPr>
              <a:t>soc</a:t>
            </a:r>
            <a:r>
              <a:rPr lang="es-ES" sz="1400" b="0" i="0" dirty="0">
                <a:solidFill>
                  <a:srgbClr val="009ED0"/>
                </a:solidFill>
                <a:effectLst/>
                <a:ea typeface="+mn-lt"/>
                <a:cs typeface="+mn-lt"/>
              </a:rPr>
              <a:t>?</a:t>
            </a:r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 </a:t>
            </a:r>
            <a:endParaRPr lang="es-ES" sz="1400" dirty="0">
              <a:solidFill>
                <a:srgbClr val="009ED0"/>
              </a:solidFill>
              <a:cs typeface="Calibri"/>
            </a:endParaRPr>
          </a:p>
        </p:txBody>
      </p:sp>
      <p:pic>
        <p:nvPicPr>
          <p:cNvPr id="2" name="Picture 1" descr="A colorful flames on a black background&#10;&#10;Description automatically generated">
            <a:extLst>
              <a:ext uri="{FF2B5EF4-FFF2-40B4-BE49-F238E27FC236}">
                <a16:creationId xmlns:a16="http://schemas.microsoft.com/office/drawing/2014/main" id="{383EB30B-1E64-4819-6EDF-279BE9FCF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141" y="4306818"/>
            <a:ext cx="1067191" cy="68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63057-3BBA-4277-A28C-651D487AF57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C8C161A3-7A0F-42B7-9EAA-B49F61A05D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0A4D14-9738-4C87-AE32-B7BDEA99C0F1}"/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293</Words>
  <Application>Microsoft Office PowerPoint</Application>
  <PresentationFormat>Personalizado</PresentationFormat>
  <Paragraphs>59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 Sanchez</cp:lastModifiedBy>
  <cp:revision>136</cp:revision>
  <dcterms:created xsi:type="dcterms:W3CDTF">2022-09-12T21:42:55Z</dcterms:created>
  <dcterms:modified xsi:type="dcterms:W3CDTF">2023-09-20T09:08:29Z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