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sldIdLst>
    <p:sldId id="258" r:id="rId5"/>
    <p:sldId id="286" r:id="rId6"/>
  </p:sldIdLst>
  <p:sldSz cx="7559675" cy="1069181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ED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601E659-5B09-4E0D-B475-2E6868252831}" v="14" dt="2023-10-18T11:56:26.88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9" d="100"/>
          <a:sy n="69" d="100"/>
        </p:scale>
        <p:origin x="3114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microsoft.com/office/2016/11/relationships/changesInfo" Target="changesInfos/changesInfo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rina Masferrer i Fons" userId="S::marina.masferrer@snappet.org::123aeae7-489d-4abc-831d-fe860540a925" providerId="AD" clId="Web-{88F49348-451A-C3F5-7786-AA183E6BD539}"/>
    <pc:docChg chg="modSld">
      <pc:chgData name="Marina Masferrer i Fons" userId="S::marina.masferrer@snappet.org::123aeae7-489d-4abc-831d-fe860540a925" providerId="AD" clId="Web-{88F49348-451A-C3F5-7786-AA183E6BD539}" dt="2023-10-03T15:44:39.018" v="294" actId="20577"/>
      <pc:docMkLst>
        <pc:docMk/>
      </pc:docMkLst>
      <pc:sldChg chg="addSp delSp modSp">
        <pc:chgData name="Marina Masferrer i Fons" userId="S::marina.masferrer@snappet.org::123aeae7-489d-4abc-831d-fe860540a925" providerId="AD" clId="Web-{88F49348-451A-C3F5-7786-AA183E6BD539}" dt="2023-10-03T15:36:47.066" v="170" actId="20577"/>
        <pc:sldMkLst>
          <pc:docMk/>
          <pc:sldMk cId="2201682791" sldId="258"/>
        </pc:sldMkLst>
        <pc:spChg chg="del">
          <ac:chgData name="Marina Masferrer i Fons" userId="S::marina.masferrer@snappet.org::123aeae7-489d-4abc-831d-fe860540a925" providerId="AD" clId="Web-{88F49348-451A-C3F5-7786-AA183E6BD539}" dt="2023-10-03T15:33:20.794" v="108"/>
          <ac:spMkLst>
            <pc:docMk/>
            <pc:sldMk cId="2201682791" sldId="258"/>
            <ac:spMk id="2" creationId="{9F958C86-8460-6594-681B-DAEC7881237A}"/>
          </ac:spMkLst>
        </pc:spChg>
        <pc:spChg chg="mod">
          <ac:chgData name="Marina Masferrer i Fons" userId="S::marina.masferrer@snappet.org::123aeae7-489d-4abc-831d-fe860540a925" providerId="AD" clId="Web-{88F49348-451A-C3F5-7786-AA183E6BD539}" dt="2023-10-03T15:36:47.066" v="170" actId="20577"/>
          <ac:spMkLst>
            <pc:docMk/>
            <pc:sldMk cId="2201682791" sldId="258"/>
            <ac:spMk id="3" creationId="{12E876F0-2B13-244F-9D5B-F3D8A9587D0C}"/>
          </ac:spMkLst>
        </pc:spChg>
        <pc:spChg chg="del mod">
          <ac:chgData name="Marina Masferrer i Fons" userId="S::marina.masferrer@snappet.org::123aeae7-489d-4abc-831d-fe860540a925" providerId="AD" clId="Web-{88F49348-451A-C3F5-7786-AA183E6BD539}" dt="2023-10-03T15:33:21.997" v="109"/>
          <ac:spMkLst>
            <pc:docMk/>
            <pc:sldMk cId="2201682791" sldId="258"/>
            <ac:spMk id="7" creationId="{FA934345-BC8C-BC01-D913-09A3915FBC50}"/>
          </ac:spMkLst>
        </pc:spChg>
        <pc:spChg chg="del">
          <ac:chgData name="Marina Masferrer i Fons" userId="S::marina.masferrer@snappet.org::123aeae7-489d-4abc-831d-fe860540a925" providerId="AD" clId="Web-{88F49348-451A-C3F5-7786-AA183E6BD539}" dt="2023-10-03T15:33:25.732" v="111"/>
          <ac:spMkLst>
            <pc:docMk/>
            <pc:sldMk cId="2201682791" sldId="258"/>
            <ac:spMk id="8" creationId="{AE7E15B2-456F-2087-C3FE-E5EBCF1D820A}"/>
          </ac:spMkLst>
        </pc:spChg>
        <pc:spChg chg="mod">
          <ac:chgData name="Marina Masferrer i Fons" userId="S::marina.masferrer@snappet.org::123aeae7-489d-4abc-831d-fe860540a925" providerId="AD" clId="Web-{88F49348-451A-C3F5-7786-AA183E6BD539}" dt="2023-10-03T15:25:27.905" v="18" actId="20577"/>
          <ac:spMkLst>
            <pc:docMk/>
            <pc:sldMk cId="2201682791" sldId="258"/>
            <ac:spMk id="16" creationId="{3DE31D84-5ABF-B348-88A9-48CB1C7A7F67}"/>
          </ac:spMkLst>
        </pc:spChg>
        <pc:spChg chg="mod">
          <ac:chgData name="Marina Masferrer i Fons" userId="S::marina.masferrer@snappet.org::123aeae7-489d-4abc-831d-fe860540a925" providerId="AD" clId="Web-{88F49348-451A-C3F5-7786-AA183E6BD539}" dt="2023-10-03T15:24:19.043" v="5" actId="20577"/>
          <ac:spMkLst>
            <pc:docMk/>
            <pc:sldMk cId="2201682791" sldId="258"/>
            <ac:spMk id="19" creationId="{6D34ABA9-0D13-B4E7-136E-3175BF5ECB86}"/>
          </ac:spMkLst>
        </pc:spChg>
        <pc:spChg chg="mod">
          <ac:chgData name="Marina Masferrer i Fons" userId="S::marina.masferrer@snappet.org::123aeae7-489d-4abc-831d-fe860540a925" providerId="AD" clId="Web-{88F49348-451A-C3F5-7786-AA183E6BD539}" dt="2023-10-03T15:35:59.627" v="148" actId="20577"/>
          <ac:spMkLst>
            <pc:docMk/>
            <pc:sldMk cId="2201682791" sldId="258"/>
            <ac:spMk id="20" creationId="{A118F6B8-CBE8-0F7A-D9A3-E9066387C91E}"/>
          </ac:spMkLst>
        </pc:spChg>
        <pc:spChg chg="mod">
          <ac:chgData name="Marina Masferrer i Fons" userId="S::marina.masferrer@snappet.org::123aeae7-489d-4abc-831d-fe860540a925" providerId="AD" clId="Web-{88F49348-451A-C3F5-7786-AA183E6BD539}" dt="2023-10-03T15:35:57.924" v="147" actId="20577"/>
          <ac:spMkLst>
            <pc:docMk/>
            <pc:sldMk cId="2201682791" sldId="258"/>
            <ac:spMk id="29" creationId="{CCDB7D9F-5139-BA8B-08EF-6CFFC21AC88E}"/>
          </ac:spMkLst>
        </pc:spChg>
        <pc:spChg chg="mod">
          <ac:chgData name="Marina Masferrer i Fons" userId="S::marina.masferrer@snappet.org::123aeae7-489d-4abc-831d-fe860540a925" providerId="AD" clId="Web-{88F49348-451A-C3F5-7786-AA183E6BD539}" dt="2023-10-03T15:35:56.361" v="146" actId="20577"/>
          <ac:spMkLst>
            <pc:docMk/>
            <pc:sldMk cId="2201682791" sldId="258"/>
            <ac:spMk id="31" creationId="{C27FA37B-F0BA-267B-A1B2-7385486311C4}"/>
          </ac:spMkLst>
        </pc:spChg>
        <pc:spChg chg="mod">
          <ac:chgData name="Marina Masferrer i Fons" userId="S::marina.masferrer@snappet.org::123aeae7-489d-4abc-831d-fe860540a925" providerId="AD" clId="Web-{88F49348-451A-C3F5-7786-AA183E6BD539}" dt="2023-10-03T15:36:07.424" v="150" actId="1076"/>
          <ac:spMkLst>
            <pc:docMk/>
            <pc:sldMk cId="2201682791" sldId="258"/>
            <ac:spMk id="32" creationId="{93D58BB6-D848-31D9-9BCB-1502B47F6211}"/>
          </ac:spMkLst>
        </pc:spChg>
        <pc:spChg chg="mod">
          <ac:chgData name="Marina Masferrer i Fons" userId="S::marina.masferrer@snappet.org::123aeae7-489d-4abc-831d-fe860540a925" providerId="AD" clId="Web-{88F49348-451A-C3F5-7786-AA183E6BD539}" dt="2023-10-03T15:34:11.671" v="127" actId="1076"/>
          <ac:spMkLst>
            <pc:docMk/>
            <pc:sldMk cId="2201682791" sldId="258"/>
            <ac:spMk id="33" creationId="{E6730AC7-3976-1D2D-124A-DF818CCB2235}"/>
          </ac:spMkLst>
        </pc:spChg>
        <pc:spChg chg="mod">
          <ac:chgData name="Marina Masferrer i Fons" userId="S::marina.masferrer@snappet.org::123aeae7-489d-4abc-831d-fe860540a925" providerId="AD" clId="Web-{88F49348-451A-C3F5-7786-AA183E6BD539}" dt="2023-10-03T15:35:50.877" v="145" actId="1076"/>
          <ac:spMkLst>
            <pc:docMk/>
            <pc:sldMk cId="2201682791" sldId="258"/>
            <ac:spMk id="35" creationId="{5072F0D8-5931-7830-703C-7D345A80D35C}"/>
          </ac:spMkLst>
        </pc:spChg>
        <pc:spChg chg="mod">
          <ac:chgData name="Marina Masferrer i Fons" userId="S::marina.masferrer@snappet.org::123aeae7-489d-4abc-831d-fe860540a925" providerId="AD" clId="Web-{88F49348-451A-C3F5-7786-AA183E6BD539}" dt="2023-10-03T15:24:55.341" v="13" actId="20577"/>
          <ac:spMkLst>
            <pc:docMk/>
            <pc:sldMk cId="2201682791" sldId="258"/>
            <ac:spMk id="45" creationId="{28AF1749-A7CE-786B-EC96-F265E2B9EE10}"/>
          </ac:spMkLst>
        </pc:spChg>
        <pc:spChg chg="mod">
          <ac:chgData name="Marina Masferrer i Fons" userId="S::marina.masferrer@snappet.org::123aeae7-489d-4abc-831d-fe860540a925" providerId="AD" clId="Web-{88F49348-451A-C3F5-7786-AA183E6BD539}" dt="2023-10-03T15:31:19.853" v="66" actId="20577"/>
          <ac:spMkLst>
            <pc:docMk/>
            <pc:sldMk cId="2201682791" sldId="258"/>
            <ac:spMk id="48" creationId="{BAAFEC8A-9E17-BF19-83CC-88002303A31E}"/>
          </ac:spMkLst>
        </pc:spChg>
        <pc:spChg chg="mod">
          <ac:chgData name="Marina Masferrer i Fons" userId="S::marina.masferrer@snappet.org::123aeae7-489d-4abc-831d-fe860540a925" providerId="AD" clId="Web-{88F49348-451A-C3F5-7786-AA183E6BD539}" dt="2023-10-03T15:24:36.388" v="9" actId="20577"/>
          <ac:spMkLst>
            <pc:docMk/>
            <pc:sldMk cId="2201682791" sldId="258"/>
            <ac:spMk id="49" creationId="{45C93A20-B385-9932-E6D9-C25A30E4FA81}"/>
          </ac:spMkLst>
        </pc:spChg>
        <pc:spChg chg="mod">
          <ac:chgData name="Marina Masferrer i Fons" userId="S::marina.masferrer@snappet.org::123aeae7-489d-4abc-831d-fe860540a925" providerId="AD" clId="Web-{88F49348-451A-C3F5-7786-AA183E6BD539}" dt="2023-10-03T15:29:22.974" v="38" actId="20577"/>
          <ac:spMkLst>
            <pc:docMk/>
            <pc:sldMk cId="2201682791" sldId="258"/>
            <ac:spMk id="52" creationId="{D3174FA4-66DF-05DE-616D-73F8BDD20183}"/>
          </ac:spMkLst>
        </pc:spChg>
        <pc:spChg chg="mod">
          <ac:chgData name="Marina Masferrer i Fons" userId="S::marina.masferrer@snappet.org::123aeae7-489d-4abc-831d-fe860540a925" providerId="AD" clId="Web-{88F49348-451A-C3F5-7786-AA183E6BD539}" dt="2023-10-03T15:30:14.523" v="51" actId="1076"/>
          <ac:spMkLst>
            <pc:docMk/>
            <pc:sldMk cId="2201682791" sldId="258"/>
            <ac:spMk id="54" creationId="{700F9B15-D427-AF1C-E53D-3BA9216F2ED7}"/>
          </ac:spMkLst>
        </pc:spChg>
        <pc:spChg chg="mod">
          <ac:chgData name="Marina Masferrer i Fons" userId="S::marina.masferrer@snappet.org::123aeae7-489d-4abc-831d-fe860540a925" providerId="AD" clId="Web-{88F49348-451A-C3F5-7786-AA183E6BD539}" dt="2023-10-03T15:30:45.758" v="58" actId="20577"/>
          <ac:spMkLst>
            <pc:docMk/>
            <pc:sldMk cId="2201682791" sldId="258"/>
            <ac:spMk id="56" creationId="{770F7742-07AE-9722-B533-0F18C0186985}"/>
          </ac:spMkLst>
        </pc:spChg>
        <pc:spChg chg="mod">
          <ac:chgData name="Marina Masferrer i Fons" userId="S::marina.masferrer@snappet.org::123aeae7-489d-4abc-831d-fe860540a925" providerId="AD" clId="Web-{88F49348-451A-C3F5-7786-AA183E6BD539}" dt="2023-10-03T15:31:10.915" v="64" actId="20577"/>
          <ac:spMkLst>
            <pc:docMk/>
            <pc:sldMk cId="2201682791" sldId="258"/>
            <ac:spMk id="58" creationId="{3D141173-9A49-DE82-81E3-757B855C0CC8}"/>
          </ac:spMkLst>
        </pc:spChg>
        <pc:spChg chg="mod">
          <ac:chgData name="Marina Masferrer i Fons" userId="S::marina.masferrer@snappet.org::123aeae7-489d-4abc-831d-fe860540a925" providerId="AD" clId="Web-{88F49348-451A-C3F5-7786-AA183E6BD539}" dt="2023-10-03T15:33:37.904" v="118" actId="20577"/>
          <ac:spMkLst>
            <pc:docMk/>
            <pc:sldMk cId="2201682791" sldId="258"/>
            <ac:spMk id="78" creationId="{7E190294-8CC6-4D02-81E1-B396116609CB}"/>
          </ac:spMkLst>
        </pc:spChg>
        <pc:spChg chg="mod">
          <ac:chgData name="Marina Masferrer i Fons" userId="S::marina.masferrer@snappet.org::123aeae7-489d-4abc-831d-fe860540a925" providerId="AD" clId="Web-{88F49348-451A-C3F5-7786-AA183E6BD539}" dt="2023-10-03T15:35:33.876" v="141" actId="1076"/>
          <ac:spMkLst>
            <pc:docMk/>
            <pc:sldMk cId="2201682791" sldId="258"/>
            <ac:spMk id="86" creationId="{D493F75A-D62E-457A-9338-6B9ED5D34963}"/>
          </ac:spMkLst>
        </pc:spChg>
        <pc:spChg chg="del">
          <ac:chgData name="Marina Masferrer i Fons" userId="S::marina.masferrer@snappet.org::123aeae7-489d-4abc-831d-fe860540a925" providerId="AD" clId="Web-{88F49348-451A-C3F5-7786-AA183E6BD539}" dt="2023-10-03T15:33:10.653" v="106"/>
          <ac:spMkLst>
            <pc:docMk/>
            <pc:sldMk cId="2201682791" sldId="258"/>
            <ac:spMk id="99" creationId="{263B8281-84B5-C9E5-2B9D-E8DC66E26CAC}"/>
          </ac:spMkLst>
        </pc:spChg>
        <pc:spChg chg="mod">
          <ac:chgData name="Marina Masferrer i Fons" userId="S::marina.masferrer@snappet.org::123aeae7-489d-4abc-831d-fe860540a925" providerId="AD" clId="Web-{88F49348-451A-C3F5-7786-AA183E6BD539}" dt="2023-10-03T15:29:05.083" v="31" actId="20577"/>
          <ac:spMkLst>
            <pc:docMk/>
            <pc:sldMk cId="2201682791" sldId="258"/>
            <ac:spMk id="113" creationId="{C6A77E14-1A58-4EEE-A4CA-679CD3E7DCA9}"/>
          </ac:spMkLst>
        </pc:spChg>
        <pc:picChg chg="mod">
          <ac:chgData name="Marina Masferrer i Fons" userId="S::marina.masferrer@snappet.org::123aeae7-489d-4abc-831d-fe860540a925" providerId="AD" clId="Web-{88F49348-451A-C3F5-7786-AA183E6BD539}" dt="2023-10-03T15:33:57.623" v="123" actId="1076"/>
          <ac:picMkLst>
            <pc:docMk/>
            <pc:sldMk cId="2201682791" sldId="258"/>
            <ac:picMk id="46" creationId="{C6DD86AF-F478-DE34-8DAE-49DB19FAC8EE}"/>
          </ac:picMkLst>
        </pc:picChg>
        <pc:picChg chg="del">
          <ac:chgData name="Marina Masferrer i Fons" userId="S::marina.masferrer@snappet.org::123aeae7-489d-4abc-831d-fe860540a925" providerId="AD" clId="Web-{88F49348-451A-C3F5-7786-AA183E6BD539}" dt="2023-10-03T15:33:22.747" v="110"/>
          <ac:picMkLst>
            <pc:docMk/>
            <pc:sldMk cId="2201682791" sldId="258"/>
            <ac:picMk id="1026" creationId="{E70F744A-D855-EC04-97D3-67264E08A8E5}"/>
          </ac:picMkLst>
        </pc:picChg>
        <pc:cxnChg chg="add mod">
          <ac:chgData name="Marina Masferrer i Fons" userId="S::marina.masferrer@snappet.org::123aeae7-489d-4abc-831d-fe860540a925" providerId="AD" clId="Web-{88F49348-451A-C3F5-7786-AA183E6BD539}" dt="2023-10-03T15:35:20.188" v="139" actId="1076"/>
          <ac:cxnSpMkLst>
            <pc:docMk/>
            <pc:sldMk cId="2201682791" sldId="258"/>
            <ac:cxnSpMk id="4" creationId="{3DDD5927-69E6-A51A-D26B-2361632AB28F}"/>
          </ac:cxnSpMkLst>
        </pc:cxnChg>
        <pc:cxnChg chg="mod">
          <ac:chgData name="Marina Masferrer i Fons" userId="S::marina.masferrer@snappet.org::123aeae7-489d-4abc-831d-fe860540a925" providerId="AD" clId="Web-{88F49348-451A-C3F5-7786-AA183E6BD539}" dt="2023-10-03T15:35:25.392" v="140" actId="1076"/>
          <ac:cxnSpMkLst>
            <pc:docMk/>
            <pc:sldMk cId="2201682791" sldId="258"/>
            <ac:cxnSpMk id="75" creationId="{FF743A37-F77E-AD8B-E8C7-0E4A770DE6BE}"/>
          </ac:cxnSpMkLst>
        </pc:cxnChg>
      </pc:sldChg>
      <pc:sldChg chg="modSp">
        <pc:chgData name="Marina Masferrer i Fons" userId="S::marina.masferrer@snappet.org::123aeae7-489d-4abc-831d-fe860540a925" providerId="AD" clId="Web-{88F49348-451A-C3F5-7786-AA183E6BD539}" dt="2023-10-03T15:44:39.018" v="294" actId="20577"/>
        <pc:sldMkLst>
          <pc:docMk/>
          <pc:sldMk cId="1122071543" sldId="286"/>
        </pc:sldMkLst>
        <pc:spChg chg="mod">
          <ac:chgData name="Marina Masferrer i Fons" userId="S::marina.masferrer@snappet.org::123aeae7-489d-4abc-831d-fe860540a925" providerId="AD" clId="Web-{88F49348-451A-C3F5-7786-AA183E6BD539}" dt="2023-10-03T15:37:44.646" v="176" actId="20577"/>
          <ac:spMkLst>
            <pc:docMk/>
            <pc:sldMk cId="1122071543" sldId="286"/>
            <ac:spMk id="9" creationId="{CF55B64B-946E-E84E-961A-030457A34687}"/>
          </ac:spMkLst>
        </pc:spChg>
        <pc:spChg chg="mod">
          <ac:chgData name="Marina Masferrer i Fons" userId="S::marina.masferrer@snappet.org::123aeae7-489d-4abc-831d-fe860540a925" providerId="AD" clId="Web-{88F49348-451A-C3F5-7786-AA183E6BD539}" dt="2023-10-03T15:37:52.349" v="180" actId="20577"/>
          <ac:spMkLst>
            <pc:docMk/>
            <pc:sldMk cId="1122071543" sldId="286"/>
            <ac:spMk id="13" creationId="{60FEB7B9-D31E-A84B-831B-DFE2081B4DB8}"/>
          </ac:spMkLst>
        </pc:spChg>
        <pc:spChg chg="mod">
          <ac:chgData name="Marina Masferrer i Fons" userId="S::marina.masferrer@snappet.org::123aeae7-489d-4abc-831d-fe860540a925" providerId="AD" clId="Web-{88F49348-451A-C3F5-7786-AA183E6BD539}" dt="2023-10-03T15:37:57.631" v="182" actId="20577"/>
          <ac:spMkLst>
            <pc:docMk/>
            <pc:sldMk cId="1122071543" sldId="286"/>
            <ac:spMk id="15" creationId="{668D864B-9413-A64A-A454-2204550D54A6}"/>
          </ac:spMkLst>
        </pc:spChg>
        <pc:spChg chg="mod">
          <ac:chgData name="Marina Masferrer i Fons" userId="S::marina.masferrer@snappet.org::123aeae7-489d-4abc-831d-fe860540a925" providerId="AD" clId="Web-{88F49348-451A-C3F5-7786-AA183E6BD539}" dt="2023-10-03T15:38:35.882" v="203" actId="20577"/>
          <ac:spMkLst>
            <pc:docMk/>
            <pc:sldMk cId="1122071543" sldId="286"/>
            <ac:spMk id="19" creationId="{FDAEF277-8BDE-45F8-BBD3-71B3154DDE7A}"/>
          </ac:spMkLst>
        </pc:spChg>
        <pc:spChg chg="mod">
          <ac:chgData name="Marina Masferrer i Fons" userId="S::marina.masferrer@snappet.org::123aeae7-489d-4abc-831d-fe860540a925" providerId="AD" clId="Web-{88F49348-451A-C3F5-7786-AA183E6BD539}" dt="2023-10-03T15:43:50.032" v="269" actId="20577"/>
          <ac:spMkLst>
            <pc:docMk/>
            <pc:sldMk cId="1122071543" sldId="286"/>
            <ac:spMk id="21" creationId="{0791C9BA-BD28-430D-951E-88D86B729CEC}"/>
          </ac:spMkLst>
        </pc:spChg>
        <pc:spChg chg="mod">
          <ac:chgData name="Marina Masferrer i Fons" userId="S::marina.masferrer@snappet.org::123aeae7-489d-4abc-831d-fe860540a925" providerId="AD" clId="Web-{88F49348-451A-C3F5-7786-AA183E6BD539}" dt="2023-10-03T15:39:30.274" v="204" actId="20577"/>
          <ac:spMkLst>
            <pc:docMk/>
            <pc:sldMk cId="1122071543" sldId="286"/>
            <ac:spMk id="34" creationId="{43EA271A-7114-9DCA-664F-CF863F956A5F}"/>
          </ac:spMkLst>
        </pc:spChg>
        <pc:spChg chg="mod">
          <ac:chgData name="Marina Masferrer i Fons" userId="S::marina.masferrer@snappet.org::123aeae7-489d-4abc-831d-fe860540a925" providerId="AD" clId="Web-{88F49348-451A-C3F5-7786-AA183E6BD539}" dt="2023-10-03T15:39:55.619" v="223" actId="20577"/>
          <ac:spMkLst>
            <pc:docMk/>
            <pc:sldMk cId="1122071543" sldId="286"/>
            <ac:spMk id="40" creationId="{BAC24CFC-A3A7-CE17-8CE3-C050A9C2A17B}"/>
          </ac:spMkLst>
        </pc:spChg>
        <pc:spChg chg="mod">
          <ac:chgData name="Marina Masferrer i Fons" userId="S::marina.masferrer@snappet.org::123aeae7-489d-4abc-831d-fe860540a925" providerId="AD" clId="Web-{88F49348-451A-C3F5-7786-AA183E6BD539}" dt="2023-10-03T15:39:32.852" v="207" actId="20577"/>
          <ac:spMkLst>
            <pc:docMk/>
            <pc:sldMk cId="1122071543" sldId="286"/>
            <ac:spMk id="41" creationId="{763CA1A4-93B7-098F-AD1C-E293B482C947}"/>
          </ac:spMkLst>
        </pc:spChg>
        <pc:spChg chg="mod">
          <ac:chgData name="Marina Masferrer i Fons" userId="S::marina.masferrer@snappet.org::123aeae7-489d-4abc-831d-fe860540a925" providerId="AD" clId="Web-{88F49348-451A-C3F5-7786-AA183E6BD539}" dt="2023-10-03T15:39:38.524" v="215" actId="20577"/>
          <ac:spMkLst>
            <pc:docMk/>
            <pc:sldMk cId="1122071543" sldId="286"/>
            <ac:spMk id="42" creationId="{3270F0F8-9EE6-D83B-47B0-F5D3250977E3}"/>
          </ac:spMkLst>
        </pc:spChg>
        <pc:spChg chg="mod">
          <ac:chgData name="Marina Masferrer i Fons" userId="S::marina.masferrer@snappet.org::123aeae7-489d-4abc-831d-fe860540a925" providerId="AD" clId="Web-{88F49348-451A-C3F5-7786-AA183E6BD539}" dt="2023-10-03T15:43:02.202" v="255" actId="20577"/>
          <ac:spMkLst>
            <pc:docMk/>
            <pc:sldMk cId="1122071543" sldId="286"/>
            <ac:spMk id="47" creationId="{9630EB7C-75A6-3917-D2CB-F9D93F5F84DC}"/>
          </ac:spMkLst>
        </pc:spChg>
        <pc:spChg chg="mod">
          <ac:chgData name="Marina Masferrer i Fons" userId="S::marina.masferrer@snappet.org::123aeae7-489d-4abc-831d-fe860540a925" providerId="AD" clId="Web-{88F49348-451A-C3F5-7786-AA183E6BD539}" dt="2023-10-03T15:43:02.281" v="256" actId="20577"/>
          <ac:spMkLst>
            <pc:docMk/>
            <pc:sldMk cId="1122071543" sldId="286"/>
            <ac:spMk id="48" creationId="{5E0DD283-231D-3DB9-736E-0A4517B30DB1}"/>
          </ac:spMkLst>
        </pc:spChg>
        <pc:spChg chg="mod">
          <ac:chgData name="Marina Masferrer i Fons" userId="S::marina.masferrer@snappet.org::123aeae7-489d-4abc-831d-fe860540a925" providerId="AD" clId="Web-{88F49348-451A-C3F5-7786-AA183E6BD539}" dt="2023-10-03T15:43:06.999" v="258" actId="20577"/>
          <ac:spMkLst>
            <pc:docMk/>
            <pc:sldMk cId="1122071543" sldId="286"/>
            <ac:spMk id="50" creationId="{F8AB0604-261A-8131-D259-E6C784E10C1E}"/>
          </ac:spMkLst>
        </pc:spChg>
        <pc:spChg chg="mod">
          <ac:chgData name="Marina Masferrer i Fons" userId="S::marina.masferrer@snappet.org::123aeae7-489d-4abc-831d-fe860540a925" providerId="AD" clId="Web-{88F49348-451A-C3F5-7786-AA183E6BD539}" dt="2023-10-03T15:43:04.421" v="257" actId="20577"/>
          <ac:spMkLst>
            <pc:docMk/>
            <pc:sldMk cId="1122071543" sldId="286"/>
            <ac:spMk id="53" creationId="{CFDE802A-C031-875C-86E7-CF458F41BDB3}"/>
          </ac:spMkLst>
        </pc:spChg>
        <pc:spChg chg="mod">
          <ac:chgData name="Marina Masferrer i Fons" userId="S::marina.masferrer@snappet.org::123aeae7-489d-4abc-831d-fe860540a925" providerId="AD" clId="Web-{88F49348-451A-C3F5-7786-AA183E6BD539}" dt="2023-10-03T15:43:09.031" v="259" actId="20577"/>
          <ac:spMkLst>
            <pc:docMk/>
            <pc:sldMk cId="1122071543" sldId="286"/>
            <ac:spMk id="57" creationId="{8B8066C4-409E-001C-2DEB-8922B1143305}"/>
          </ac:spMkLst>
        </pc:spChg>
        <pc:spChg chg="mod">
          <ac:chgData name="Marina Masferrer i Fons" userId="S::marina.masferrer@snappet.org::123aeae7-489d-4abc-831d-fe860540a925" providerId="AD" clId="Web-{88F49348-451A-C3F5-7786-AA183E6BD539}" dt="2023-10-03T15:44:01.392" v="275" actId="20577"/>
          <ac:spMkLst>
            <pc:docMk/>
            <pc:sldMk cId="1122071543" sldId="286"/>
            <ac:spMk id="73" creationId="{BA96386C-1E23-C108-A285-DFFAD228B2B4}"/>
          </ac:spMkLst>
        </pc:spChg>
        <pc:spChg chg="mod">
          <ac:chgData name="Marina Masferrer i Fons" userId="S::marina.masferrer@snappet.org::123aeae7-489d-4abc-831d-fe860540a925" providerId="AD" clId="Web-{88F49348-451A-C3F5-7786-AA183E6BD539}" dt="2023-10-03T15:44:39.018" v="294" actId="20577"/>
          <ac:spMkLst>
            <pc:docMk/>
            <pc:sldMk cId="1122071543" sldId="286"/>
            <ac:spMk id="74" creationId="{066722E9-9373-24DE-927C-96FECEA71F17}"/>
          </ac:spMkLst>
        </pc:spChg>
      </pc:sldChg>
    </pc:docChg>
  </pc:docChgLst>
  <pc:docChgLst>
    <pc:chgData name="Nuria" userId="71a78f82-015a-4955-8289-243ed6151423" providerId="ADAL" clId="{F68137B1-7E04-4260-BB21-3F11FF6B3CD0}"/>
    <pc:docChg chg="custSel modSld">
      <pc:chgData name="Nuria" userId="71a78f82-015a-4955-8289-243ed6151423" providerId="ADAL" clId="{F68137B1-7E04-4260-BB21-3F11FF6B3CD0}" dt="2023-01-30T08:53:39.111" v="201" actId="14100"/>
      <pc:docMkLst>
        <pc:docMk/>
      </pc:docMkLst>
      <pc:sldChg chg="addSp delSp modSp mod">
        <pc:chgData name="Nuria" userId="71a78f82-015a-4955-8289-243ed6151423" providerId="ADAL" clId="{F68137B1-7E04-4260-BB21-3F11FF6B3CD0}" dt="2023-01-30T08:53:39.111" v="201" actId="14100"/>
        <pc:sldMkLst>
          <pc:docMk/>
          <pc:sldMk cId="2201682791" sldId="258"/>
        </pc:sldMkLst>
        <pc:spChg chg="add mod">
          <ac:chgData name="Nuria" userId="71a78f82-015a-4955-8289-243ed6151423" providerId="ADAL" clId="{F68137B1-7E04-4260-BB21-3F11FF6B3CD0}" dt="2023-01-30T08:52:54.243" v="183" actId="14100"/>
          <ac:spMkLst>
            <pc:docMk/>
            <pc:sldMk cId="2201682791" sldId="258"/>
            <ac:spMk id="2" creationId="{9F958C86-8460-6594-681B-DAEC7881237A}"/>
          </ac:spMkLst>
        </pc:spChg>
        <pc:spChg chg="add mod">
          <ac:chgData name="Nuria" userId="71a78f82-015a-4955-8289-243ed6151423" providerId="ADAL" clId="{F68137B1-7E04-4260-BB21-3F11FF6B3CD0}" dt="2023-01-30T08:52:51.687" v="182" actId="1076"/>
          <ac:spMkLst>
            <pc:docMk/>
            <pc:sldMk cId="2201682791" sldId="258"/>
            <ac:spMk id="7" creationId="{FA934345-BC8C-BC01-D913-09A3915FBC50}"/>
          </ac:spMkLst>
        </pc:spChg>
        <pc:spChg chg="add mod">
          <ac:chgData name="Nuria" userId="71a78f82-015a-4955-8289-243ed6151423" providerId="ADAL" clId="{F68137B1-7E04-4260-BB21-3F11FF6B3CD0}" dt="2023-01-30T08:53:21.051" v="194" actId="1076"/>
          <ac:spMkLst>
            <pc:docMk/>
            <pc:sldMk cId="2201682791" sldId="258"/>
            <ac:spMk id="8" creationId="{AE7E15B2-456F-2087-C3FE-E5EBCF1D820A}"/>
          </ac:spMkLst>
        </pc:spChg>
        <pc:spChg chg="mod">
          <ac:chgData name="Nuria" userId="71a78f82-015a-4955-8289-243ed6151423" providerId="ADAL" clId="{F68137B1-7E04-4260-BB21-3F11FF6B3CD0}" dt="2023-01-30T08:47:10.880" v="0" actId="1076"/>
          <ac:spMkLst>
            <pc:docMk/>
            <pc:sldMk cId="2201682791" sldId="258"/>
            <ac:spMk id="32" creationId="{93D58BB6-D848-31D9-9BCB-1502B47F6211}"/>
          </ac:spMkLst>
        </pc:spChg>
        <pc:spChg chg="del">
          <ac:chgData name="Nuria" userId="71a78f82-015a-4955-8289-243ed6151423" providerId="ADAL" clId="{F68137B1-7E04-4260-BB21-3F11FF6B3CD0}" dt="2023-01-30T08:47:46.855" v="2" actId="478"/>
          <ac:spMkLst>
            <pc:docMk/>
            <pc:sldMk cId="2201682791" sldId="258"/>
            <ac:spMk id="40" creationId="{A2472309-D0BD-B36B-4F74-99CB2610DFBF}"/>
          </ac:spMkLst>
        </pc:spChg>
        <pc:spChg chg="del">
          <ac:chgData name="Nuria" userId="71a78f82-015a-4955-8289-243ed6151423" providerId="ADAL" clId="{F68137B1-7E04-4260-BB21-3F11FF6B3CD0}" dt="2023-01-30T08:47:52.136" v="8" actId="478"/>
          <ac:spMkLst>
            <pc:docMk/>
            <pc:sldMk cId="2201682791" sldId="258"/>
            <ac:spMk id="41" creationId="{6B3D2287-0A89-C5BB-4DFD-C636D2E9FA45}"/>
          </ac:spMkLst>
        </pc:spChg>
        <pc:spChg chg="del">
          <ac:chgData name="Nuria" userId="71a78f82-015a-4955-8289-243ed6151423" providerId="ADAL" clId="{F68137B1-7E04-4260-BB21-3F11FF6B3CD0}" dt="2023-01-30T08:47:49.920" v="6" actId="478"/>
          <ac:spMkLst>
            <pc:docMk/>
            <pc:sldMk cId="2201682791" sldId="258"/>
            <ac:spMk id="42" creationId="{5DAA0D4E-6B61-7CFF-8410-AA701C7C6211}"/>
          </ac:spMkLst>
        </pc:spChg>
        <pc:spChg chg="del">
          <ac:chgData name="Nuria" userId="71a78f82-015a-4955-8289-243ed6151423" providerId="ADAL" clId="{F68137B1-7E04-4260-BB21-3F11FF6B3CD0}" dt="2023-01-30T08:47:48.772" v="4" actId="478"/>
          <ac:spMkLst>
            <pc:docMk/>
            <pc:sldMk cId="2201682791" sldId="258"/>
            <ac:spMk id="44" creationId="{ACD6B319-8C54-1725-4A67-3F850D4DBAC3}"/>
          </ac:spMkLst>
        </pc:spChg>
        <pc:spChg chg="del">
          <ac:chgData name="Nuria" userId="71a78f82-015a-4955-8289-243ed6151423" providerId="ADAL" clId="{F68137B1-7E04-4260-BB21-3F11FF6B3CD0}" dt="2023-01-30T08:47:53.759" v="10" actId="478"/>
          <ac:spMkLst>
            <pc:docMk/>
            <pc:sldMk cId="2201682791" sldId="258"/>
            <ac:spMk id="83" creationId="{ED6A3C5D-E430-3C94-9C4E-617155B56C5D}"/>
          </ac:spMkLst>
        </pc:spChg>
        <pc:spChg chg="del">
          <ac:chgData name="Nuria" userId="71a78f82-015a-4955-8289-243ed6151423" providerId="ADAL" clId="{F68137B1-7E04-4260-BB21-3F11FF6B3CD0}" dt="2023-01-30T08:47:48.175" v="3" actId="478"/>
          <ac:spMkLst>
            <pc:docMk/>
            <pc:sldMk cId="2201682791" sldId="258"/>
            <ac:spMk id="87" creationId="{730B8FE2-6A4B-1F51-8C11-83CC663D31EA}"/>
          </ac:spMkLst>
        </pc:spChg>
        <pc:spChg chg="del">
          <ac:chgData name="Nuria" userId="71a78f82-015a-4955-8289-243ed6151423" providerId="ADAL" clId="{F68137B1-7E04-4260-BB21-3F11FF6B3CD0}" dt="2023-01-30T08:47:52.846" v="9" actId="478"/>
          <ac:spMkLst>
            <pc:docMk/>
            <pc:sldMk cId="2201682791" sldId="258"/>
            <ac:spMk id="92" creationId="{C9025CAB-F103-6BC2-8484-C8BE47259FE7}"/>
          </ac:spMkLst>
        </pc:spChg>
        <pc:spChg chg="del">
          <ac:chgData name="Nuria" userId="71a78f82-015a-4955-8289-243ed6151423" providerId="ADAL" clId="{F68137B1-7E04-4260-BB21-3F11FF6B3CD0}" dt="2023-01-30T08:47:51.178" v="7" actId="478"/>
          <ac:spMkLst>
            <pc:docMk/>
            <pc:sldMk cId="2201682791" sldId="258"/>
            <ac:spMk id="94" creationId="{2E96A3C9-01B4-B1BA-9241-F28B8E613262}"/>
          </ac:spMkLst>
        </pc:spChg>
        <pc:spChg chg="mod">
          <ac:chgData name="Nuria" userId="71a78f82-015a-4955-8289-243ed6151423" providerId="ADAL" clId="{F68137B1-7E04-4260-BB21-3F11FF6B3CD0}" dt="2023-01-30T08:53:26.645" v="200" actId="20577"/>
          <ac:spMkLst>
            <pc:docMk/>
            <pc:sldMk cId="2201682791" sldId="258"/>
            <ac:spMk id="99" creationId="{263B8281-84B5-C9E5-2B9D-E8DC66E26CAC}"/>
          </ac:spMkLst>
        </pc:spChg>
        <pc:picChg chg="del">
          <ac:chgData name="Nuria" userId="71a78f82-015a-4955-8289-243ed6151423" providerId="ADAL" clId="{F68137B1-7E04-4260-BB21-3F11FF6B3CD0}" dt="2023-01-30T08:47:54.449" v="11" actId="478"/>
          <ac:picMkLst>
            <pc:docMk/>
            <pc:sldMk cId="2201682791" sldId="258"/>
            <ac:picMk id="4" creationId="{2270675D-AB78-A245-8E0A-CE591AFD9100}"/>
          </ac:picMkLst>
        </pc:picChg>
        <pc:picChg chg="del">
          <ac:chgData name="Nuria" userId="71a78f82-015a-4955-8289-243ed6151423" providerId="ADAL" clId="{F68137B1-7E04-4260-BB21-3F11FF6B3CD0}" dt="2023-01-30T08:47:46.209" v="1" actId="478"/>
          <ac:picMkLst>
            <pc:docMk/>
            <pc:sldMk cId="2201682791" sldId="258"/>
            <ac:picMk id="17" creationId="{204FB7A2-A98C-5584-1652-399CF48E72D9}"/>
          </ac:picMkLst>
        </pc:picChg>
        <pc:picChg chg="del">
          <ac:chgData name="Nuria" userId="71a78f82-015a-4955-8289-243ed6151423" providerId="ADAL" clId="{F68137B1-7E04-4260-BB21-3F11FF6B3CD0}" dt="2023-01-30T08:47:49.322" v="5" actId="478"/>
          <ac:picMkLst>
            <pc:docMk/>
            <pc:sldMk cId="2201682791" sldId="258"/>
            <ac:picMk id="22" creationId="{902EC2B5-5AC3-B6CF-9D84-BFF5A6C60BC2}"/>
          </ac:picMkLst>
        </pc:picChg>
        <pc:picChg chg="del">
          <ac:chgData name="Nuria" userId="71a78f82-015a-4955-8289-243ed6151423" providerId="ADAL" clId="{F68137B1-7E04-4260-BB21-3F11FF6B3CD0}" dt="2023-01-30T08:47:46.209" v="1" actId="478"/>
          <ac:picMkLst>
            <pc:docMk/>
            <pc:sldMk cId="2201682791" sldId="258"/>
            <ac:picMk id="23" creationId="{667B2897-9C26-BD60-4C85-AB6BF7B5A73D}"/>
          </ac:picMkLst>
        </pc:picChg>
        <pc:picChg chg="mod">
          <ac:chgData name="Nuria" userId="71a78f82-015a-4955-8289-243ed6151423" providerId="ADAL" clId="{F68137B1-7E04-4260-BB21-3F11FF6B3CD0}" dt="2023-01-30T08:53:39.111" v="201" actId="14100"/>
          <ac:picMkLst>
            <pc:docMk/>
            <pc:sldMk cId="2201682791" sldId="258"/>
            <ac:picMk id="46" creationId="{C6DD86AF-F478-DE34-8DAE-49DB19FAC8EE}"/>
          </ac:picMkLst>
        </pc:picChg>
        <pc:picChg chg="add mod">
          <ac:chgData name="Nuria" userId="71a78f82-015a-4955-8289-243ed6151423" providerId="ADAL" clId="{F68137B1-7E04-4260-BB21-3F11FF6B3CD0}" dt="2023-01-30T08:51:00.775" v="163" actId="1076"/>
          <ac:picMkLst>
            <pc:docMk/>
            <pc:sldMk cId="2201682791" sldId="258"/>
            <ac:picMk id="1026" creationId="{E70F744A-D855-EC04-97D3-67264E08A8E5}"/>
          </ac:picMkLst>
        </pc:picChg>
      </pc:sldChg>
    </pc:docChg>
  </pc:docChgLst>
  <pc:docChgLst>
    <pc:chgData name="Nuria Esteban Sanchez" userId="71a78f82-015a-4955-8289-243ed6151423" providerId="ADAL" clId="{E601E659-5B09-4E0D-B475-2E6868252831}"/>
    <pc:docChg chg="undo custSel modSld">
      <pc:chgData name="Nuria Esteban Sanchez" userId="71a78f82-015a-4955-8289-243ed6151423" providerId="ADAL" clId="{E601E659-5B09-4E0D-B475-2E6868252831}" dt="2023-10-18T11:56:37.548" v="44" actId="1038"/>
      <pc:docMkLst>
        <pc:docMk/>
      </pc:docMkLst>
      <pc:sldChg chg="addSp delSp modSp mod">
        <pc:chgData name="Nuria Esteban Sanchez" userId="71a78f82-015a-4955-8289-243ed6151423" providerId="ADAL" clId="{E601E659-5B09-4E0D-B475-2E6868252831}" dt="2023-10-18T11:55:48.009" v="23" actId="20577"/>
        <pc:sldMkLst>
          <pc:docMk/>
          <pc:sldMk cId="2201682791" sldId="258"/>
        </pc:sldMkLst>
        <pc:spChg chg="mod">
          <ac:chgData name="Nuria Esteban Sanchez" userId="71a78f82-015a-4955-8289-243ed6151423" providerId="ADAL" clId="{E601E659-5B09-4E0D-B475-2E6868252831}" dt="2023-10-18T11:53:52.979" v="1"/>
          <ac:spMkLst>
            <pc:docMk/>
            <pc:sldMk cId="2201682791" sldId="258"/>
            <ac:spMk id="5" creationId="{DC655DFD-3229-78B8-FE3E-EEECD418217B}"/>
          </ac:spMkLst>
        </pc:spChg>
        <pc:spChg chg="mod">
          <ac:chgData name="Nuria Esteban Sanchez" userId="71a78f82-015a-4955-8289-243ed6151423" providerId="ADAL" clId="{E601E659-5B09-4E0D-B475-2E6868252831}" dt="2023-10-18T11:53:52.979" v="1"/>
          <ac:spMkLst>
            <pc:docMk/>
            <pc:sldMk cId="2201682791" sldId="258"/>
            <ac:spMk id="7" creationId="{191E40BB-1BF1-5EDD-A379-75BAD8445630}"/>
          </ac:spMkLst>
        </pc:spChg>
        <pc:spChg chg="mod">
          <ac:chgData name="Nuria Esteban Sanchez" userId="71a78f82-015a-4955-8289-243ed6151423" providerId="ADAL" clId="{E601E659-5B09-4E0D-B475-2E6868252831}" dt="2023-10-18T11:53:52.979" v="1"/>
          <ac:spMkLst>
            <pc:docMk/>
            <pc:sldMk cId="2201682791" sldId="258"/>
            <ac:spMk id="8" creationId="{B3FEB39C-6656-6BF9-B87F-95B0C9A171B1}"/>
          </ac:spMkLst>
        </pc:spChg>
        <pc:spChg chg="mod">
          <ac:chgData name="Nuria Esteban Sanchez" userId="71a78f82-015a-4955-8289-243ed6151423" providerId="ADAL" clId="{E601E659-5B09-4E0D-B475-2E6868252831}" dt="2023-10-18T11:53:52.979" v="1"/>
          <ac:spMkLst>
            <pc:docMk/>
            <pc:sldMk cId="2201682791" sldId="258"/>
            <ac:spMk id="9" creationId="{B2CD894D-91DD-BB43-3E9E-F8BAAFE437AE}"/>
          </ac:spMkLst>
        </pc:spChg>
        <pc:spChg chg="add mod">
          <ac:chgData name="Nuria Esteban Sanchez" userId="71a78f82-015a-4955-8289-243ed6151423" providerId="ADAL" clId="{E601E659-5B09-4E0D-B475-2E6868252831}" dt="2023-10-18T11:55:48.009" v="23" actId="20577"/>
          <ac:spMkLst>
            <pc:docMk/>
            <pc:sldMk cId="2201682791" sldId="258"/>
            <ac:spMk id="10" creationId="{B383DFBB-EA83-7B29-B36D-5DE24F99AF31}"/>
          </ac:spMkLst>
        </pc:spChg>
        <pc:spChg chg="add mod">
          <ac:chgData name="Nuria Esteban Sanchez" userId="71a78f82-015a-4955-8289-243ed6151423" providerId="ADAL" clId="{E601E659-5B09-4E0D-B475-2E6868252831}" dt="2023-10-18T11:55:43.671" v="21" actId="20577"/>
          <ac:spMkLst>
            <pc:docMk/>
            <pc:sldMk cId="2201682791" sldId="258"/>
            <ac:spMk id="11" creationId="{DC28ECEC-60B5-8F63-3159-2BA152F24E9A}"/>
          </ac:spMkLst>
        </pc:spChg>
        <pc:spChg chg="add mod">
          <ac:chgData name="Nuria Esteban Sanchez" userId="71a78f82-015a-4955-8289-243ed6151423" providerId="ADAL" clId="{E601E659-5B09-4E0D-B475-2E6868252831}" dt="2023-10-18T11:55:46.415" v="22" actId="20577"/>
          <ac:spMkLst>
            <pc:docMk/>
            <pc:sldMk cId="2201682791" sldId="258"/>
            <ac:spMk id="12" creationId="{D0DDE4FE-D315-2860-D19C-6647F17B1FBE}"/>
          </ac:spMkLst>
        </pc:spChg>
        <pc:spChg chg="del mod">
          <ac:chgData name="Nuria Esteban Sanchez" userId="71a78f82-015a-4955-8289-243ed6151423" providerId="ADAL" clId="{E601E659-5B09-4E0D-B475-2E6868252831}" dt="2023-10-18T11:55:23.657" v="16" actId="478"/>
          <ac:spMkLst>
            <pc:docMk/>
            <pc:sldMk cId="2201682791" sldId="258"/>
            <ac:spMk id="20" creationId="{A118F6B8-CBE8-0F7A-D9A3-E9066387C91E}"/>
          </ac:spMkLst>
        </pc:spChg>
        <pc:spChg chg="del mod">
          <ac:chgData name="Nuria Esteban Sanchez" userId="71a78f82-015a-4955-8289-243ed6151423" providerId="ADAL" clId="{E601E659-5B09-4E0D-B475-2E6868252831}" dt="2023-10-18T11:55:23.657" v="16" actId="478"/>
          <ac:spMkLst>
            <pc:docMk/>
            <pc:sldMk cId="2201682791" sldId="258"/>
            <ac:spMk id="29" creationId="{CCDB7D9F-5139-BA8B-08EF-6CFFC21AC88E}"/>
          </ac:spMkLst>
        </pc:spChg>
        <pc:spChg chg="del mod">
          <ac:chgData name="Nuria Esteban Sanchez" userId="71a78f82-015a-4955-8289-243ed6151423" providerId="ADAL" clId="{E601E659-5B09-4E0D-B475-2E6868252831}" dt="2023-10-18T11:55:23.657" v="16" actId="478"/>
          <ac:spMkLst>
            <pc:docMk/>
            <pc:sldMk cId="2201682791" sldId="258"/>
            <ac:spMk id="31" creationId="{C27FA37B-F0BA-267B-A1B2-7385486311C4}"/>
          </ac:spMkLst>
        </pc:spChg>
        <pc:spChg chg="mod">
          <ac:chgData name="Nuria Esteban Sanchez" userId="71a78f82-015a-4955-8289-243ed6151423" providerId="ADAL" clId="{E601E659-5B09-4E0D-B475-2E6868252831}" dt="2023-10-18T11:55:00.386" v="13" actId="1076"/>
          <ac:spMkLst>
            <pc:docMk/>
            <pc:sldMk cId="2201682791" sldId="258"/>
            <ac:spMk id="32" creationId="{93D58BB6-D848-31D9-9BCB-1502B47F6211}"/>
          </ac:spMkLst>
        </pc:spChg>
        <pc:spChg chg="mod">
          <ac:chgData name="Nuria Esteban Sanchez" userId="71a78f82-015a-4955-8289-243ed6151423" providerId="ADAL" clId="{E601E659-5B09-4E0D-B475-2E6868252831}" dt="2023-10-18T11:55:00.386" v="13" actId="1076"/>
          <ac:spMkLst>
            <pc:docMk/>
            <pc:sldMk cId="2201682791" sldId="258"/>
            <ac:spMk id="33" creationId="{E6730AC7-3976-1D2D-124A-DF818CCB2235}"/>
          </ac:spMkLst>
        </pc:spChg>
        <pc:spChg chg="mod">
          <ac:chgData name="Nuria Esteban Sanchez" userId="71a78f82-015a-4955-8289-243ed6151423" providerId="ADAL" clId="{E601E659-5B09-4E0D-B475-2E6868252831}" dt="2023-10-18T11:55:00.386" v="13" actId="1076"/>
          <ac:spMkLst>
            <pc:docMk/>
            <pc:sldMk cId="2201682791" sldId="258"/>
            <ac:spMk id="35" creationId="{5072F0D8-5931-7830-703C-7D345A80D35C}"/>
          </ac:spMkLst>
        </pc:spChg>
        <pc:spChg chg="mod">
          <ac:chgData name="Nuria Esteban Sanchez" userId="71a78f82-015a-4955-8289-243ed6151423" providerId="ADAL" clId="{E601E659-5B09-4E0D-B475-2E6868252831}" dt="2023-10-18T11:54:31.638" v="12" actId="1037"/>
          <ac:spMkLst>
            <pc:docMk/>
            <pc:sldMk cId="2201682791" sldId="258"/>
            <ac:spMk id="52" creationId="{D3174FA4-66DF-05DE-616D-73F8BDD20183}"/>
          </ac:spMkLst>
        </pc:spChg>
        <pc:spChg chg="mod">
          <ac:chgData name="Nuria Esteban Sanchez" userId="71a78f82-015a-4955-8289-243ed6151423" providerId="ADAL" clId="{E601E659-5B09-4E0D-B475-2E6868252831}" dt="2023-10-18T11:54:31.638" v="12" actId="1037"/>
          <ac:spMkLst>
            <pc:docMk/>
            <pc:sldMk cId="2201682791" sldId="258"/>
            <ac:spMk id="54" creationId="{700F9B15-D427-AF1C-E53D-3BA9216F2ED7}"/>
          </ac:spMkLst>
        </pc:spChg>
        <pc:spChg chg="mod">
          <ac:chgData name="Nuria Esteban Sanchez" userId="71a78f82-015a-4955-8289-243ed6151423" providerId="ADAL" clId="{E601E659-5B09-4E0D-B475-2E6868252831}" dt="2023-10-18T11:54:31.638" v="12" actId="1037"/>
          <ac:spMkLst>
            <pc:docMk/>
            <pc:sldMk cId="2201682791" sldId="258"/>
            <ac:spMk id="56" creationId="{770F7742-07AE-9722-B533-0F18C0186985}"/>
          </ac:spMkLst>
        </pc:spChg>
        <pc:spChg chg="mod">
          <ac:chgData name="Nuria Esteban Sanchez" userId="71a78f82-015a-4955-8289-243ed6151423" providerId="ADAL" clId="{E601E659-5B09-4E0D-B475-2E6868252831}" dt="2023-10-18T11:54:31.638" v="12" actId="1037"/>
          <ac:spMkLst>
            <pc:docMk/>
            <pc:sldMk cId="2201682791" sldId="258"/>
            <ac:spMk id="58" creationId="{3D141173-9A49-DE82-81E3-757B855C0CC8}"/>
          </ac:spMkLst>
        </pc:spChg>
        <pc:grpChg chg="add mod">
          <ac:chgData name="Nuria Esteban Sanchez" userId="71a78f82-015a-4955-8289-243ed6151423" providerId="ADAL" clId="{E601E659-5B09-4E0D-B475-2E6868252831}" dt="2023-10-18T11:53:52.979" v="1"/>
          <ac:grpSpMkLst>
            <pc:docMk/>
            <pc:sldMk cId="2201682791" sldId="258"/>
            <ac:grpSpMk id="2" creationId="{087A021C-916C-F147-45FF-75CEB354B748}"/>
          </ac:grpSpMkLst>
        </pc:grpChg>
        <pc:grpChg chg="del">
          <ac:chgData name="Nuria Esteban Sanchez" userId="71a78f82-015a-4955-8289-243ed6151423" providerId="ADAL" clId="{E601E659-5B09-4E0D-B475-2E6868252831}" dt="2023-10-18T11:53:51.641" v="0" actId="478"/>
          <ac:grpSpMkLst>
            <pc:docMk/>
            <pc:sldMk cId="2201682791" sldId="258"/>
            <ac:grpSpMk id="37" creationId="{80DCE7D7-083C-A119-70FC-E0632CAC34E4}"/>
          </ac:grpSpMkLst>
        </pc:grpChg>
        <pc:picChg chg="mod">
          <ac:chgData name="Nuria Esteban Sanchez" userId="71a78f82-015a-4955-8289-243ed6151423" providerId="ADAL" clId="{E601E659-5B09-4E0D-B475-2E6868252831}" dt="2023-10-18T11:54:31.638" v="12" actId="1037"/>
          <ac:picMkLst>
            <pc:docMk/>
            <pc:sldMk cId="2201682791" sldId="258"/>
            <ac:picMk id="24" creationId="{D3AC234A-DF8E-5740-9151-B909C8698D82}"/>
          </ac:picMkLst>
        </pc:picChg>
        <pc:picChg chg="mod">
          <ac:chgData name="Nuria Esteban Sanchez" userId="71a78f82-015a-4955-8289-243ed6151423" providerId="ADAL" clId="{E601E659-5B09-4E0D-B475-2E6868252831}" dt="2023-10-18T11:54:31.638" v="12" actId="1037"/>
          <ac:picMkLst>
            <pc:docMk/>
            <pc:sldMk cId="2201682791" sldId="258"/>
            <ac:picMk id="26" creationId="{AF6A16A0-096E-77D2-B8F6-3AF20EE96A5C}"/>
          </ac:picMkLst>
        </pc:picChg>
        <pc:picChg chg="mod">
          <ac:chgData name="Nuria Esteban Sanchez" userId="71a78f82-015a-4955-8289-243ed6151423" providerId="ADAL" clId="{E601E659-5B09-4E0D-B475-2E6868252831}" dt="2023-10-18T11:54:31.638" v="12" actId="1037"/>
          <ac:picMkLst>
            <pc:docMk/>
            <pc:sldMk cId="2201682791" sldId="258"/>
            <ac:picMk id="27" creationId="{1C59E20D-B803-BA78-80E3-518F275A0B97}"/>
          </ac:picMkLst>
        </pc:picChg>
        <pc:picChg chg="mod">
          <ac:chgData name="Nuria Esteban Sanchez" userId="71a78f82-015a-4955-8289-243ed6151423" providerId="ADAL" clId="{E601E659-5B09-4E0D-B475-2E6868252831}" dt="2023-10-18T11:54:31.638" v="12" actId="1037"/>
          <ac:picMkLst>
            <pc:docMk/>
            <pc:sldMk cId="2201682791" sldId="258"/>
            <ac:picMk id="28" creationId="{4454D876-8D80-9FB0-5BC6-EB7B475A88FC}"/>
          </ac:picMkLst>
        </pc:picChg>
        <pc:cxnChg chg="mod">
          <ac:chgData name="Nuria Esteban Sanchez" userId="71a78f82-015a-4955-8289-243ed6151423" providerId="ADAL" clId="{E601E659-5B09-4E0D-B475-2E6868252831}" dt="2023-10-18T11:54:31.638" v="12" actId="1037"/>
          <ac:cxnSpMkLst>
            <pc:docMk/>
            <pc:sldMk cId="2201682791" sldId="258"/>
            <ac:cxnSpMk id="30" creationId="{0979EDFA-E659-D6DD-EEBF-A96B7F3415B7}"/>
          </ac:cxnSpMkLst>
        </pc:cxnChg>
        <pc:cxnChg chg="mod">
          <ac:chgData name="Nuria Esteban Sanchez" userId="71a78f82-015a-4955-8289-243ed6151423" providerId="ADAL" clId="{E601E659-5B09-4E0D-B475-2E6868252831}" dt="2023-10-18T11:54:31.638" v="12" actId="1037"/>
          <ac:cxnSpMkLst>
            <pc:docMk/>
            <pc:sldMk cId="2201682791" sldId="258"/>
            <ac:cxnSpMk id="34" creationId="{9AF1AFAE-DEEE-E619-A655-9CE4A707DD51}"/>
          </ac:cxnSpMkLst>
        </pc:cxnChg>
        <pc:cxnChg chg="mod">
          <ac:chgData name="Nuria Esteban Sanchez" userId="71a78f82-015a-4955-8289-243ed6151423" providerId="ADAL" clId="{E601E659-5B09-4E0D-B475-2E6868252831}" dt="2023-10-18T11:54:31.638" v="12" actId="1037"/>
          <ac:cxnSpMkLst>
            <pc:docMk/>
            <pc:sldMk cId="2201682791" sldId="258"/>
            <ac:cxnSpMk id="36" creationId="{7C922564-4B16-0D58-D1C7-6EB7D5005F69}"/>
          </ac:cxnSpMkLst>
        </pc:cxnChg>
        <pc:cxnChg chg="mod">
          <ac:chgData name="Nuria Esteban Sanchez" userId="71a78f82-015a-4955-8289-243ed6151423" providerId="ADAL" clId="{E601E659-5B09-4E0D-B475-2E6868252831}" dt="2023-10-18T11:54:31.638" v="12" actId="1037"/>
          <ac:cxnSpMkLst>
            <pc:docMk/>
            <pc:sldMk cId="2201682791" sldId="258"/>
            <ac:cxnSpMk id="39" creationId="{72E1689A-52BC-6EF2-733F-E8F85611A0ED}"/>
          </ac:cxnSpMkLst>
        </pc:cxnChg>
      </pc:sldChg>
      <pc:sldChg chg="addSp delSp modSp mod">
        <pc:chgData name="Nuria Esteban Sanchez" userId="71a78f82-015a-4955-8289-243ed6151423" providerId="ADAL" clId="{E601E659-5B09-4E0D-B475-2E6868252831}" dt="2023-10-18T11:56:37.548" v="44" actId="1038"/>
        <pc:sldMkLst>
          <pc:docMk/>
          <pc:sldMk cId="1122071543" sldId="286"/>
        </pc:sldMkLst>
        <pc:spChg chg="mod">
          <ac:chgData name="Nuria Esteban Sanchez" userId="71a78f82-015a-4955-8289-243ed6151423" providerId="ADAL" clId="{E601E659-5B09-4E0D-B475-2E6868252831}" dt="2023-10-18T11:55:55.205" v="25"/>
          <ac:spMkLst>
            <pc:docMk/>
            <pc:sldMk cId="1122071543" sldId="286"/>
            <ac:spMk id="20" creationId="{A2C43463-1317-65D3-349C-C545FDB0FFEE}"/>
          </ac:spMkLst>
        </pc:spChg>
        <pc:spChg chg="mod">
          <ac:chgData name="Nuria Esteban Sanchez" userId="71a78f82-015a-4955-8289-243ed6151423" providerId="ADAL" clId="{E601E659-5B09-4E0D-B475-2E6868252831}" dt="2023-10-18T11:56:02.480" v="26" actId="14100"/>
          <ac:spMkLst>
            <pc:docMk/>
            <pc:sldMk cId="1122071543" sldId="286"/>
            <ac:spMk id="21" creationId="{0791C9BA-BD28-430D-951E-88D86B729CEC}"/>
          </ac:spMkLst>
        </pc:spChg>
        <pc:spChg chg="mod">
          <ac:chgData name="Nuria Esteban Sanchez" userId="71a78f82-015a-4955-8289-243ed6151423" providerId="ADAL" clId="{E601E659-5B09-4E0D-B475-2E6868252831}" dt="2023-10-18T11:55:55.205" v="25"/>
          <ac:spMkLst>
            <pc:docMk/>
            <pc:sldMk cId="1122071543" sldId="286"/>
            <ac:spMk id="22" creationId="{A426F47A-4CBB-946E-F32D-E32B7D01F8B8}"/>
          </ac:spMkLst>
        </pc:spChg>
        <pc:spChg chg="mod">
          <ac:chgData name="Nuria Esteban Sanchez" userId="71a78f82-015a-4955-8289-243ed6151423" providerId="ADAL" clId="{E601E659-5B09-4E0D-B475-2E6868252831}" dt="2023-10-18T11:55:55.205" v="25"/>
          <ac:spMkLst>
            <pc:docMk/>
            <pc:sldMk cId="1122071543" sldId="286"/>
            <ac:spMk id="23" creationId="{6ECEF3AE-EE1D-928A-89F1-0CA763A4D447}"/>
          </ac:spMkLst>
        </pc:spChg>
        <pc:spChg chg="mod">
          <ac:chgData name="Nuria Esteban Sanchez" userId="71a78f82-015a-4955-8289-243ed6151423" providerId="ADAL" clId="{E601E659-5B09-4E0D-B475-2E6868252831}" dt="2023-10-18T11:55:55.205" v="25"/>
          <ac:spMkLst>
            <pc:docMk/>
            <pc:sldMk cId="1122071543" sldId="286"/>
            <ac:spMk id="24" creationId="{2BB7DFE1-329A-FE41-1B4F-368DF5ADA9D9}"/>
          </ac:spMkLst>
        </pc:spChg>
        <pc:spChg chg="mod">
          <ac:chgData name="Nuria Esteban Sanchez" userId="71a78f82-015a-4955-8289-243ed6151423" providerId="ADAL" clId="{E601E659-5B09-4E0D-B475-2E6868252831}" dt="2023-10-18T11:56:05.745" v="27" actId="14100"/>
          <ac:spMkLst>
            <pc:docMk/>
            <pc:sldMk cId="1122071543" sldId="286"/>
            <ac:spMk id="74" creationId="{066722E9-9373-24DE-927C-96FECEA71F17}"/>
          </ac:spMkLst>
        </pc:spChg>
        <pc:spChg chg="mod">
          <ac:chgData name="Nuria Esteban Sanchez" userId="71a78f82-015a-4955-8289-243ed6151423" providerId="ADAL" clId="{E601E659-5B09-4E0D-B475-2E6868252831}" dt="2023-10-18T11:56:18.239" v="33" actId="20577"/>
          <ac:spMkLst>
            <pc:docMk/>
            <pc:sldMk cId="1122071543" sldId="286"/>
            <ac:spMk id="77" creationId="{EF3B2007-364D-27D1-8D8F-28E0BC0B9E4B}"/>
          </ac:spMkLst>
        </pc:spChg>
        <pc:grpChg chg="add mod">
          <ac:chgData name="Nuria Esteban Sanchez" userId="71a78f82-015a-4955-8289-243ed6151423" providerId="ADAL" clId="{E601E659-5B09-4E0D-B475-2E6868252831}" dt="2023-10-18T11:55:55.205" v="25"/>
          <ac:grpSpMkLst>
            <pc:docMk/>
            <pc:sldMk cId="1122071543" sldId="286"/>
            <ac:grpSpMk id="4" creationId="{AA7060FA-4280-C0F9-B576-AC80386DDFA3}"/>
          </ac:grpSpMkLst>
        </pc:grpChg>
        <pc:grpChg chg="del">
          <ac:chgData name="Nuria Esteban Sanchez" userId="71a78f82-015a-4955-8289-243ed6151423" providerId="ADAL" clId="{E601E659-5B09-4E0D-B475-2E6868252831}" dt="2023-10-18T11:55:52.616" v="24" actId="478"/>
          <ac:grpSpMkLst>
            <pc:docMk/>
            <pc:sldMk cId="1122071543" sldId="286"/>
            <ac:grpSpMk id="11" creationId="{64C3E184-0974-D94E-BD81-CF89DD890739}"/>
          </ac:grpSpMkLst>
        </pc:grpChg>
        <pc:cxnChg chg="add mod">
          <ac:chgData name="Nuria Esteban Sanchez" userId="71a78f82-015a-4955-8289-243ed6151423" providerId="ADAL" clId="{E601E659-5B09-4E0D-B475-2E6868252831}" dt="2023-10-18T11:56:37.548" v="44" actId="1038"/>
          <ac:cxnSpMkLst>
            <pc:docMk/>
            <pc:sldMk cId="1122071543" sldId="286"/>
            <ac:cxnSpMk id="25" creationId="{421024ED-3FD0-8C6B-2F00-69CFDB20F7BF}"/>
          </ac:cxnSpMkLst>
        </pc:cxnChg>
      </pc:sldChg>
    </pc:docChg>
  </pc:docChgLst>
  <pc:docChgLst>
    <pc:chgData name="NURIA ESTEBAN" userId="a95e590921b083eb" providerId="LiveId" clId="{D3E4E006-59AA-430C-87F1-2B597F1435EF}"/>
    <pc:docChg chg="undo custSel modSld">
      <pc:chgData name="NURIA ESTEBAN" userId="a95e590921b083eb" providerId="LiveId" clId="{D3E4E006-59AA-430C-87F1-2B597F1435EF}" dt="2022-09-19T07:25:45.970" v="83" actId="1076"/>
      <pc:docMkLst>
        <pc:docMk/>
      </pc:docMkLst>
      <pc:sldChg chg="addSp delSp modSp mod">
        <pc:chgData name="NURIA ESTEBAN" userId="a95e590921b083eb" providerId="LiveId" clId="{D3E4E006-59AA-430C-87F1-2B597F1435EF}" dt="2022-09-19T07:25:45.970" v="83" actId="1076"/>
        <pc:sldMkLst>
          <pc:docMk/>
          <pc:sldMk cId="1122071543" sldId="286"/>
        </pc:sldMkLst>
        <pc:spChg chg="mod">
          <ac:chgData name="NURIA ESTEBAN" userId="a95e590921b083eb" providerId="LiveId" clId="{D3E4E006-59AA-430C-87F1-2B597F1435EF}" dt="2022-09-19T07:14:13.082" v="4" actId="179"/>
          <ac:spMkLst>
            <pc:docMk/>
            <pc:sldMk cId="1122071543" sldId="286"/>
            <ac:spMk id="19" creationId="{FDAEF277-8BDE-45F8-BBD3-71B3154DDE7A}"/>
          </ac:spMkLst>
        </pc:spChg>
        <pc:spChg chg="mod">
          <ac:chgData name="NURIA ESTEBAN" userId="a95e590921b083eb" providerId="LiveId" clId="{D3E4E006-59AA-430C-87F1-2B597F1435EF}" dt="2022-09-19T07:24:16.295" v="76" actId="179"/>
          <ac:spMkLst>
            <pc:docMk/>
            <pc:sldMk cId="1122071543" sldId="286"/>
            <ac:spMk id="21" creationId="{0791C9BA-BD28-430D-951E-88D86B729CEC}"/>
          </ac:spMkLst>
        </pc:spChg>
        <pc:spChg chg="mod">
          <ac:chgData name="NURIA ESTEBAN" userId="a95e590921b083eb" providerId="LiveId" clId="{D3E4E006-59AA-430C-87F1-2B597F1435EF}" dt="2022-09-19T07:19:03.686" v="43" actId="207"/>
          <ac:spMkLst>
            <pc:docMk/>
            <pc:sldMk cId="1122071543" sldId="286"/>
            <ac:spMk id="34" creationId="{43EA271A-7114-9DCA-664F-CF863F956A5F}"/>
          </ac:spMkLst>
        </pc:spChg>
        <pc:spChg chg="mod">
          <ac:chgData name="NURIA ESTEBAN" userId="a95e590921b083eb" providerId="LiveId" clId="{D3E4E006-59AA-430C-87F1-2B597F1435EF}" dt="2022-09-19T07:20:13.041" v="49" actId="14100"/>
          <ac:spMkLst>
            <pc:docMk/>
            <pc:sldMk cId="1122071543" sldId="286"/>
            <ac:spMk id="40" creationId="{BAC24CFC-A3A7-CE17-8CE3-C050A9C2A17B}"/>
          </ac:spMkLst>
        </pc:spChg>
        <pc:spChg chg="mod">
          <ac:chgData name="NURIA ESTEBAN" userId="a95e590921b083eb" providerId="LiveId" clId="{D3E4E006-59AA-430C-87F1-2B597F1435EF}" dt="2022-09-19T07:19:05.961" v="44" actId="207"/>
          <ac:spMkLst>
            <pc:docMk/>
            <pc:sldMk cId="1122071543" sldId="286"/>
            <ac:spMk id="41" creationId="{763CA1A4-93B7-098F-AD1C-E293B482C947}"/>
          </ac:spMkLst>
        </pc:spChg>
        <pc:spChg chg="mod">
          <ac:chgData name="NURIA ESTEBAN" userId="a95e590921b083eb" providerId="LiveId" clId="{D3E4E006-59AA-430C-87F1-2B597F1435EF}" dt="2022-09-19T07:19:07.761" v="45" actId="207"/>
          <ac:spMkLst>
            <pc:docMk/>
            <pc:sldMk cId="1122071543" sldId="286"/>
            <ac:spMk id="42" creationId="{3270F0F8-9EE6-D83B-47B0-F5D3250977E3}"/>
          </ac:spMkLst>
        </pc:spChg>
        <pc:spChg chg="mod">
          <ac:chgData name="NURIA ESTEBAN" userId="a95e590921b083eb" providerId="LiveId" clId="{D3E4E006-59AA-430C-87F1-2B597F1435EF}" dt="2022-09-19T07:14:32.702" v="8" actId="113"/>
          <ac:spMkLst>
            <pc:docMk/>
            <pc:sldMk cId="1122071543" sldId="286"/>
            <ac:spMk id="47" creationId="{9630EB7C-75A6-3917-D2CB-F9D93F5F84DC}"/>
          </ac:spMkLst>
        </pc:spChg>
        <pc:spChg chg="add del mod">
          <ac:chgData name="NURIA ESTEBAN" userId="a95e590921b083eb" providerId="LiveId" clId="{D3E4E006-59AA-430C-87F1-2B597F1435EF}" dt="2022-09-19T07:22:59.725" v="56" actId="1076"/>
          <ac:spMkLst>
            <pc:docMk/>
            <pc:sldMk cId="1122071543" sldId="286"/>
            <ac:spMk id="48" creationId="{5E0DD283-231D-3DB9-736E-0A4517B30DB1}"/>
          </ac:spMkLst>
        </pc:spChg>
        <pc:spChg chg="mod">
          <ac:chgData name="NURIA ESTEBAN" userId="a95e590921b083eb" providerId="LiveId" clId="{D3E4E006-59AA-430C-87F1-2B597F1435EF}" dt="2022-09-19T07:23:05.571" v="57" actId="1076"/>
          <ac:spMkLst>
            <pc:docMk/>
            <pc:sldMk cId="1122071543" sldId="286"/>
            <ac:spMk id="50" creationId="{F8AB0604-261A-8131-D259-E6C784E10C1E}"/>
          </ac:spMkLst>
        </pc:spChg>
        <pc:spChg chg="mod">
          <ac:chgData name="NURIA ESTEBAN" userId="a95e590921b083eb" providerId="LiveId" clId="{D3E4E006-59AA-430C-87F1-2B597F1435EF}" dt="2022-09-19T07:23:15.390" v="58" actId="1076"/>
          <ac:spMkLst>
            <pc:docMk/>
            <pc:sldMk cId="1122071543" sldId="286"/>
            <ac:spMk id="51" creationId="{53A30689-1785-70BB-DEC5-C36F44D086BE}"/>
          </ac:spMkLst>
        </pc:spChg>
        <pc:spChg chg="mod">
          <ac:chgData name="NURIA ESTEBAN" userId="a95e590921b083eb" providerId="LiveId" clId="{D3E4E006-59AA-430C-87F1-2B597F1435EF}" dt="2022-09-19T07:22:59.725" v="56" actId="1076"/>
          <ac:spMkLst>
            <pc:docMk/>
            <pc:sldMk cId="1122071543" sldId="286"/>
            <ac:spMk id="53" creationId="{CFDE802A-C031-875C-86E7-CF458F41BDB3}"/>
          </ac:spMkLst>
        </pc:spChg>
        <pc:spChg chg="mod">
          <ac:chgData name="NURIA ESTEBAN" userId="a95e590921b083eb" providerId="LiveId" clId="{D3E4E006-59AA-430C-87F1-2B597F1435EF}" dt="2022-09-19T07:22:48.411" v="54" actId="207"/>
          <ac:spMkLst>
            <pc:docMk/>
            <pc:sldMk cId="1122071543" sldId="286"/>
            <ac:spMk id="57" creationId="{8B8066C4-409E-001C-2DEB-8922B1143305}"/>
          </ac:spMkLst>
        </pc:spChg>
        <pc:spChg chg="mod">
          <ac:chgData name="NURIA ESTEBAN" userId="a95e590921b083eb" providerId="LiveId" clId="{D3E4E006-59AA-430C-87F1-2B597F1435EF}" dt="2022-09-19T07:23:15.390" v="58" actId="1076"/>
          <ac:spMkLst>
            <pc:docMk/>
            <pc:sldMk cId="1122071543" sldId="286"/>
            <ac:spMk id="58" creationId="{A231A8C5-6350-BC7C-38EE-25DF4212FCD3}"/>
          </ac:spMkLst>
        </pc:spChg>
        <pc:spChg chg="mod">
          <ac:chgData name="NURIA ESTEBAN" userId="a95e590921b083eb" providerId="LiveId" clId="{D3E4E006-59AA-430C-87F1-2B597F1435EF}" dt="2022-09-19T07:24:35.527" v="79" actId="1076"/>
          <ac:spMkLst>
            <pc:docMk/>
            <pc:sldMk cId="1122071543" sldId="286"/>
            <ac:spMk id="69" creationId="{4B3E6FE1-5DC7-5529-4F9F-2A0795549C51}"/>
          </ac:spMkLst>
        </pc:spChg>
        <pc:spChg chg="mod">
          <ac:chgData name="NURIA ESTEBAN" userId="a95e590921b083eb" providerId="LiveId" clId="{D3E4E006-59AA-430C-87F1-2B597F1435EF}" dt="2022-09-19T07:24:35.527" v="79" actId="1076"/>
          <ac:spMkLst>
            <pc:docMk/>
            <pc:sldMk cId="1122071543" sldId="286"/>
            <ac:spMk id="73" creationId="{BA96386C-1E23-C108-A285-DFFAD228B2B4}"/>
          </ac:spMkLst>
        </pc:spChg>
        <pc:spChg chg="mod">
          <ac:chgData name="NURIA ESTEBAN" userId="a95e590921b083eb" providerId="LiveId" clId="{D3E4E006-59AA-430C-87F1-2B597F1435EF}" dt="2022-09-19T07:24:35.527" v="79" actId="1076"/>
          <ac:spMkLst>
            <pc:docMk/>
            <pc:sldMk cId="1122071543" sldId="286"/>
            <ac:spMk id="74" creationId="{066722E9-9373-24DE-927C-96FECEA71F17}"/>
          </ac:spMkLst>
        </pc:spChg>
        <pc:spChg chg="mod">
          <ac:chgData name="NURIA ESTEBAN" userId="a95e590921b083eb" providerId="LiveId" clId="{D3E4E006-59AA-430C-87F1-2B597F1435EF}" dt="2022-09-19T07:24:35.527" v="79" actId="1076"/>
          <ac:spMkLst>
            <pc:docMk/>
            <pc:sldMk cId="1122071543" sldId="286"/>
            <ac:spMk id="75" creationId="{74BDA210-780B-0BAC-EADE-92A50B6E82D0}"/>
          </ac:spMkLst>
        </pc:spChg>
        <pc:spChg chg="mod">
          <ac:chgData name="NURIA ESTEBAN" userId="a95e590921b083eb" providerId="LiveId" clId="{D3E4E006-59AA-430C-87F1-2B597F1435EF}" dt="2022-09-19T07:16:45.806" v="30" actId="1076"/>
          <ac:spMkLst>
            <pc:docMk/>
            <pc:sldMk cId="1122071543" sldId="286"/>
            <ac:spMk id="77" creationId="{EF3B2007-364D-27D1-8D8F-28E0BC0B9E4B}"/>
          </ac:spMkLst>
        </pc:spChg>
        <pc:spChg chg="mod">
          <ac:chgData name="NURIA ESTEBAN" userId="a95e590921b083eb" providerId="LiveId" clId="{D3E4E006-59AA-430C-87F1-2B597F1435EF}" dt="2022-09-19T07:25:45.970" v="83" actId="1076"/>
          <ac:spMkLst>
            <pc:docMk/>
            <pc:sldMk cId="1122071543" sldId="286"/>
            <ac:spMk id="81" creationId="{FEE48B47-52F4-8113-6ACD-09C182919F90}"/>
          </ac:spMkLst>
        </pc:spChg>
        <pc:picChg chg="mod">
          <ac:chgData name="NURIA ESTEBAN" userId="a95e590921b083eb" providerId="LiveId" clId="{D3E4E006-59AA-430C-87F1-2B597F1435EF}" dt="2022-09-19T07:23:15.390" v="58" actId="1076"/>
          <ac:picMkLst>
            <pc:docMk/>
            <pc:sldMk cId="1122071543" sldId="286"/>
            <ac:picMk id="16" creationId="{31D5C786-DCB8-49DA-D7CE-B631396FE685}"/>
          </ac:picMkLst>
        </pc:picChg>
        <pc:picChg chg="mod">
          <ac:chgData name="NURIA ESTEBAN" userId="a95e590921b083eb" providerId="LiveId" clId="{D3E4E006-59AA-430C-87F1-2B597F1435EF}" dt="2022-09-19T07:23:19.274" v="59" actId="1076"/>
          <ac:picMkLst>
            <pc:docMk/>
            <pc:sldMk cId="1122071543" sldId="286"/>
            <ac:picMk id="17" creationId="{6F7F965A-919D-A682-9E6B-8A6E3D350415}"/>
          </ac:picMkLst>
        </pc:picChg>
        <pc:picChg chg="del mod">
          <ac:chgData name="NURIA ESTEBAN" userId="a95e590921b083eb" providerId="LiveId" clId="{D3E4E006-59AA-430C-87F1-2B597F1435EF}" dt="2022-09-19T07:24:26.365" v="78" actId="478"/>
          <ac:picMkLst>
            <pc:docMk/>
            <pc:sldMk cId="1122071543" sldId="286"/>
            <ac:picMk id="20" creationId="{DA00B7B2-1C9E-4A49-CE0B-AC2EB578E49C}"/>
          </ac:picMkLst>
        </pc:picChg>
        <pc:picChg chg="del">
          <ac:chgData name="NURIA ESTEBAN" userId="a95e590921b083eb" providerId="LiveId" clId="{D3E4E006-59AA-430C-87F1-2B597F1435EF}" dt="2022-09-19T07:18:52.285" v="41" actId="478"/>
          <ac:picMkLst>
            <pc:docMk/>
            <pc:sldMk cId="1122071543" sldId="286"/>
            <ac:picMk id="23" creationId="{5404E7FF-6F19-0022-6DE3-9A236994D60B}"/>
          </ac:picMkLst>
        </pc:picChg>
        <pc:picChg chg="add mod">
          <ac:chgData name="NURIA ESTEBAN" userId="a95e590921b083eb" providerId="LiveId" clId="{D3E4E006-59AA-430C-87F1-2B597F1435EF}" dt="2022-09-19T07:25:16.922" v="82" actId="1076"/>
          <ac:picMkLst>
            <pc:docMk/>
            <pc:sldMk cId="1122071543" sldId="286"/>
            <ac:picMk id="1026" creationId="{C9ED08BB-6766-DA3E-FFBF-8D029D44312A}"/>
          </ac:picMkLst>
        </pc:picChg>
        <pc:cxnChg chg="mod">
          <ac:chgData name="NURIA ESTEBAN" userId="a95e590921b083eb" providerId="LiveId" clId="{D3E4E006-59AA-430C-87F1-2B597F1435EF}" dt="2022-09-19T07:23:15.390" v="58" actId="1076"/>
          <ac:cxnSpMkLst>
            <pc:docMk/>
            <pc:sldMk cId="1122071543" sldId="286"/>
            <ac:cxnSpMk id="67" creationId="{7F0BB22E-F65C-F5F0-6E76-CC4E4F50C4AB}"/>
          </ac:cxnSpMkLst>
        </pc:cxnChg>
        <pc:cxnChg chg="mod">
          <ac:chgData name="NURIA ESTEBAN" userId="a95e590921b083eb" providerId="LiveId" clId="{D3E4E006-59AA-430C-87F1-2B597F1435EF}" dt="2022-09-19T07:23:15.390" v="58" actId="1076"/>
          <ac:cxnSpMkLst>
            <pc:docMk/>
            <pc:sldMk cId="1122071543" sldId="286"/>
            <ac:cxnSpMk id="68" creationId="{7D053773-C62D-4688-6C19-C74E1777EB36}"/>
          </ac:cxnSpMkLst>
        </pc:cxnChg>
        <pc:cxnChg chg="mod">
          <ac:chgData name="NURIA ESTEBAN" userId="a95e590921b083eb" providerId="LiveId" clId="{D3E4E006-59AA-430C-87F1-2B597F1435EF}" dt="2022-09-19T07:16:48" v="31" actId="1076"/>
          <ac:cxnSpMkLst>
            <pc:docMk/>
            <pc:sldMk cId="1122071543" sldId="286"/>
            <ac:cxnSpMk id="85" creationId="{48FE648B-F602-7349-B88B-93473B2DCC6E}"/>
          </ac:cxnSpMkLst>
        </pc:cxnChg>
        <pc:cxnChg chg="mod">
          <ac:chgData name="NURIA ESTEBAN" userId="a95e590921b083eb" providerId="LiveId" clId="{D3E4E006-59AA-430C-87F1-2B597F1435EF}" dt="2022-09-19T07:16:43.815" v="29" actId="1076"/>
          <ac:cxnSpMkLst>
            <pc:docMk/>
            <pc:sldMk cId="1122071543" sldId="286"/>
            <ac:cxnSpMk id="91" creationId="{E81DE020-9FC7-55DC-5724-20A1DDC47E62}"/>
          </ac:cxnSpMkLst>
        </pc:cxn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6976" y="1749795"/>
            <a:ext cx="6425724" cy="3722335"/>
          </a:xfrm>
        </p:spPr>
        <p:txBody>
          <a:bodyPr anchor="b"/>
          <a:lstStyle>
            <a:lvl1pPr algn="ctr">
              <a:defRPr sz="496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4960" y="5615678"/>
            <a:ext cx="5669756" cy="2581379"/>
          </a:xfrm>
        </p:spPr>
        <p:txBody>
          <a:bodyPr/>
          <a:lstStyle>
            <a:lvl1pPr marL="0" indent="0" algn="ctr">
              <a:buNone/>
              <a:defRPr sz="1984"/>
            </a:lvl1pPr>
            <a:lvl2pPr marL="377967" indent="0" algn="ctr">
              <a:buNone/>
              <a:defRPr sz="1653"/>
            </a:lvl2pPr>
            <a:lvl3pPr marL="755934" indent="0" algn="ctr">
              <a:buNone/>
              <a:defRPr sz="1488"/>
            </a:lvl3pPr>
            <a:lvl4pPr marL="1133902" indent="0" algn="ctr">
              <a:buNone/>
              <a:defRPr sz="1323"/>
            </a:lvl4pPr>
            <a:lvl5pPr marL="1511869" indent="0" algn="ctr">
              <a:buNone/>
              <a:defRPr sz="1323"/>
            </a:lvl5pPr>
            <a:lvl6pPr marL="1889836" indent="0" algn="ctr">
              <a:buNone/>
              <a:defRPr sz="1323"/>
            </a:lvl6pPr>
            <a:lvl7pPr marL="2267803" indent="0" algn="ctr">
              <a:buNone/>
              <a:defRPr sz="1323"/>
            </a:lvl7pPr>
            <a:lvl8pPr marL="2645771" indent="0" algn="ctr">
              <a:buNone/>
              <a:defRPr sz="1323"/>
            </a:lvl8pPr>
            <a:lvl9pPr marL="3023738" indent="0" algn="ctr">
              <a:buNone/>
              <a:defRPr sz="1323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1E5C99-C287-47BF-8E06-B0E1F5FA5971}" type="datetimeFigureOut">
              <a:rPr lang="es-ES" smtClean="0"/>
              <a:t>18/10/2023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C0E39B-5A14-4F42-9472-6DEDADEF591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132566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1E5C99-C287-47BF-8E06-B0E1F5FA5971}" type="datetimeFigureOut">
              <a:rPr lang="es-ES" smtClean="0"/>
              <a:t>18/10/2023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C0E39B-5A14-4F42-9472-6DEDADEF591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592134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791" y="2665532"/>
            <a:ext cx="6520220" cy="4447496"/>
          </a:xfrm>
        </p:spPr>
        <p:txBody>
          <a:bodyPr anchor="b"/>
          <a:lstStyle>
            <a:lvl1pPr>
              <a:defRPr sz="496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791" y="7155103"/>
            <a:ext cx="6520220" cy="2338833"/>
          </a:xfrm>
        </p:spPr>
        <p:txBody>
          <a:bodyPr/>
          <a:lstStyle>
            <a:lvl1pPr marL="0" indent="0">
              <a:buNone/>
              <a:defRPr sz="1984">
                <a:solidFill>
                  <a:schemeClr val="tx1"/>
                </a:solidFill>
              </a:defRPr>
            </a:lvl1pPr>
            <a:lvl2pPr marL="377967" indent="0">
              <a:buNone/>
              <a:defRPr sz="1653">
                <a:solidFill>
                  <a:schemeClr val="tx1">
                    <a:tint val="75000"/>
                  </a:schemeClr>
                </a:solidFill>
              </a:defRPr>
            </a:lvl2pPr>
            <a:lvl3pPr marL="755934" indent="0">
              <a:buNone/>
              <a:defRPr sz="1488">
                <a:solidFill>
                  <a:schemeClr val="tx1">
                    <a:tint val="75000"/>
                  </a:schemeClr>
                </a:solidFill>
              </a:defRPr>
            </a:lvl3pPr>
            <a:lvl4pPr marL="1133902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4pPr>
            <a:lvl5pPr marL="1511869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5pPr>
            <a:lvl6pPr marL="1889836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6pPr>
            <a:lvl7pPr marL="2267803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7pPr>
            <a:lvl8pPr marL="2645771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8pPr>
            <a:lvl9pPr marL="3023738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1E5C99-C287-47BF-8E06-B0E1F5FA5971}" type="datetimeFigureOut">
              <a:rPr lang="es-ES" smtClean="0"/>
              <a:t>18/10/2023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C0E39B-5A14-4F42-9472-6DEDADEF591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74184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9728" y="2846200"/>
            <a:ext cx="3212862" cy="6783857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27085" y="2846200"/>
            <a:ext cx="3212862" cy="6783857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1E5C99-C287-47BF-8E06-B0E1F5FA5971}" type="datetimeFigureOut">
              <a:rPr lang="es-ES" smtClean="0"/>
              <a:t>18/10/2023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C0E39B-5A14-4F42-9472-6DEDADEF591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82456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569242"/>
            <a:ext cx="6520220" cy="206659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0713" y="2620980"/>
            <a:ext cx="3198096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713" y="3905482"/>
            <a:ext cx="3198096" cy="5744375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27086" y="2620980"/>
            <a:ext cx="3213847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27086" y="3905482"/>
            <a:ext cx="3213847" cy="5744375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1E5C99-C287-47BF-8E06-B0E1F5FA5971}" type="datetimeFigureOut">
              <a:rPr lang="es-ES" smtClean="0"/>
              <a:t>18/10/2023</a:t>
            </a:fld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C0E39B-5A14-4F42-9472-6DEDADEF591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161807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1E5C99-C287-47BF-8E06-B0E1F5FA5971}" type="datetimeFigureOut">
              <a:rPr lang="es-ES" smtClean="0"/>
              <a:t>18/10/2023</a:t>
            </a:fld>
            <a:endParaRPr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C0E39B-5A14-4F42-9472-6DEDADEF591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549741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1E5C99-C287-47BF-8E06-B0E1F5FA5971}" type="datetimeFigureOut">
              <a:rPr lang="es-ES" smtClean="0"/>
              <a:t>18/10/2023</a:t>
            </a:fld>
            <a:endParaRPr lang="es-E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C0E39B-5A14-4F42-9472-6DEDADEF591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911099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3847" y="1539425"/>
            <a:ext cx="3827085" cy="7598117"/>
          </a:xfrm>
        </p:spPr>
        <p:txBody>
          <a:bodyPr/>
          <a:lstStyle>
            <a:lvl1pPr>
              <a:defRPr sz="2645"/>
            </a:lvl1pPr>
            <a:lvl2pPr>
              <a:defRPr sz="2315"/>
            </a:lvl2pPr>
            <a:lvl3pPr>
              <a:defRPr sz="1984"/>
            </a:lvl3pPr>
            <a:lvl4pPr>
              <a:defRPr sz="1653"/>
            </a:lvl4pPr>
            <a:lvl5pPr>
              <a:defRPr sz="1653"/>
            </a:lvl5pPr>
            <a:lvl6pPr>
              <a:defRPr sz="1653"/>
            </a:lvl6pPr>
            <a:lvl7pPr>
              <a:defRPr sz="1653"/>
            </a:lvl7pPr>
            <a:lvl8pPr>
              <a:defRPr sz="1653"/>
            </a:lvl8pPr>
            <a:lvl9pPr>
              <a:defRPr sz="1653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1E5C99-C287-47BF-8E06-B0E1F5FA5971}" type="datetimeFigureOut">
              <a:rPr lang="es-ES" smtClean="0"/>
              <a:t>18/10/2023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C0E39B-5A14-4F42-9472-6DEDADEF591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992518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213847" y="1539425"/>
            <a:ext cx="3827085" cy="7598117"/>
          </a:xfrm>
        </p:spPr>
        <p:txBody>
          <a:bodyPr anchor="t"/>
          <a:lstStyle>
            <a:lvl1pPr marL="0" indent="0">
              <a:buNone/>
              <a:defRPr sz="2645"/>
            </a:lvl1pPr>
            <a:lvl2pPr marL="377967" indent="0">
              <a:buNone/>
              <a:defRPr sz="2315"/>
            </a:lvl2pPr>
            <a:lvl3pPr marL="755934" indent="0">
              <a:buNone/>
              <a:defRPr sz="1984"/>
            </a:lvl3pPr>
            <a:lvl4pPr marL="1133902" indent="0">
              <a:buNone/>
              <a:defRPr sz="1653"/>
            </a:lvl4pPr>
            <a:lvl5pPr marL="1511869" indent="0">
              <a:buNone/>
              <a:defRPr sz="1653"/>
            </a:lvl5pPr>
            <a:lvl6pPr marL="1889836" indent="0">
              <a:buNone/>
              <a:defRPr sz="1653"/>
            </a:lvl6pPr>
            <a:lvl7pPr marL="2267803" indent="0">
              <a:buNone/>
              <a:defRPr sz="1653"/>
            </a:lvl7pPr>
            <a:lvl8pPr marL="2645771" indent="0">
              <a:buNone/>
              <a:defRPr sz="1653"/>
            </a:lvl8pPr>
            <a:lvl9pPr marL="3023738" indent="0">
              <a:buNone/>
              <a:defRPr sz="1653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1E5C99-C287-47BF-8E06-B0E1F5FA5971}" type="datetimeFigureOut">
              <a:rPr lang="es-ES" smtClean="0"/>
              <a:t>18/10/2023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C0E39B-5A14-4F42-9472-6DEDADEF591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749673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1E5C99-C287-47BF-8E06-B0E1F5FA5971}" type="datetimeFigureOut">
              <a:rPr lang="es-ES" smtClean="0"/>
              <a:t>18/10/2023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C0E39B-5A14-4F42-9472-6DEDADEF591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03017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09893" y="569240"/>
            <a:ext cx="1630055" cy="9060817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9728" y="569240"/>
            <a:ext cx="4795669" cy="9060817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1E5C99-C287-47BF-8E06-B0E1F5FA5971}" type="datetimeFigureOut">
              <a:rPr lang="es-ES" smtClean="0"/>
              <a:t>18/10/2023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C0E39B-5A14-4F42-9472-6DEDADEF591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714462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9728" y="2846200"/>
            <a:ext cx="6520220" cy="67838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1E5C99-C287-47BF-8E06-B0E1F5FA5971}" type="datetimeFigureOut">
              <a:rPr lang="es-ES" smtClean="0"/>
              <a:t>18/10/2023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C0E39B-5A14-4F42-9472-6DEDADEF591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857420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755934" rtl="0" eaLnBrk="1" latinLnBrk="0" hangingPunct="1">
        <a:lnSpc>
          <a:spcPct val="90000"/>
        </a:lnSpc>
        <a:spcBef>
          <a:spcPct val="0"/>
        </a:spcBef>
        <a:buNone/>
        <a:defRPr sz="363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984" indent="-188984" algn="l" defTabSz="755934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sz="2315" kern="1200">
          <a:solidFill>
            <a:schemeClr val="tx1"/>
          </a:solidFill>
          <a:latin typeface="+mn-lt"/>
          <a:ea typeface="+mn-ea"/>
          <a:cs typeface="+mn-cs"/>
        </a:defRPr>
      </a:lvl1pPr>
      <a:lvl2pPr marL="566951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944918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653" kern="1200">
          <a:solidFill>
            <a:schemeClr val="tx1"/>
          </a:solidFill>
          <a:latin typeface="+mn-lt"/>
          <a:ea typeface="+mn-ea"/>
          <a:cs typeface="+mn-cs"/>
        </a:defRPr>
      </a:lvl3pPr>
      <a:lvl4pPr marL="1322885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700853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2078820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456787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834754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212722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967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934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902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869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836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7803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5771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3738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hthoek 17">
            <a:extLst>
              <a:ext uri="{FF2B5EF4-FFF2-40B4-BE49-F238E27FC236}">
                <a16:creationId xmlns:a16="http://schemas.microsoft.com/office/drawing/2014/main" id="{9E780340-43FD-A644-8CB7-C402BAEBD479}"/>
              </a:ext>
            </a:extLst>
          </p:cNvPr>
          <p:cNvSpPr/>
          <p:nvPr/>
        </p:nvSpPr>
        <p:spPr>
          <a:xfrm>
            <a:off x="-1" y="10026337"/>
            <a:ext cx="7559675" cy="665476"/>
          </a:xfrm>
          <a:prstGeom prst="rect">
            <a:avLst/>
          </a:prstGeom>
          <a:solidFill>
            <a:srgbClr val="009ED0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12E876F0-2B13-244F-9D5B-F3D8A9587D0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28560" y="10110748"/>
            <a:ext cx="5669756" cy="302984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/>
            <a:r>
              <a:rPr lang="nl-NL" sz="1050" dirty="0" err="1">
                <a:solidFill>
                  <a:srgbClr val="C2C2C2"/>
                </a:solidFill>
                <a:latin typeface="ABeZeh"/>
                <a:ea typeface="ABeZeh" pitchFamily="2" charset="0"/>
              </a:rPr>
              <a:t>Mètode</a:t>
            </a:r>
            <a:r>
              <a:rPr lang="nl-NL" sz="1050" dirty="0">
                <a:solidFill>
                  <a:srgbClr val="C2C2C2"/>
                </a:solidFill>
                <a:latin typeface="ABeZeh"/>
                <a:ea typeface="ABeZeh" pitchFamily="2" charset="0"/>
              </a:rPr>
              <a:t> </a:t>
            </a:r>
            <a:r>
              <a:rPr lang="nl-NL" sz="1050" dirty="0" err="1">
                <a:solidFill>
                  <a:srgbClr val="C2C2C2"/>
                </a:solidFill>
                <a:latin typeface="ABeZeh"/>
                <a:ea typeface="ABeZeh" pitchFamily="2" charset="0"/>
              </a:rPr>
              <a:t>Snappet</a:t>
            </a:r>
            <a:r>
              <a:rPr lang="nl-NL" sz="1050" dirty="0">
                <a:solidFill>
                  <a:srgbClr val="C2C2C2"/>
                </a:solidFill>
                <a:latin typeface="ABeZeh"/>
                <a:ea typeface="ABeZeh" pitchFamily="2" charset="0"/>
              </a:rPr>
              <a:t>. </a:t>
            </a:r>
            <a:r>
              <a:rPr lang="nl-NL" sz="1050" dirty="0" err="1">
                <a:solidFill>
                  <a:srgbClr val="C2C2C2"/>
                </a:solidFill>
                <a:latin typeface="ABeZeh"/>
                <a:ea typeface="ABeZeh" pitchFamily="2" charset="0"/>
              </a:rPr>
              <a:t>Prova</a:t>
            </a:r>
            <a:r>
              <a:rPr lang="nl-NL" sz="1050" dirty="0">
                <a:solidFill>
                  <a:srgbClr val="C2C2C2"/>
                </a:solidFill>
                <a:latin typeface="ABeZeh"/>
                <a:ea typeface="ABeZeh" pitchFamily="2" charset="0"/>
              </a:rPr>
              <a:t> 4t. </a:t>
            </a:r>
            <a:r>
              <a:rPr lang="nl-NL" sz="1050" dirty="0" err="1">
                <a:solidFill>
                  <a:srgbClr val="C2C2C2"/>
                </a:solidFill>
                <a:latin typeface="ABeZeh"/>
                <a:ea typeface="ABeZeh" pitchFamily="2" charset="0"/>
              </a:rPr>
              <a:t>Unitat</a:t>
            </a:r>
            <a:r>
              <a:rPr lang="nl-NL" sz="1050" dirty="0">
                <a:solidFill>
                  <a:srgbClr val="C2C2C2"/>
                </a:solidFill>
                <a:latin typeface="ABeZeh"/>
                <a:ea typeface="ABeZeh" pitchFamily="2" charset="0"/>
              </a:rPr>
              <a:t> 1. Pàgina 1 de 2.</a:t>
            </a:r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BA60057A-157B-224C-A3B6-CC58E9E010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21802" y="10104122"/>
            <a:ext cx="804656" cy="227691"/>
          </a:xfrm>
          <a:prstGeom prst="rect">
            <a:avLst/>
          </a:prstGeom>
        </p:spPr>
      </p:pic>
      <p:sp>
        <p:nvSpPr>
          <p:cNvPr id="16" name="Ondertitel 2">
            <a:extLst>
              <a:ext uri="{FF2B5EF4-FFF2-40B4-BE49-F238E27FC236}">
                <a16:creationId xmlns:a16="http://schemas.microsoft.com/office/drawing/2014/main" id="{3DE31D84-5ABF-B348-88A9-48CB1C7A7F67}"/>
              </a:ext>
            </a:extLst>
          </p:cNvPr>
          <p:cNvSpPr txBox="1">
            <a:spLocks/>
          </p:cNvSpPr>
          <p:nvPr/>
        </p:nvSpPr>
        <p:spPr>
          <a:xfrm>
            <a:off x="602248" y="1798028"/>
            <a:ext cx="6452995" cy="50170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nl-NL" sz="1600" b="1" dirty="0">
                <a:solidFill>
                  <a:srgbClr val="333333"/>
                </a:solidFill>
                <a:latin typeface="ABeZeh"/>
                <a:ea typeface="ABeZeh" pitchFamily="2" charset="0"/>
              </a:rPr>
              <a:t>1. </a:t>
            </a:r>
            <a:r>
              <a:rPr lang="nl-NL" sz="1600" b="1" dirty="0" err="1">
                <a:solidFill>
                  <a:srgbClr val="333333"/>
                </a:solidFill>
                <a:latin typeface="ABeZeh"/>
                <a:ea typeface="ABeZeh" pitchFamily="2" charset="0"/>
              </a:rPr>
              <a:t>Completa</a:t>
            </a:r>
            <a:r>
              <a:rPr lang="nl-NL" sz="1600" b="1" dirty="0">
                <a:solidFill>
                  <a:srgbClr val="333333"/>
                </a:solidFill>
                <a:latin typeface="ABeZeh"/>
                <a:ea typeface="ABeZeh" pitchFamily="2" charset="0"/>
              </a:rPr>
              <a:t> els espais amb les </a:t>
            </a:r>
            <a:r>
              <a:rPr lang="nl-NL" sz="1600" b="1" dirty="0" err="1">
                <a:solidFill>
                  <a:srgbClr val="333333"/>
                </a:solidFill>
                <a:latin typeface="ABeZeh"/>
                <a:ea typeface="ABeZeh" pitchFamily="2" charset="0"/>
              </a:rPr>
              <a:t>paraules</a:t>
            </a:r>
            <a:r>
              <a:rPr lang="nl-NL" sz="1600" b="1" dirty="0">
                <a:solidFill>
                  <a:srgbClr val="333333"/>
                </a:solidFill>
                <a:latin typeface="ABeZeh"/>
                <a:ea typeface="ABeZeh" pitchFamily="2" charset="0"/>
              </a:rPr>
              <a:t> que </a:t>
            </a:r>
            <a:r>
              <a:rPr lang="nl-NL" sz="1600" b="1" dirty="0" err="1">
                <a:solidFill>
                  <a:srgbClr val="333333"/>
                </a:solidFill>
                <a:latin typeface="ABeZeh"/>
                <a:ea typeface="ABeZeh" pitchFamily="2" charset="0"/>
              </a:rPr>
              <a:t>falten</a:t>
            </a:r>
            <a:r>
              <a:rPr lang="nl-NL" sz="1600" b="1" dirty="0">
                <a:solidFill>
                  <a:srgbClr val="333333"/>
                </a:solidFill>
                <a:latin typeface="ABeZeh"/>
                <a:ea typeface="ABeZeh" pitchFamily="2" charset="0"/>
              </a:rPr>
              <a:t>. </a:t>
            </a:r>
            <a:r>
              <a:rPr lang="nl-NL" sz="1600" dirty="0">
                <a:solidFill>
                  <a:srgbClr val="333333"/>
                </a:solidFill>
                <a:latin typeface="ABeZeh"/>
                <a:ea typeface="ABeZeh" pitchFamily="2" charset="0"/>
              </a:rPr>
              <a:t>(1,5 </a:t>
            </a:r>
            <a:r>
              <a:rPr lang="nl-NL" sz="1600" dirty="0" err="1">
                <a:solidFill>
                  <a:srgbClr val="333333"/>
                </a:solidFill>
                <a:latin typeface="ABeZeh"/>
                <a:ea typeface="ABeZeh" pitchFamily="2" charset="0"/>
              </a:rPr>
              <a:t>punts</a:t>
            </a:r>
            <a:r>
              <a:rPr lang="nl-NL" sz="1600" dirty="0">
                <a:solidFill>
                  <a:srgbClr val="333333"/>
                </a:solidFill>
                <a:latin typeface="ABeZeh"/>
                <a:ea typeface="ABeZeh" pitchFamily="2" charset="0"/>
              </a:rPr>
              <a:t>)</a:t>
            </a:r>
          </a:p>
        </p:txBody>
      </p:sp>
      <p:sp>
        <p:nvSpPr>
          <p:cNvPr id="113" name="Tekstvak 12">
            <a:extLst>
              <a:ext uri="{FF2B5EF4-FFF2-40B4-BE49-F238E27FC236}">
                <a16:creationId xmlns:a16="http://schemas.microsoft.com/office/drawing/2014/main" id="{C6A77E14-1A58-4EEE-A4CA-679CD3E7DCA9}"/>
              </a:ext>
            </a:extLst>
          </p:cNvPr>
          <p:cNvSpPr txBox="1"/>
          <p:nvPr/>
        </p:nvSpPr>
        <p:spPr>
          <a:xfrm>
            <a:off x="1107845" y="2389645"/>
            <a:ext cx="5400045" cy="382092"/>
          </a:xfrm>
          <a:prstGeom prst="rect">
            <a:avLst/>
          </a:prstGeom>
          <a:ln>
            <a:solidFill>
              <a:srgbClr val="009ED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lIns="91440" tIns="45720" rIns="91440" bIns="4572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nl-NL" sz="1400" dirty="0">
                <a:solidFill>
                  <a:schemeClr val="tx1"/>
                </a:solidFill>
                <a:latin typeface="ABeZeh"/>
                <a:ea typeface="ABeZeh" pitchFamily="2" charset="0"/>
              </a:rPr>
              <a:t> </a:t>
            </a:r>
            <a:r>
              <a:rPr lang="nl-NL" sz="1400" dirty="0" err="1">
                <a:solidFill>
                  <a:schemeClr val="tx1"/>
                </a:solidFill>
                <a:latin typeface="ABeZeh"/>
                <a:ea typeface="ABeZeh" pitchFamily="2" charset="0"/>
              </a:rPr>
              <a:t>carronyer</a:t>
            </a:r>
            <a:r>
              <a:rPr lang="nl-NL" sz="1400" dirty="0">
                <a:solidFill>
                  <a:schemeClr val="tx1"/>
                </a:solidFill>
                <a:latin typeface="ABeZeh"/>
                <a:ea typeface="ABeZeh" pitchFamily="2" charset="0"/>
              </a:rPr>
              <a:t>           </a:t>
            </a:r>
            <a:r>
              <a:rPr lang="nl-NL" sz="1400" dirty="0" err="1">
                <a:solidFill>
                  <a:schemeClr val="tx1"/>
                </a:solidFill>
                <a:latin typeface="ABeZeh"/>
                <a:ea typeface="ABeZeh" pitchFamily="2" charset="0"/>
              </a:rPr>
              <a:t>omnívor</a:t>
            </a:r>
            <a:r>
              <a:rPr lang="nl-NL" sz="1400" dirty="0">
                <a:solidFill>
                  <a:schemeClr val="tx1"/>
                </a:solidFill>
                <a:latin typeface="ABeZeh"/>
                <a:ea typeface="ABeZeh" pitchFamily="2" charset="0"/>
              </a:rPr>
              <a:t>             </a:t>
            </a:r>
            <a:r>
              <a:rPr lang="nl-NL" sz="1400" dirty="0" err="1">
                <a:solidFill>
                  <a:schemeClr val="tx1"/>
                </a:solidFill>
                <a:latin typeface="ABeZeh"/>
                <a:ea typeface="ABeZeh" pitchFamily="2" charset="0"/>
              </a:rPr>
              <a:t>herbívor</a:t>
            </a:r>
            <a:r>
              <a:rPr lang="nl-NL" sz="1400" dirty="0">
                <a:solidFill>
                  <a:schemeClr val="tx1"/>
                </a:solidFill>
                <a:latin typeface="ABeZeh"/>
                <a:ea typeface="ABeZeh" pitchFamily="2" charset="0"/>
              </a:rPr>
              <a:t>            </a:t>
            </a:r>
            <a:r>
              <a:rPr lang="nl-NL" sz="1400" dirty="0" err="1">
                <a:solidFill>
                  <a:schemeClr val="tx1"/>
                </a:solidFill>
                <a:latin typeface="ABeZeh"/>
                <a:ea typeface="ABeZeh" pitchFamily="2" charset="0"/>
              </a:rPr>
              <a:t>carnívor</a:t>
            </a:r>
            <a:endParaRPr lang="nl-NL" sz="1400" dirty="0" err="1">
              <a:solidFill>
                <a:schemeClr val="tx1"/>
              </a:solidFill>
              <a:latin typeface="ABeZeh"/>
              <a:ea typeface="Calibri"/>
              <a:cs typeface="Calibri"/>
            </a:endParaRPr>
          </a:p>
        </p:txBody>
      </p:sp>
      <p:sp>
        <p:nvSpPr>
          <p:cNvPr id="78" name="Ondertitel 2">
            <a:extLst>
              <a:ext uri="{FF2B5EF4-FFF2-40B4-BE49-F238E27FC236}">
                <a16:creationId xmlns:a16="http://schemas.microsoft.com/office/drawing/2014/main" id="{7E190294-8CC6-4D02-81E1-B396116609CB}"/>
              </a:ext>
            </a:extLst>
          </p:cNvPr>
          <p:cNvSpPr txBox="1">
            <a:spLocks/>
          </p:cNvSpPr>
          <p:nvPr/>
        </p:nvSpPr>
        <p:spPr>
          <a:xfrm>
            <a:off x="627383" y="4595789"/>
            <a:ext cx="6059103" cy="50170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nl-NL" sz="1600" b="1" dirty="0">
                <a:solidFill>
                  <a:srgbClr val="333333"/>
                </a:solidFill>
                <a:latin typeface="ABeZeh"/>
                <a:ea typeface="ABeZeh" pitchFamily="2" charset="0"/>
              </a:rPr>
              <a:t>2. </a:t>
            </a:r>
            <a:r>
              <a:rPr lang="nl-NL" sz="1600" b="1" dirty="0" err="1">
                <a:solidFill>
                  <a:srgbClr val="333333"/>
                </a:solidFill>
                <a:latin typeface="ABeZeh"/>
                <a:ea typeface="ABeZeh" pitchFamily="2" charset="0"/>
              </a:rPr>
              <a:t>Explica</a:t>
            </a:r>
            <a:r>
              <a:rPr lang="nl-NL" sz="1600" b="1" dirty="0">
                <a:solidFill>
                  <a:srgbClr val="333333"/>
                </a:solidFill>
                <a:latin typeface="ABeZeh"/>
                <a:ea typeface="ABeZeh" pitchFamily="2" charset="0"/>
              </a:rPr>
              <a:t> </a:t>
            </a:r>
            <a:r>
              <a:rPr lang="nl-NL" sz="1600" b="1" dirty="0" err="1">
                <a:solidFill>
                  <a:srgbClr val="333333"/>
                </a:solidFill>
                <a:latin typeface="ABeZeh"/>
                <a:ea typeface="ABeZeh" pitchFamily="2" charset="0"/>
              </a:rPr>
              <a:t>què</a:t>
            </a:r>
            <a:r>
              <a:rPr lang="nl-NL" sz="1600" b="1" dirty="0">
                <a:solidFill>
                  <a:srgbClr val="333333"/>
                </a:solidFill>
                <a:latin typeface="ABeZeh"/>
                <a:ea typeface="ABeZeh" pitchFamily="2" charset="0"/>
              </a:rPr>
              <a:t> </a:t>
            </a:r>
            <a:r>
              <a:rPr lang="nl-NL" sz="1600" b="1" dirty="0" err="1">
                <a:solidFill>
                  <a:srgbClr val="333333"/>
                </a:solidFill>
                <a:latin typeface="ABeZeh"/>
                <a:ea typeface="ABeZeh" pitchFamily="2" charset="0"/>
              </a:rPr>
              <a:t>és</a:t>
            </a:r>
            <a:r>
              <a:rPr lang="nl-NL" sz="1600" b="1" dirty="0">
                <a:solidFill>
                  <a:srgbClr val="333333"/>
                </a:solidFill>
                <a:latin typeface="ABeZeh"/>
                <a:ea typeface="ABeZeh" pitchFamily="2" charset="0"/>
              </a:rPr>
              <a:t> </a:t>
            </a:r>
            <a:r>
              <a:rPr lang="nl-NL" sz="1600" b="1" dirty="0" err="1">
                <a:solidFill>
                  <a:srgbClr val="333333"/>
                </a:solidFill>
                <a:latin typeface="ABeZeh"/>
                <a:ea typeface="ABeZeh" pitchFamily="2" charset="0"/>
              </a:rPr>
              <a:t>una</a:t>
            </a:r>
            <a:r>
              <a:rPr lang="nl-NL" sz="1600" b="1" dirty="0">
                <a:solidFill>
                  <a:srgbClr val="333333"/>
                </a:solidFill>
                <a:latin typeface="ABeZeh"/>
                <a:ea typeface="ABeZeh" pitchFamily="2" charset="0"/>
              </a:rPr>
              <a:t> </a:t>
            </a:r>
            <a:r>
              <a:rPr lang="nl-NL" sz="1600" b="1" dirty="0">
                <a:latin typeface="ABeZeh"/>
                <a:ea typeface="ABeZeh" pitchFamily="2" charset="0"/>
              </a:rPr>
              <a:t>«</a:t>
            </a:r>
            <a:r>
              <a:rPr lang="nl-NL" sz="1600" b="1" dirty="0" err="1">
                <a:latin typeface="ABeZeh" panose="00000500000000000000"/>
              </a:rPr>
              <a:t>protectora</a:t>
            </a:r>
            <a:r>
              <a:rPr lang="nl-NL" sz="1600" b="1" dirty="0">
                <a:latin typeface="ABeZeh" panose="00000500000000000000"/>
              </a:rPr>
              <a:t> </a:t>
            </a:r>
            <a:r>
              <a:rPr lang="nl-NL" sz="1600" b="1" dirty="0" err="1">
                <a:latin typeface="ABeZeh" panose="00000500000000000000"/>
              </a:rPr>
              <a:t>d'animals</a:t>
            </a:r>
            <a:r>
              <a:rPr lang="nl-NL" sz="1600" b="1" dirty="0">
                <a:latin typeface="ABeZeh" panose="00000500000000000000"/>
              </a:rPr>
              <a:t>»</a:t>
            </a:r>
            <a:r>
              <a:rPr lang="nl-NL" sz="1600" b="1" dirty="0">
                <a:latin typeface="ABeZeh"/>
                <a:ea typeface="ABeZeh" pitchFamily="2" charset="0"/>
              </a:rPr>
              <a:t>. </a:t>
            </a:r>
            <a:r>
              <a:rPr lang="nl-NL" sz="1600" dirty="0">
                <a:solidFill>
                  <a:srgbClr val="333333"/>
                </a:solidFill>
                <a:latin typeface="ABeZeh"/>
                <a:ea typeface="ABeZeh" pitchFamily="2" charset="0"/>
              </a:rPr>
              <a:t>(1,5 punt)</a:t>
            </a:r>
          </a:p>
        </p:txBody>
      </p:sp>
      <p:sp>
        <p:nvSpPr>
          <p:cNvPr id="86" name="Ondertitel 2">
            <a:extLst>
              <a:ext uri="{FF2B5EF4-FFF2-40B4-BE49-F238E27FC236}">
                <a16:creationId xmlns:a16="http://schemas.microsoft.com/office/drawing/2014/main" id="{D493F75A-D62E-457A-9338-6B9ED5D34963}"/>
              </a:ext>
            </a:extLst>
          </p:cNvPr>
          <p:cNvSpPr txBox="1">
            <a:spLocks/>
          </p:cNvSpPr>
          <p:nvPr/>
        </p:nvSpPr>
        <p:spPr>
          <a:xfrm>
            <a:off x="627383" y="6996537"/>
            <a:ext cx="6332619" cy="50170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263525">
              <a:lnSpc>
                <a:spcPct val="100000"/>
              </a:lnSpc>
            </a:pPr>
            <a:r>
              <a:rPr lang="nl-NL" sz="1600" b="1" dirty="0">
                <a:solidFill>
                  <a:srgbClr val="333333"/>
                </a:solidFill>
                <a:latin typeface="ABeZeh"/>
                <a:ea typeface="ABeZeh" pitchFamily="2" charset="0"/>
              </a:rPr>
              <a:t>3. Ordena </a:t>
            </a:r>
            <a:r>
              <a:rPr lang="nl-NL" sz="1600" b="1" dirty="0" err="1">
                <a:solidFill>
                  <a:srgbClr val="333333"/>
                </a:solidFill>
                <a:latin typeface="ABeZeh"/>
                <a:ea typeface="ABeZeh" pitchFamily="2" charset="0"/>
              </a:rPr>
              <a:t>alfabèticament</a:t>
            </a:r>
            <a:r>
              <a:rPr lang="nl-NL" sz="1600" b="1" dirty="0">
                <a:solidFill>
                  <a:srgbClr val="333333"/>
                </a:solidFill>
                <a:latin typeface="ABeZeh"/>
                <a:ea typeface="ABeZeh" pitchFamily="2" charset="0"/>
              </a:rPr>
              <a:t> les </a:t>
            </a:r>
            <a:r>
              <a:rPr lang="nl-NL" sz="1600" b="1" dirty="0" err="1">
                <a:solidFill>
                  <a:srgbClr val="333333"/>
                </a:solidFill>
                <a:latin typeface="ABeZeh"/>
                <a:ea typeface="ABeZeh" pitchFamily="2" charset="0"/>
              </a:rPr>
              <a:t>següents</a:t>
            </a:r>
            <a:r>
              <a:rPr lang="nl-NL" sz="1600" b="1" dirty="0">
                <a:solidFill>
                  <a:srgbClr val="333333"/>
                </a:solidFill>
                <a:latin typeface="ABeZeh"/>
                <a:ea typeface="ABeZeh" pitchFamily="2" charset="0"/>
              </a:rPr>
              <a:t> </a:t>
            </a:r>
            <a:r>
              <a:rPr lang="nl-NL" sz="1600" b="1" dirty="0" err="1">
                <a:solidFill>
                  <a:srgbClr val="333333"/>
                </a:solidFill>
                <a:latin typeface="ABeZeh"/>
                <a:ea typeface="ABeZeh" pitchFamily="2" charset="0"/>
              </a:rPr>
              <a:t>paraules</a:t>
            </a:r>
            <a:r>
              <a:rPr lang="nl-NL" sz="1600" b="1" dirty="0">
                <a:solidFill>
                  <a:srgbClr val="333333"/>
                </a:solidFill>
                <a:latin typeface="ABeZeh"/>
                <a:ea typeface="ABeZeh" pitchFamily="2" charset="0"/>
              </a:rPr>
              <a:t>: </a:t>
            </a:r>
            <a:r>
              <a:rPr lang="nl-NL" sz="1600" b="1" dirty="0">
                <a:solidFill>
                  <a:srgbClr val="009ED0"/>
                </a:solidFill>
                <a:latin typeface="ABeZeh" panose="00000500000000000000"/>
              </a:rPr>
              <a:t>piano</a:t>
            </a:r>
            <a:r>
              <a:rPr lang="nl-NL" sz="1600" b="1" dirty="0">
                <a:solidFill>
                  <a:srgbClr val="333333"/>
                </a:solidFill>
                <a:latin typeface="ABeZeh"/>
                <a:ea typeface="ABeZeh" pitchFamily="2" charset="0"/>
              </a:rPr>
              <a:t>, 	</a:t>
            </a:r>
            <a:r>
              <a:rPr lang="nl-NL" sz="1600" b="1" dirty="0" err="1">
                <a:solidFill>
                  <a:srgbClr val="009ED0"/>
                </a:solidFill>
                <a:latin typeface="ABeZeh" panose="00000500000000000000"/>
              </a:rPr>
              <a:t>mandrós</a:t>
            </a:r>
            <a:r>
              <a:rPr lang="nl-NL" sz="1600" b="1" dirty="0">
                <a:solidFill>
                  <a:srgbClr val="333333"/>
                </a:solidFill>
                <a:latin typeface="ABeZeh"/>
                <a:ea typeface="ABeZeh" pitchFamily="2" charset="0"/>
              </a:rPr>
              <a:t>, </a:t>
            </a:r>
            <a:r>
              <a:rPr lang="nl-NL" sz="1600" b="1" dirty="0" err="1">
                <a:solidFill>
                  <a:srgbClr val="009ED0"/>
                </a:solidFill>
                <a:latin typeface="ABeZeh" panose="00000500000000000000"/>
              </a:rPr>
              <a:t>poble</a:t>
            </a:r>
            <a:r>
              <a:rPr lang="nl-NL" sz="1600" b="1" dirty="0">
                <a:solidFill>
                  <a:srgbClr val="333333"/>
                </a:solidFill>
                <a:latin typeface="ABeZeh"/>
                <a:ea typeface="ABeZeh" pitchFamily="2" charset="0"/>
              </a:rPr>
              <a:t>, </a:t>
            </a:r>
            <a:r>
              <a:rPr lang="nl-NL" sz="1600" b="1" dirty="0" err="1">
                <a:solidFill>
                  <a:srgbClr val="009ED0"/>
                </a:solidFill>
                <a:latin typeface="ABeZeh" panose="00000500000000000000"/>
              </a:rPr>
              <a:t>pera</a:t>
            </a:r>
            <a:r>
              <a:rPr lang="nl-NL" sz="1600" b="1" dirty="0">
                <a:solidFill>
                  <a:srgbClr val="333333"/>
                </a:solidFill>
                <a:latin typeface="ABeZeh"/>
                <a:ea typeface="ABeZeh" pitchFamily="2" charset="0"/>
              </a:rPr>
              <a:t>, </a:t>
            </a:r>
            <a:r>
              <a:rPr lang="nl-NL" sz="1600" b="1" dirty="0" err="1">
                <a:solidFill>
                  <a:srgbClr val="009ED0"/>
                </a:solidFill>
                <a:latin typeface="ABeZeh" panose="00000500000000000000"/>
              </a:rPr>
              <a:t>partitura</a:t>
            </a:r>
            <a:r>
              <a:rPr lang="nl-NL" sz="1600" b="1" dirty="0">
                <a:solidFill>
                  <a:srgbClr val="333333"/>
                </a:solidFill>
                <a:latin typeface="ABeZeh"/>
              </a:rPr>
              <a:t> i</a:t>
            </a:r>
            <a:r>
              <a:rPr lang="nl-NL" sz="1600" b="1" dirty="0">
                <a:solidFill>
                  <a:srgbClr val="333333"/>
                </a:solidFill>
                <a:latin typeface="ABeZeh"/>
                <a:ea typeface="ABeZeh" pitchFamily="2" charset="0"/>
              </a:rPr>
              <a:t> </a:t>
            </a:r>
            <a:r>
              <a:rPr lang="nl-NL" sz="1600" b="1" dirty="0" err="1">
                <a:solidFill>
                  <a:srgbClr val="009ED0"/>
                </a:solidFill>
                <a:latin typeface="ABeZeh" panose="00000500000000000000"/>
              </a:rPr>
              <a:t>porter</a:t>
            </a:r>
            <a:r>
              <a:rPr lang="nl-NL" sz="1600" b="1" dirty="0">
                <a:solidFill>
                  <a:srgbClr val="333333"/>
                </a:solidFill>
                <a:latin typeface="ABeZeh"/>
                <a:ea typeface="ABeZeh" pitchFamily="2" charset="0"/>
              </a:rPr>
              <a:t>. </a:t>
            </a:r>
            <a:r>
              <a:rPr lang="nl-NL" sz="1600" dirty="0">
                <a:solidFill>
                  <a:srgbClr val="333333"/>
                </a:solidFill>
                <a:latin typeface="ABeZeh"/>
                <a:ea typeface="ABeZeh" pitchFamily="2" charset="0"/>
              </a:rPr>
              <a:t>(2 punts)</a:t>
            </a:r>
          </a:p>
        </p:txBody>
      </p:sp>
      <p:cxnSp>
        <p:nvCxnSpPr>
          <p:cNvPr id="43" name="Conector recto 42">
            <a:extLst>
              <a:ext uri="{FF2B5EF4-FFF2-40B4-BE49-F238E27FC236}">
                <a16:creationId xmlns:a16="http://schemas.microsoft.com/office/drawing/2014/main" id="{69A65943-B8B4-1355-FCEC-1FB02DAFACAB}"/>
              </a:ext>
            </a:extLst>
          </p:cNvPr>
          <p:cNvCxnSpPr>
            <a:cxnSpLocks/>
          </p:cNvCxnSpPr>
          <p:nvPr/>
        </p:nvCxnSpPr>
        <p:spPr>
          <a:xfrm>
            <a:off x="869117" y="5413711"/>
            <a:ext cx="5817369" cy="0"/>
          </a:xfrm>
          <a:prstGeom prst="line">
            <a:avLst/>
          </a:prstGeom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75" name="Conector recto 74">
            <a:extLst>
              <a:ext uri="{FF2B5EF4-FFF2-40B4-BE49-F238E27FC236}">
                <a16:creationId xmlns:a16="http://schemas.microsoft.com/office/drawing/2014/main" id="{FF743A37-F77E-AD8B-E8C7-0E4A770DE6BE}"/>
              </a:ext>
            </a:extLst>
          </p:cNvPr>
          <p:cNvCxnSpPr>
            <a:cxnSpLocks/>
          </p:cNvCxnSpPr>
          <p:nvPr/>
        </p:nvCxnSpPr>
        <p:spPr>
          <a:xfrm>
            <a:off x="869117" y="6522494"/>
            <a:ext cx="5817369" cy="0"/>
          </a:xfrm>
          <a:prstGeom prst="line">
            <a:avLst/>
          </a:prstGeom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pic>
        <p:nvPicPr>
          <p:cNvPr id="24" name="Picture 2">
            <a:extLst>
              <a:ext uri="{FF2B5EF4-FFF2-40B4-BE49-F238E27FC236}">
                <a16:creationId xmlns:a16="http://schemas.microsoft.com/office/drawing/2014/main" id="{D3AC234A-DF8E-5740-9151-B909C8698D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2409188" y="3065487"/>
            <a:ext cx="234279" cy="1263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2">
            <a:extLst>
              <a:ext uri="{FF2B5EF4-FFF2-40B4-BE49-F238E27FC236}">
                <a16:creationId xmlns:a16="http://schemas.microsoft.com/office/drawing/2014/main" id="{AF6A16A0-096E-77D2-B8F6-3AF20EE96A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2409189" y="3496529"/>
            <a:ext cx="234279" cy="1263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2">
            <a:extLst>
              <a:ext uri="{FF2B5EF4-FFF2-40B4-BE49-F238E27FC236}">
                <a16:creationId xmlns:a16="http://schemas.microsoft.com/office/drawing/2014/main" id="{1C59E20D-B803-BA78-80E3-518F275A0B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2409189" y="3853771"/>
            <a:ext cx="234279" cy="1263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2">
            <a:extLst>
              <a:ext uri="{FF2B5EF4-FFF2-40B4-BE49-F238E27FC236}">
                <a16:creationId xmlns:a16="http://schemas.microsoft.com/office/drawing/2014/main" id="{4454D876-8D80-9FB0-5BC6-EB7B475A88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2409189" y="4246255"/>
            <a:ext cx="234279" cy="1263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30" name="Conector recto 29">
            <a:extLst>
              <a:ext uri="{FF2B5EF4-FFF2-40B4-BE49-F238E27FC236}">
                <a16:creationId xmlns:a16="http://schemas.microsoft.com/office/drawing/2014/main" id="{0979EDFA-E659-D6DD-EEBF-A96B7F3415B7}"/>
              </a:ext>
            </a:extLst>
          </p:cNvPr>
          <p:cNvCxnSpPr>
            <a:cxnSpLocks/>
          </p:cNvCxnSpPr>
          <p:nvPr/>
        </p:nvCxnSpPr>
        <p:spPr>
          <a:xfrm>
            <a:off x="750151" y="4373131"/>
            <a:ext cx="1465254" cy="0"/>
          </a:xfrm>
          <a:prstGeom prst="line">
            <a:avLst/>
          </a:prstGeom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34" name="Conector recto 33">
            <a:extLst>
              <a:ext uri="{FF2B5EF4-FFF2-40B4-BE49-F238E27FC236}">
                <a16:creationId xmlns:a16="http://schemas.microsoft.com/office/drawing/2014/main" id="{9AF1AFAE-DEEE-E619-A655-9CE4A707DD51}"/>
              </a:ext>
            </a:extLst>
          </p:cNvPr>
          <p:cNvCxnSpPr>
            <a:cxnSpLocks/>
          </p:cNvCxnSpPr>
          <p:nvPr/>
        </p:nvCxnSpPr>
        <p:spPr>
          <a:xfrm>
            <a:off x="750151" y="3975128"/>
            <a:ext cx="1465254" cy="0"/>
          </a:xfrm>
          <a:prstGeom prst="line">
            <a:avLst/>
          </a:prstGeom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36" name="Conector recto 35">
            <a:extLst>
              <a:ext uri="{FF2B5EF4-FFF2-40B4-BE49-F238E27FC236}">
                <a16:creationId xmlns:a16="http://schemas.microsoft.com/office/drawing/2014/main" id="{7C922564-4B16-0D58-D1C7-6EB7D5005F69}"/>
              </a:ext>
            </a:extLst>
          </p:cNvPr>
          <p:cNvCxnSpPr>
            <a:cxnSpLocks/>
          </p:cNvCxnSpPr>
          <p:nvPr/>
        </p:nvCxnSpPr>
        <p:spPr>
          <a:xfrm>
            <a:off x="750151" y="3576568"/>
            <a:ext cx="1465254" cy="0"/>
          </a:xfrm>
          <a:prstGeom prst="line">
            <a:avLst/>
          </a:prstGeom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39" name="Conector recto 38">
            <a:extLst>
              <a:ext uri="{FF2B5EF4-FFF2-40B4-BE49-F238E27FC236}">
                <a16:creationId xmlns:a16="http://schemas.microsoft.com/office/drawing/2014/main" id="{72E1689A-52BC-6EF2-733F-E8F85611A0ED}"/>
              </a:ext>
            </a:extLst>
          </p:cNvPr>
          <p:cNvCxnSpPr>
            <a:cxnSpLocks/>
          </p:cNvCxnSpPr>
          <p:nvPr/>
        </p:nvCxnSpPr>
        <p:spPr>
          <a:xfrm>
            <a:off x="750151" y="3186657"/>
            <a:ext cx="1465254" cy="0"/>
          </a:xfrm>
          <a:prstGeom prst="line">
            <a:avLst/>
          </a:prstGeom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32" name="CuadroTexto 31">
            <a:extLst>
              <a:ext uri="{FF2B5EF4-FFF2-40B4-BE49-F238E27FC236}">
                <a16:creationId xmlns:a16="http://schemas.microsoft.com/office/drawing/2014/main" id="{93D58BB6-D848-31D9-9BCB-1502B47F6211}"/>
              </a:ext>
            </a:extLst>
          </p:cNvPr>
          <p:cNvSpPr txBox="1"/>
          <p:nvPr/>
        </p:nvSpPr>
        <p:spPr>
          <a:xfrm>
            <a:off x="766045" y="8917267"/>
            <a:ext cx="2021367" cy="369332"/>
          </a:xfrm>
          <a:prstGeom prst="rect">
            <a:avLst/>
          </a:prstGeom>
          <a:ln>
            <a:solidFill>
              <a:srgbClr val="009ED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nl-NL" sz="1400" dirty="0">
                <a:latin typeface="ABeZeh" panose="00000500000000000000"/>
              </a:rPr>
              <a:t>4</a:t>
            </a:r>
            <a:r>
              <a:rPr lang="nl-NL" dirty="0">
                <a:latin typeface="ABeZeh" panose="00000500000000000000"/>
              </a:rPr>
              <a:t>. </a:t>
            </a:r>
            <a:endParaRPr lang="es-ES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33" name="CuadroTexto 32">
            <a:extLst>
              <a:ext uri="{FF2B5EF4-FFF2-40B4-BE49-F238E27FC236}">
                <a16:creationId xmlns:a16="http://schemas.microsoft.com/office/drawing/2014/main" id="{E6730AC7-3976-1D2D-124A-DF818CCB2235}"/>
              </a:ext>
            </a:extLst>
          </p:cNvPr>
          <p:cNvSpPr txBox="1"/>
          <p:nvPr/>
        </p:nvSpPr>
        <p:spPr>
          <a:xfrm>
            <a:off x="2996824" y="8911221"/>
            <a:ext cx="2021367" cy="369332"/>
          </a:xfrm>
          <a:prstGeom prst="rect">
            <a:avLst/>
          </a:prstGeom>
          <a:ln>
            <a:solidFill>
              <a:srgbClr val="009ED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nl-NL" sz="1400" dirty="0">
                <a:latin typeface="ABeZeh" panose="00000500000000000000"/>
              </a:rPr>
              <a:t>5</a:t>
            </a:r>
            <a:r>
              <a:rPr lang="nl-NL" dirty="0">
                <a:latin typeface="ABeZeh" panose="00000500000000000000"/>
              </a:rPr>
              <a:t>. </a:t>
            </a:r>
            <a:endParaRPr lang="es-ES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35" name="CuadroTexto 34">
            <a:extLst>
              <a:ext uri="{FF2B5EF4-FFF2-40B4-BE49-F238E27FC236}">
                <a16:creationId xmlns:a16="http://schemas.microsoft.com/office/drawing/2014/main" id="{5072F0D8-5931-7830-703C-7D345A80D35C}"/>
              </a:ext>
            </a:extLst>
          </p:cNvPr>
          <p:cNvSpPr txBox="1"/>
          <p:nvPr/>
        </p:nvSpPr>
        <p:spPr>
          <a:xfrm>
            <a:off x="5249230" y="8917267"/>
            <a:ext cx="2021367" cy="369332"/>
          </a:xfrm>
          <a:prstGeom prst="rect">
            <a:avLst/>
          </a:prstGeom>
          <a:ln>
            <a:solidFill>
              <a:srgbClr val="009ED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nl-NL" sz="1400" dirty="0">
                <a:latin typeface="ABeZeh" panose="00000500000000000000"/>
              </a:rPr>
              <a:t>6</a:t>
            </a:r>
            <a:r>
              <a:rPr lang="nl-NL" dirty="0">
                <a:latin typeface="ABeZeh" panose="00000500000000000000"/>
              </a:rPr>
              <a:t>. </a:t>
            </a:r>
            <a:endParaRPr lang="es-ES" dirty="0">
              <a:solidFill>
                <a:schemeClr val="bg1">
                  <a:lumMod val="65000"/>
                </a:schemeClr>
              </a:solidFill>
            </a:endParaRPr>
          </a:p>
        </p:txBody>
      </p:sp>
      <p:pic>
        <p:nvPicPr>
          <p:cNvPr id="46" name="Imagen 45">
            <a:extLst>
              <a:ext uri="{FF2B5EF4-FFF2-40B4-BE49-F238E27FC236}">
                <a16:creationId xmlns:a16="http://schemas.microsoft.com/office/drawing/2014/main" id="{C6DD86AF-F478-DE34-8DAE-49DB19FAC8E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63905" y="4468499"/>
            <a:ext cx="750663" cy="965138"/>
          </a:xfrm>
          <a:prstGeom prst="rect">
            <a:avLst/>
          </a:prstGeom>
        </p:spPr>
      </p:pic>
      <p:sp>
        <p:nvSpPr>
          <p:cNvPr id="19" name="Ondertitel 2">
            <a:extLst>
              <a:ext uri="{FF2B5EF4-FFF2-40B4-BE49-F238E27FC236}">
                <a16:creationId xmlns:a16="http://schemas.microsoft.com/office/drawing/2014/main" id="{6D34ABA9-0D13-B4E7-136E-3175BF5ECB86}"/>
              </a:ext>
            </a:extLst>
          </p:cNvPr>
          <p:cNvSpPr txBox="1">
            <a:spLocks/>
          </p:cNvSpPr>
          <p:nvPr/>
        </p:nvSpPr>
        <p:spPr>
          <a:xfrm>
            <a:off x="628560" y="638262"/>
            <a:ext cx="4082588" cy="41261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nl-NL" sz="2400" b="1" dirty="0" err="1">
                <a:solidFill>
                  <a:srgbClr val="009ED0"/>
                </a:solidFill>
                <a:latin typeface="ABeZeh"/>
                <a:ea typeface="ABeZeh" pitchFamily="2" charset="0"/>
              </a:rPr>
              <a:t>Unitat</a:t>
            </a:r>
            <a:r>
              <a:rPr lang="nl-NL" sz="24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 1. </a:t>
            </a:r>
            <a:r>
              <a:rPr lang="nl-NL" sz="2400" b="1" dirty="0" err="1">
                <a:solidFill>
                  <a:srgbClr val="009ED0"/>
                </a:solidFill>
                <a:latin typeface="ABeZeh"/>
                <a:ea typeface="ABeZeh" pitchFamily="2" charset="0"/>
              </a:rPr>
              <a:t>Prova</a:t>
            </a:r>
          </a:p>
          <a:p>
            <a:endParaRPr lang="nl-NL" sz="2400" dirty="0">
              <a:latin typeface="ABeZeh" pitchFamily="2" charset="0"/>
              <a:ea typeface="ABeZeh" pitchFamily="2" charset="0"/>
            </a:endParaRPr>
          </a:p>
        </p:txBody>
      </p:sp>
      <p:sp>
        <p:nvSpPr>
          <p:cNvPr id="49" name="Tekstvak 14">
            <a:extLst>
              <a:ext uri="{FF2B5EF4-FFF2-40B4-BE49-F238E27FC236}">
                <a16:creationId xmlns:a16="http://schemas.microsoft.com/office/drawing/2014/main" id="{45C93A20-B385-9932-E6D9-C25A30E4FA81}"/>
              </a:ext>
            </a:extLst>
          </p:cNvPr>
          <p:cNvSpPr txBox="1"/>
          <p:nvPr/>
        </p:nvSpPr>
        <p:spPr>
          <a:xfrm>
            <a:off x="5345525" y="714851"/>
            <a:ext cx="1823185" cy="323871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nl-NL" sz="1100" b="1" dirty="0" err="1">
                <a:solidFill>
                  <a:srgbClr val="333333"/>
                </a:solidFill>
                <a:latin typeface="ABeZeh"/>
              </a:rPr>
              <a:t>Qualificació</a:t>
            </a:r>
            <a:endParaRPr lang="en-US" dirty="0" err="1"/>
          </a:p>
        </p:txBody>
      </p:sp>
      <p:sp>
        <p:nvSpPr>
          <p:cNvPr id="50" name="Rectángulo: esquinas redondeadas 49">
            <a:extLst>
              <a:ext uri="{FF2B5EF4-FFF2-40B4-BE49-F238E27FC236}">
                <a16:creationId xmlns:a16="http://schemas.microsoft.com/office/drawing/2014/main" id="{B337F429-2229-4DDA-4078-9DF011723D01}"/>
              </a:ext>
            </a:extLst>
          </p:cNvPr>
          <p:cNvSpPr/>
          <p:nvPr/>
        </p:nvSpPr>
        <p:spPr>
          <a:xfrm>
            <a:off x="6255657" y="569454"/>
            <a:ext cx="756927" cy="661193"/>
          </a:xfrm>
          <a:prstGeom prst="roundRect">
            <a:avLst/>
          </a:prstGeom>
          <a:noFill/>
          <a:ln w="3175">
            <a:solidFill>
              <a:srgbClr val="009E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2" name="CuadroTexto 51">
            <a:extLst>
              <a:ext uri="{FF2B5EF4-FFF2-40B4-BE49-F238E27FC236}">
                <a16:creationId xmlns:a16="http://schemas.microsoft.com/office/drawing/2014/main" id="{D3174FA4-66DF-05DE-616D-73F8BDD20183}"/>
              </a:ext>
            </a:extLst>
          </p:cNvPr>
          <p:cNvSpPr txBox="1"/>
          <p:nvPr/>
        </p:nvSpPr>
        <p:spPr>
          <a:xfrm>
            <a:off x="2746771" y="3363530"/>
            <a:ext cx="4646646" cy="307777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nl-NL" sz="1400" err="1">
                <a:latin typeface="ABeZeh" panose="00000500000000000000"/>
              </a:rPr>
              <a:t>Animal</a:t>
            </a:r>
            <a:r>
              <a:rPr lang="nl-NL" sz="1400" dirty="0">
                <a:latin typeface="ABeZeh" panose="00000500000000000000"/>
              </a:rPr>
              <a:t> que </a:t>
            </a:r>
            <a:r>
              <a:rPr lang="nl-NL" sz="1400" err="1">
                <a:latin typeface="ABeZeh" panose="00000500000000000000"/>
              </a:rPr>
              <a:t>s'alimenta</a:t>
            </a:r>
            <a:r>
              <a:rPr lang="nl-NL" sz="1400" dirty="0">
                <a:latin typeface="ABeZeh" panose="00000500000000000000"/>
              </a:rPr>
              <a:t> </a:t>
            </a:r>
            <a:r>
              <a:rPr lang="nl-NL" sz="1400" err="1">
                <a:latin typeface="ABeZeh" panose="00000500000000000000"/>
              </a:rPr>
              <a:t>d'altres</a:t>
            </a:r>
            <a:r>
              <a:rPr lang="nl-NL" sz="1400" dirty="0">
                <a:latin typeface="ABeZeh" panose="00000500000000000000"/>
              </a:rPr>
              <a:t> </a:t>
            </a:r>
            <a:r>
              <a:rPr lang="nl-NL" sz="1400" err="1">
                <a:latin typeface="ABeZeh" panose="00000500000000000000"/>
              </a:rPr>
              <a:t>animals</a:t>
            </a:r>
            <a:r>
              <a:rPr lang="nl-NL" sz="1400" dirty="0">
                <a:latin typeface="ABeZeh" panose="00000500000000000000"/>
              </a:rPr>
              <a:t> </a:t>
            </a:r>
            <a:r>
              <a:rPr lang="nl-NL" sz="1400" err="1">
                <a:latin typeface="ABeZeh" panose="00000500000000000000"/>
              </a:rPr>
              <a:t>morts</a:t>
            </a:r>
            <a:r>
              <a:rPr lang="nl-NL" sz="1400" dirty="0">
                <a:latin typeface="ABeZeh" panose="00000500000000000000"/>
              </a:rPr>
              <a:t>.</a:t>
            </a:r>
            <a:endParaRPr lang="en-US" sz="1400" dirty="0">
              <a:latin typeface="ABeZeh" panose="00000500000000000000"/>
            </a:endParaRPr>
          </a:p>
        </p:txBody>
      </p:sp>
      <p:sp>
        <p:nvSpPr>
          <p:cNvPr id="54" name="CuadroTexto 53">
            <a:extLst>
              <a:ext uri="{FF2B5EF4-FFF2-40B4-BE49-F238E27FC236}">
                <a16:creationId xmlns:a16="http://schemas.microsoft.com/office/drawing/2014/main" id="{700F9B15-D427-AF1C-E53D-3BA9216F2ED7}"/>
              </a:ext>
            </a:extLst>
          </p:cNvPr>
          <p:cNvSpPr txBox="1"/>
          <p:nvPr/>
        </p:nvSpPr>
        <p:spPr>
          <a:xfrm>
            <a:off x="2648090" y="3746725"/>
            <a:ext cx="4874926" cy="307777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nl-NL" sz="1400" spc="-50" dirty="0">
                <a:latin typeface="ABeZeh" panose="00000500000000000000"/>
              </a:rPr>
              <a:t>Animal que s'alimenta de tota classe d'animals i vegetals.</a:t>
            </a:r>
            <a:endParaRPr lang="en-US" sz="1400" spc="-50" dirty="0">
              <a:latin typeface="ABeZeh" panose="00000500000000000000"/>
            </a:endParaRPr>
          </a:p>
        </p:txBody>
      </p:sp>
      <p:sp>
        <p:nvSpPr>
          <p:cNvPr id="56" name="CuadroTexto 55">
            <a:extLst>
              <a:ext uri="{FF2B5EF4-FFF2-40B4-BE49-F238E27FC236}">
                <a16:creationId xmlns:a16="http://schemas.microsoft.com/office/drawing/2014/main" id="{770F7742-07AE-9722-B533-0F18C0186985}"/>
              </a:ext>
            </a:extLst>
          </p:cNvPr>
          <p:cNvSpPr txBox="1"/>
          <p:nvPr/>
        </p:nvSpPr>
        <p:spPr>
          <a:xfrm>
            <a:off x="2755010" y="4168340"/>
            <a:ext cx="3782290" cy="307777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nl-NL" sz="1400" dirty="0">
                <a:latin typeface="ABeZeh" panose="00000500000000000000"/>
              </a:rPr>
              <a:t>Animal que s'alimenta només de vegetals.</a:t>
            </a:r>
            <a:endParaRPr lang="en-US" sz="1400" dirty="0">
              <a:latin typeface="ABeZeh" panose="00000500000000000000"/>
            </a:endParaRPr>
          </a:p>
        </p:txBody>
      </p:sp>
      <p:sp>
        <p:nvSpPr>
          <p:cNvPr id="58" name="CuadroTexto 57">
            <a:extLst>
              <a:ext uri="{FF2B5EF4-FFF2-40B4-BE49-F238E27FC236}">
                <a16:creationId xmlns:a16="http://schemas.microsoft.com/office/drawing/2014/main" id="{3D141173-9A49-DE82-81E3-757B855C0CC8}"/>
              </a:ext>
            </a:extLst>
          </p:cNvPr>
          <p:cNvSpPr txBox="1"/>
          <p:nvPr/>
        </p:nvSpPr>
        <p:spPr>
          <a:xfrm>
            <a:off x="2777969" y="2986452"/>
            <a:ext cx="3782290" cy="307777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nl-NL" sz="1400" err="1">
                <a:latin typeface="ABeZeh" panose="00000500000000000000"/>
              </a:rPr>
              <a:t>Animal</a:t>
            </a:r>
            <a:r>
              <a:rPr lang="nl-NL" sz="1400" dirty="0">
                <a:latin typeface="ABeZeh" panose="00000500000000000000"/>
              </a:rPr>
              <a:t> que </a:t>
            </a:r>
            <a:r>
              <a:rPr lang="nl-NL" sz="1400" err="1">
                <a:latin typeface="ABeZeh" panose="00000500000000000000"/>
              </a:rPr>
              <a:t>s'alimenta</a:t>
            </a:r>
            <a:r>
              <a:rPr lang="nl-NL" sz="1400" dirty="0">
                <a:latin typeface="ABeZeh" panose="00000500000000000000"/>
              </a:rPr>
              <a:t> </a:t>
            </a:r>
            <a:r>
              <a:rPr lang="nl-NL" sz="1400" err="1">
                <a:latin typeface="ABeZeh" panose="00000500000000000000"/>
              </a:rPr>
              <a:t>només</a:t>
            </a:r>
            <a:r>
              <a:rPr lang="nl-NL" sz="1400" dirty="0">
                <a:latin typeface="ABeZeh" panose="00000500000000000000"/>
              </a:rPr>
              <a:t> de </a:t>
            </a:r>
            <a:r>
              <a:rPr lang="nl-NL" sz="1400" err="1">
                <a:latin typeface="ABeZeh" panose="00000500000000000000"/>
              </a:rPr>
              <a:t>carn</a:t>
            </a:r>
            <a:r>
              <a:rPr lang="nl-NL" sz="1400" dirty="0">
                <a:latin typeface="ABeZeh" panose="00000500000000000000"/>
              </a:rPr>
              <a:t>.</a:t>
            </a:r>
            <a:endParaRPr lang="en-US" sz="1400" dirty="0">
              <a:latin typeface="ABeZeh" panose="00000500000000000000"/>
            </a:endParaRPr>
          </a:p>
        </p:txBody>
      </p:sp>
      <p:cxnSp>
        <p:nvCxnSpPr>
          <p:cNvPr id="4" name="Conector recto 74">
            <a:extLst>
              <a:ext uri="{FF2B5EF4-FFF2-40B4-BE49-F238E27FC236}">
                <a16:creationId xmlns:a16="http://schemas.microsoft.com/office/drawing/2014/main" id="{3DDD5927-69E6-A51A-D26B-2361632AB28F}"/>
              </a:ext>
            </a:extLst>
          </p:cNvPr>
          <p:cNvCxnSpPr>
            <a:cxnSpLocks/>
          </p:cNvCxnSpPr>
          <p:nvPr/>
        </p:nvCxnSpPr>
        <p:spPr>
          <a:xfrm>
            <a:off x="869394" y="5978065"/>
            <a:ext cx="5817369" cy="0"/>
          </a:xfrm>
          <a:prstGeom prst="line">
            <a:avLst/>
          </a:prstGeom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grpSp>
        <p:nvGrpSpPr>
          <p:cNvPr id="2" name="Groep 10">
            <a:extLst>
              <a:ext uri="{FF2B5EF4-FFF2-40B4-BE49-F238E27FC236}">
                <a16:creationId xmlns:a16="http://schemas.microsoft.com/office/drawing/2014/main" id="{087A021C-916C-F147-45FF-75CEB354B748}"/>
              </a:ext>
            </a:extLst>
          </p:cNvPr>
          <p:cNvGrpSpPr/>
          <p:nvPr/>
        </p:nvGrpSpPr>
        <p:grpSpPr>
          <a:xfrm>
            <a:off x="628560" y="1057503"/>
            <a:ext cx="6215064" cy="692692"/>
            <a:chOff x="628560" y="1057503"/>
            <a:chExt cx="6215064" cy="692692"/>
          </a:xfrm>
        </p:grpSpPr>
        <p:sp>
          <p:nvSpPr>
            <p:cNvPr id="5" name="Afgeronde rechthoek 11">
              <a:extLst>
                <a:ext uri="{FF2B5EF4-FFF2-40B4-BE49-F238E27FC236}">
                  <a16:creationId xmlns:a16="http://schemas.microsoft.com/office/drawing/2014/main" id="{DC655DFD-3229-78B8-FE3E-EEECD418217B}"/>
                </a:ext>
              </a:extLst>
            </p:cNvPr>
            <p:cNvSpPr/>
            <p:nvPr/>
          </p:nvSpPr>
          <p:spPr>
            <a:xfrm>
              <a:off x="722623" y="1390195"/>
              <a:ext cx="3613849" cy="360000"/>
            </a:xfrm>
            <a:prstGeom prst="roundRect">
              <a:avLst>
                <a:gd name="adj" fmla="val 50000"/>
              </a:avLst>
            </a:prstGeom>
            <a:solidFill>
              <a:srgbClr val="F7F7F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a-ES" dirty="0"/>
            </a:p>
          </p:txBody>
        </p:sp>
        <p:sp>
          <p:nvSpPr>
            <p:cNvPr id="7" name="Tekstvak 12">
              <a:extLst>
                <a:ext uri="{FF2B5EF4-FFF2-40B4-BE49-F238E27FC236}">
                  <a16:creationId xmlns:a16="http://schemas.microsoft.com/office/drawing/2014/main" id="{191E40BB-1BF1-5EDD-A379-75BAD8445630}"/>
                </a:ext>
              </a:extLst>
            </p:cNvPr>
            <p:cNvSpPr txBox="1"/>
            <p:nvPr/>
          </p:nvSpPr>
          <p:spPr>
            <a:xfrm>
              <a:off x="628560" y="1057503"/>
              <a:ext cx="1657441" cy="323871"/>
            </a:xfrm>
            <a:prstGeom prst="rect">
              <a:avLst/>
            </a:prstGeom>
            <a:noFill/>
          </p:spPr>
          <p:txBody>
            <a:bodyPr wrap="square" lIns="91440" tIns="45720" rIns="91440" bIns="45720" anchor="t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ca-ES" sz="1100" b="1" dirty="0">
                  <a:solidFill>
                    <a:srgbClr val="333333"/>
                  </a:solidFill>
                  <a:latin typeface="ABeZeh"/>
                </a:rPr>
                <a:t>Nom i cognoms</a:t>
              </a:r>
              <a:endParaRPr lang="ca-ES" dirty="0"/>
            </a:p>
          </p:txBody>
        </p:sp>
        <p:sp>
          <p:nvSpPr>
            <p:cNvPr id="8" name="Afgeronde rechthoek 13">
              <a:extLst>
                <a:ext uri="{FF2B5EF4-FFF2-40B4-BE49-F238E27FC236}">
                  <a16:creationId xmlns:a16="http://schemas.microsoft.com/office/drawing/2014/main" id="{B3FEB39C-6656-6BF9-B87F-95B0C9A171B1}"/>
                </a:ext>
              </a:extLst>
            </p:cNvPr>
            <p:cNvSpPr/>
            <p:nvPr/>
          </p:nvSpPr>
          <p:spPr>
            <a:xfrm>
              <a:off x="4571999" y="1381374"/>
              <a:ext cx="2271625" cy="360000"/>
            </a:xfrm>
            <a:prstGeom prst="roundRect">
              <a:avLst>
                <a:gd name="adj" fmla="val 50000"/>
              </a:avLst>
            </a:prstGeom>
            <a:solidFill>
              <a:srgbClr val="F7F7F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a-ES" dirty="0"/>
            </a:p>
          </p:txBody>
        </p:sp>
        <p:sp>
          <p:nvSpPr>
            <p:cNvPr id="9" name="Tekstvak 14">
              <a:extLst>
                <a:ext uri="{FF2B5EF4-FFF2-40B4-BE49-F238E27FC236}">
                  <a16:creationId xmlns:a16="http://schemas.microsoft.com/office/drawing/2014/main" id="{B2CD894D-91DD-BB43-3E9E-F8BAAFE437AE}"/>
                </a:ext>
              </a:extLst>
            </p:cNvPr>
            <p:cNvSpPr txBox="1"/>
            <p:nvPr/>
          </p:nvSpPr>
          <p:spPr>
            <a:xfrm>
              <a:off x="4534953" y="1058060"/>
              <a:ext cx="1823185" cy="323871"/>
            </a:xfrm>
            <a:prstGeom prst="rect">
              <a:avLst/>
            </a:prstGeom>
            <a:noFill/>
          </p:spPr>
          <p:txBody>
            <a:bodyPr wrap="square" lIns="91440" tIns="45720" rIns="91440" bIns="45720" anchor="t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ca-ES" sz="1100" b="1" dirty="0">
                  <a:solidFill>
                    <a:srgbClr val="333333"/>
                  </a:solidFill>
                  <a:latin typeface="ABeZeh"/>
                </a:rPr>
                <a:t>Data</a:t>
              </a:r>
              <a:endParaRPr lang="ca-ES" sz="1100" b="1" dirty="0"/>
            </a:p>
          </p:txBody>
        </p:sp>
      </p:grpSp>
      <p:sp>
        <p:nvSpPr>
          <p:cNvPr id="10" name="CuadroTexto 9">
            <a:extLst>
              <a:ext uri="{FF2B5EF4-FFF2-40B4-BE49-F238E27FC236}">
                <a16:creationId xmlns:a16="http://schemas.microsoft.com/office/drawing/2014/main" id="{B383DFBB-EA83-7B29-B36D-5DE24F99AF31}"/>
              </a:ext>
            </a:extLst>
          </p:cNvPr>
          <p:cNvSpPr txBox="1"/>
          <p:nvPr/>
        </p:nvSpPr>
        <p:spPr>
          <a:xfrm>
            <a:off x="5244973" y="7920654"/>
            <a:ext cx="2021367" cy="369332"/>
          </a:xfrm>
          <a:prstGeom prst="rect">
            <a:avLst/>
          </a:prstGeom>
          <a:ln>
            <a:solidFill>
              <a:srgbClr val="009ED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nl-NL" sz="1400" dirty="0">
                <a:latin typeface="ABeZeh" panose="00000500000000000000"/>
              </a:rPr>
              <a:t>3</a:t>
            </a:r>
            <a:r>
              <a:rPr lang="nl-NL" dirty="0">
                <a:latin typeface="ABeZeh" panose="00000500000000000000"/>
              </a:rPr>
              <a:t>. </a:t>
            </a:r>
            <a:endParaRPr lang="es-ES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DC28ECEC-60B5-8F63-3159-2BA152F24E9A}"/>
              </a:ext>
            </a:extLst>
          </p:cNvPr>
          <p:cNvSpPr txBox="1"/>
          <p:nvPr/>
        </p:nvSpPr>
        <p:spPr>
          <a:xfrm>
            <a:off x="766045" y="7926700"/>
            <a:ext cx="2021367" cy="369332"/>
          </a:xfrm>
          <a:prstGeom prst="rect">
            <a:avLst/>
          </a:prstGeom>
          <a:ln>
            <a:solidFill>
              <a:srgbClr val="009ED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nl-NL" sz="1400" dirty="0">
                <a:latin typeface="ABeZeh" panose="00000500000000000000"/>
              </a:rPr>
              <a:t>1</a:t>
            </a:r>
            <a:r>
              <a:rPr lang="nl-NL" dirty="0">
                <a:latin typeface="ABeZeh" panose="00000500000000000000"/>
              </a:rPr>
              <a:t>. </a:t>
            </a:r>
            <a:endParaRPr lang="es-ES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D0DDE4FE-D315-2860-D19C-6647F17B1FBE}"/>
              </a:ext>
            </a:extLst>
          </p:cNvPr>
          <p:cNvSpPr txBox="1"/>
          <p:nvPr/>
        </p:nvSpPr>
        <p:spPr>
          <a:xfrm>
            <a:off x="2996824" y="7920654"/>
            <a:ext cx="2021367" cy="369332"/>
          </a:xfrm>
          <a:prstGeom prst="rect">
            <a:avLst/>
          </a:prstGeom>
          <a:ln>
            <a:solidFill>
              <a:srgbClr val="009ED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nl-NL" sz="1400" dirty="0">
                <a:latin typeface="ABeZeh" panose="00000500000000000000"/>
              </a:rPr>
              <a:t>2</a:t>
            </a:r>
            <a:r>
              <a:rPr lang="nl-NL" dirty="0">
                <a:latin typeface="ABeZeh" panose="00000500000000000000"/>
              </a:rPr>
              <a:t>. </a:t>
            </a:r>
            <a:endParaRPr lang="es-ES" dirty="0">
              <a:solidFill>
                <a:schemeClr val="bg1">
                  <a:lumMod val="6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16827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hthoek 17">
            <a:extLst>
              <a:ext uri="{FF2B5EF4-FFF2-40B4-BE49-F238E27FC236}">
                <a16:creationId xmlns:a16="http://schemas.microsoft.com/office/drawing/2014/main" id="{9E780340-43FD-A644-8CB7-C402BAEBD479}"/>
              </a:ext>
            </a:extLst>
          </p:cNvPr>
          <p:cNvSpPr/>
          <p:nvPr/>
        </p:nvSpPr>
        <p:spPr>
          <a:xfrm>
            <a:off x="-1" y="9971813"/>
            <a:ext cx="7559675" cy="720000"/>
          </a:xfrm>
          <a:prstGeom prst="rect">
            <a:avLst/>
          </a:prstGeom>
          <a:solidFill>
            <a:srgbClr val="009ED0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12E876F0-2B13-244F-9D5B-F3D8A9587D0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28560" y="10110748"/>
            <a:ext cx="5669756" cy="302984"/>
          </a:xfrm>
        </p:spPr>
        <p:txBody>
          <a:bodyPr anchor="ctr"/>
          <a:lstStyle/>
          <a:p>
            <a:pPr algn="l"/>
            <a:r>
              <a:rPr lang="nl-NL" sz="1050" dirty="0">
                <a:solidFill>
                  <a:srgbClr val="C2C2C2"/>
                </a:solidFill>
                <a:latin typeface="ABeZeh" pitchFamily="2" charset="0"/>
                <a:ea typeface="ABeZeh" pitchFamily="2" charset="0"/>
              </a:rPr>
              <a:t>Método Snappet. Prueba 4º. Unidad 1. Página 2 de 2.</a:t>
            </a:r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BA60057A-157B-224C-A3B6-CC58E9E010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21802" y="10104122"/>
            <a:ext cx="804656" cy="227691"/>
          </a:xfrm>
          <a:prstGeom prst="rect">
            <a:avLst/>
          </a:prstGeom>
        </p:spPr>
      </p:pic>
      <p:sp>
        <p:nvSpPr>
          <p:cNvPr id="9" name="Ondertitel 2">
            <a:extLst>
              <a:ext uri="{FF2B5EF4-FFF2-40B4-BE49-F238E27FC236}">
                <a16:creationId xmlns:a16="http://schemas.microsoft.com/office/drawing/2014/main" id="{CF55B64B-946E-E84E-961A-030457A34687}"/>
              </a:ext>
            </a:extLst>
          </p:cNvPr>
          <p:cNvSpPr txBox="1">
            <a:spLocks/>
          </p:cNvSpPr>
          <p:nvPr/>
        </p:nvSpPr>
        <p:spPr>
          <a:xfrm>
            <a:off x="628560" y="638262"/>
            <a:ext cx="4082588" cy="41261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nl-NL" sz="2400" b="1" dirty="0" err="1">
                <a:solidFill>
                  <a:srgbClr val="009ED0"/>
                </a:solidFill>
                <a:latin typeface="ABeZeh"/>
                <a:ea typeface="ABeZeh" pitchFamily="2" charset="0"/>
              </a:rPr>
              <a:t>Unitat</a:t>
            </a:r>
            <a:r>
              <a:rPr lang="nl-NL" sz="24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 1. </a:t>
            </a:r>
            <a:r>
              <a:rPr lang="nl-NL" sz="2400" b="1" dirty="0" err="1">
                <a:solidFill>
                  <a:srgbClr val="009ED0"/>
                </a:solidFill>
                <a:latin typeface="ABeZeh"/>
                <a:ea typeface="ABeZeh" pitchFamily="2" charset="0"/>
              </a:rPr>
              <a:t>Prova</a:t>
            </a:r>
          </a:p>
          <a:p>
            <a:endParaRPr lang="nl-NL" sz="2400" dirty="0">
              <a:latin typeface="ABeZeh" pitchFamily="2" charset="0"/>
              <a:ea typeface="ABeZeh" pitchFamily="2" charset="0"/>
            </a:endParaRPr>
          </a:p>
        </p:txBody>
      </p:sp>
      <p:sp>
        <p:nvSpPr>
          <p:cNvPr id="19" name="Ondertitel 2">
            <a:extLst>
              <a:ext uri="{FF2B5EF4-FFF2-40B4-BE49-F238E27FC236}">
                <a16:creationId xmlns:a16="http://schemas.microsoft.com/office/drawing/2014/main" id="{FDAEF277-8BDE-45F8-BBD3-71B3154DDE7A}"/>
              </a:ext>
            </a:extLst>
          </p:cNvPr>
          <p:cNvSpPr txBox="1">
            <a:spLocks/>
          </p:cNvSpPr>
          <p:nvPr/>
        </p:nvSpPr>
        <p:spPr>
          <a:xfrm>
            <a:off x="628585" y="1857081"/>
            <a:ext cx="6197873" cy="50170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79388">
              <a:lnSpc>
                <a:spcPct val="100000"/>
              </a:lnSpc>
              <a:spcBef>
                <a:spcPts val="0"/>
              </a:spcBef>
            </a:pPr>
            <a:r>
              <a:rPr lang="nl-NL" sz="1600" b="1" spc="-50" dirty="0">
                <a:solidFill>
                  <a:srgbClr val="333333"/>
                </a:solidFill>
                <a:latin typeface="ABeZeh"/>
                <a:ea typeface="ABeZeh" pitchFamily="2" charset="0"/>
              </a:rPr>
              <a:t>5. Classifica les següents paraules en agudes, planes i esdrúixoles. </a:t>
            </a:r>
            <a:r>
              <a:rPr lang="nl-NL" sz="1600" spc="-50" dirty="0">
                <a:solidFill>
                  <a:srgbClr val="333333"/>
                </a:solidFill>
                <a:latin typeface="ABeZeh"/>
                <a:ea typeface="ABeZeh" pitchFamily="2" charset="0"/>
              </a:rPr>
              <a:t>(1 punt)</a:t>
            </a:r>
          </a:p>
        </p:txBody>
      </p:sp>
      <p:sp>
        <p:nvSpPr>
          <p:cNvPr id="21" name="Ondertitel 2">
            <a:extLst>
              <a:ext uri="{FF2B5EF4-FFF2-40B4-BE49-F238E27FC236}">
                <a16:creationId xmlns:a16="http://schemas.microsoft.com/office/drawing/2014/main" id="{0791C9BA-BD28-430D-951E-88D86B729CEC}"/>
              </a:ext>
            </a:extLst>
          </p:cNvPr>
          <p:cNvSpPr txBox="1">
            <a:spLocks/>
          </p:cNvSpPr>
          <p:nvPr/>
        </p:nvSpPr>
        <p:spPr>
          <a:xfrm>
            <a:off x="722624" y="6426788"/>
            <a:ext cx="6647994" cy="50170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0"/>
              </a:spcBef>
              <a:tabLst>
                <a:tab pos="263525" algn="l"/>
              </a:tabLst>
            </a:pPr>
            <a:r>
              <a:rPr lang="nl-NL" sz="1600" b="1" dirty="0">
                <a:solidFill>
                  <a:srgbClr val="333333"/>
                </a:solidFill>
                <a:latin typeface="ABeZeh"/>
                <a:ea typeface="ABeZeh" pitchFamily="2" charset="0"/>
              </a:rPr>
              <a:t>7. Indica si les afirmacions són verdaderes (V) o falses (F)</a:t>
            </a:r>
            <a:r>
              <a:rPr lang="nl-NL" sz="1600" dirty="0">
                <a:solidFill>
                  <a:srgbClr val="333333"/>
                </a:solidFill>
                <a:latin typeface="ABeZeh"/>
                <a:ea typeface="ABeZeh" pitchFamily="2" charset="0"/>
              </a:rPr>
              <a:t>. (1 punt)</a:t>
            </a:r>
          </a:p>
        </p:txBody>
      </p:sp>
      <p:sp>
        <p:nvSpPr>
          <p:cNvPr id="43" name="Ondertitel 2">
            <a:extLst>
              <a:ext uri="{FF2B5EF4-FFF2-40B4-BE49-F238E27FC236}">
                <a16:creationId xmlns:a16="http://schemas.microsoft.com/office/drawing/2014/main" id="{B41AE926-615F-4C2E-8EC5-47B3A4A5D915}"/>
              </a:ext>
            </a:extLst>
          </p:cNvPr>
          <p:cNvSpPr txBox="1">
            <a:spLocks/>
          </p:cNvSpPr>
          <p:nvPr/>
        </p:nvSpPr>
        <p:spPr>
          <a:xfrm>
            <a:off x="1198457" y="2742218"/>
            <a:ext cx="1126820" cy="46244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endParaRPr lang="nl-NL" sz="1200" dirty="0">
              <a:solidFill>
                <a:srgbClr val="009ED0"/>
              </a:solidFill>
              <a:latin typeface="ABeZeh" pitchFamily="2" charset="0"/>
              <a:ea typeface="ABeZeh" pitchFamily="2" charset="0"/>
            </a:endParaRPr>
          </a:p>
        </p:txBody>
      </p:sp>
      <p:sp>
        <p:nvSpPr>
          <p:cNvPr id="40" name="Tekstvak 12">
            <a:extLst>
              <a:ext uri="{FF2B5EF4-FFF2-40B4-BE49-F238E27FC236}">
                <a16:creationId xmlns:a16="http://schemas.microsoft.com/office/drawing/2014/main" id="{BAC24CFC-A3A7-CE17-8CE3-C050A9C2A17B}"/>
              </a:ext>
            </a:extLst>
          </p:cNvPr>
          <p:cNvSpPr txBox="1"/>
          <p:nvPr/>
        </p:nvSpPr>
        <p:spPr>
          <a:xfrm>
            <a:off x="914719" y="2515306"/>
            <a:ext cx="6025093" cy="382092"/>
          </a:xfrm>
          <a:prstGeom prst="rect">
            <a:avLst/>
          </a:prstGeom>
          <a:ln>
            <a:solidFill>
              <a:srgbClr val="009ED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lIns="91440" tIns="45720" rIns="91440" bIns="4572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nl-NL" sz="1400" dirty="0">
                <a:solidFill>
                  <a:srgbClr val="009ED0"/>
                </a:solidFill>
                <a:latin typeface="ABeZeh" panose="00000500000000000000"/>
              </a:rPr>
              <a:t>península        </a:t>
            </a:r>
            <a:r>
              <a:rPr lang="nl-NL" sz="1400" dirty="0" err="1">
                <a:solidFill>
                  <a:srgbClr val="009ED0"/>
                </a:solidFill>
                <a:latin typeface="ABeZeh" panose="00000500000000000000"/>
              </a:rPr>
              <a:t>mansió</a:t>
            </a:r>
            <a:r>
              <a:rPr lang="nl-NL" sz="1400" dirty="0">
                <a:solidFill>
                  <a:srgbClr val="009ED0"/>
                </a:solidFill>
                <a:latin typeface="ABeZeh" panose="00000500000000000000"/>
              </a:rPr>
              <a:t>        </a:t>
            </a:r>
            <a:r>
              <a:rPr lang="nl-NL" sz="1400" dirty="0" err="1">
                <a:solidFill>
                  <a:srgbClr val="009ED0"/>
                </a:solidFill>
                <a:latin typeface="ABeZeh" panose="00000500000000000000"/>
              </a:rPr>
              <a:t>marc</a:t>
            </a:r>
            <a:r>
              <a:rPr lang="nl-NL" sz="1400" dirty="0">
                <a:solidFill>
                  <a:srgbClr val="009ED0"/>
                </a:solidFill>
                <a:latin typeface="ABeZeh" panose="00000500000000000000"/>
              </a:rPr>
              <a:t>        agenda        </a:t>
            </a:r>
            <a:r>
              <a:rPr lang="nl-NL" sz="1400" dirty="0" err="1">
                <a:solidFill>
                  <a:srgbClr val="009ED0"/>
                </a:solidFill>
                <a:latin typeface="ABeZeh" panose="00000500000000000000"/>
              </a:rPr>
              <a:t>compàs</a:t>
            </a:r>
            <a:r>
              <a:rPr lang="nl-NL" sz="1400" dirty="0">
                <a:solidFill>
                  <a:srgbClr val="009ED0"/>
                </a:solidFill>
                <a:latin typeface="ABeZeh" panose="00000500000000000000"/>
              </a:rPr>
              <a:t>        </a:t>
            </a:r>
            <a:r>
              <a:rPr lang="nl-NL" sz="1400" dirty="0" err="1">
                <a:solidFill>
                  <a:srgbClr val="009ED0"/>
                </a:solidFill>
                <a:latin typeface="ABeZeh" panose="00000500000000000000"/>
              </a:rPr>
              <a:t>símbol</a:t>
            </a:r>
            <a:r>
              <a:rPr lang="nl-NL" sz="1400" dirty="0">
                <a:solidFill>
                  <a:srgbClr val="009ED0"/>
                </a:solidFill>
                <a:latin typeface="ABeZeh" panose="00000500000000000000"/>
              </a:rPr>
              <a:t>         </a:t>
            </a:r>
          </a:p>
        </p:txBody>
      </p:sp>
      <p:sp>
        <p:nvSpPr>
          <p:cNvPr id="41" name="Afgeronde rechthoek 95">
            <a:extLst>
              <a:ext uri="{FF2B5EF4-FFF2-40B4-BE49-F238E27FC236}">
                <a16:creationId xmlns:a16="http://schemas.microsoft.com/office/drawing/2014/main" id="{763CA1A4-93B7-098F-AD1C-E293B482C947}"/>
              </a:ext>
            </a:extLst>
          </p:cNvPr>
          <p:cNvSpPr/>
          <p:nvPr/>
        </p:nvSpPr>
        <p:spPr>
          <a:xfrm>
            <a:off x="895614" y="3579863"/>
            <a:ext cx="1723786" cy="352905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nl-NL" sz="1400" dirty="0" err="1">
                <a:solidFill>
                  <a:srgbClr val="009ED0"/>
                </a:solidFill>
                <a:latin typeface="ABeZeh" panose="00000500000000000000"/>
              </a:rPr>
              <a:t>Planes</a:t>
            </a:r>
          </a:p>
        </p:txBody>
      </p:sp>
      <p:sp>
        <p:nvSpPr>
          <p:cNvPr id="42" name="Afgeronde rechthoek 95">
            <a:extLst>
              <a:ext uri="{FF2B5EF4-FFF2-40B4-BE49-F238E27FC236}">
                <a16:creationId xmlns:a16="http://schemas.microsoft.com/office/drawing/2014/main" id="{3270F0F8-9EE6-D83B-47B0-F5D3250977E3}"/>
              </a:ext>
            </a:extLst>
          </p:cNvPr>
          <p:cNvSpPr/>
          <p:nvPr/>
        </p:nvSpPr>
        <p:spPr>
          <a:xfrm>
            <a:off x="895614" y="4094731"/>
            <a:ext cx="1723786" cy="352905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nl-NL" sz="1400" dirty="0" err="1">
                <a:solidFill>
                  <a:srgbClr val="009ED0"/>
                </a:solidFill>
                <a:latin typeface="ABeZeh" panose="00000500000000000000"/>
              </a:rPr>
              <a:t>Esdrúixoles</a:t>
            </a:r>
          </a:p>
        </p:txBody>
      </p:sp>
      <p:cxnSp>
        <p:nvCxnSpPr>
          <p:cNvPr id="70" name="Conector recto 69">
            <a:extLst>
              <a:ext uri="{FF2B5EF4-FFF2-40B4-BE49-F238E27FC236}">
                <a16:creationId xmlns:a16="http://schemas.microsoft.com/office/drawing/2014/main" id="{2273A2DC-BEE7-4052-9EE6-1F6974880283}"/>
              </a:ext>
            </a:extLst>
          </p:cNvPr>
          <p:cNvCxnSpPr>
            <a:cxnSpLocks/>
          </p:cNvCxnSpPr>
          <p:nvPr/>
        </p:nvCxnSpPr>
        <p:spPr>
          <a:xfrm>
            <a:off x="3478954" y="3845679"/>
            <a:ext cx="3178576" cy="0"/>
          </a:xfrm>
          <a:prstGeom prst="line">
            <a:avLst/>
          </a:prstGeom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72" name="Conector recto 71">
            <a:extLst>
              <a:ext uri="{FF2B5EF4-FFF2-40B4-BE49-F238E27FC236}">
                <a16:creationId xmlns:a16="http://schemas.microsoft.com/office/drawing/2014/main" id="{E6219834-0045-6600-3629-24B02CCE0EB2}"/>
              </a:ext>
            </a:extLst>
          </p:cNvPr>
          <p:cNvCxnSpPr>
            <a:cxnSpLocks/>
          </p:cNvCxnSpPr>
          <p:nvPr/>
        </p:nvCxnSpPr>
        <p:spPr>
          <a:xfrm>
            <a:off x="3487922" y="4356792"/>
            <a:ext cx="3178576" cy="0"/>
          </a:xfrm>
          <a:prstGeom prst="line">
            <a:avLst/>
          </a:prstGeom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73" name="Afgeronde rechthoek 95">
            <a:extLst>
              <a:ext uri="{FF2B5EF4-FFF2-40B4-BE49-F238E27FC236}">
                <a16:creationId xmlns:a16="http://schemas.microsoft.com/office/drawing/2014/main" id="{BA96386C-1E23-C108-A285-DFFAD228B2B4}"/>
              </a:ext>
            </a:extLst>
          </p:cNvPr>
          <p:cNvSpPr/>
          <p:nvPr/>
        </p:nvSpPr>
        <p:spPr>
          <a:xfrm>
            <a:off x="1457281" y="6985898"/>
            <a:ext cx="3397108" cy="328326"/>
          </a:xfrm>
          <a:prstGeom prst="roundRect">
            <a:avLst>
              <a:gd name="adj" fmla="val 5000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r>
              <a:rPr lang="nl-NL" sz="1400" dirty="0">
                <a:solidFill>
                  <a:schemeClr val="tx1"/>
                </a:solidFill>
                <a:latin typeface="ABeZeh" panose="00000500000000000000"/>
              </a:rPr>
              <a:t>Les </a:t>
            </a:r>
            <a:r>
              <a:rPr lang="nl-NL" sz="1400" dirty="0" err="1">
                <a:solidFill>
                  <a:schemeClr val="tx1"/>
                </a:solidFill>
                <a:latin typeface="ABeZeh" panose="00000500000000000000"/>
              </a:rPr>
              <a:t>poesies</a:t>
            </a:r>
            <a:r>
              <a:rPr lang="nl-NL" sz="1400" dirty="0">
                <a:solidFill>
                  <a:schemeClr val="tx1"/>
                </a:solidFill>
                <a:latin typeface="ABeZeh" panose="00000500000000000000"/>
              </a:rPr>
              <a:t> </a:t>
            </a:r>
            <a:r>
              <a:rPr lang="nl-NL" sz="1400" dirty="0" err="1">
                <a:solidFill>
                  <a:schemeClr val="tx1"/>
                </a:solidFill>
                <a:latin typeface="ABeZeh" panose="00000500000000000000"/>
              </a:rPr>
              <a:t>estan</a:t>
            </a:r>
            <a:r>
              <a:rPr lang="nl-NL" sz="1400" dirty="0">
                <a:solidFill>
                  <a:schemeClr val="tx1"/>
                </a:solidFill>
                <a:latin typeface="ABeZeh" panose="00000500000000000000"/>
              </a:rPr>
              <a:t> </a:t>
            </a:r>
            <a:r>
              <a:rPr lang="nl-NL" sz="1400" dirty="0" err="1">
                <a:solidFill>
                  <a:schemeClr val="tx1"/>
                </a:solidFill>
                <a:latin typeface="ABeZeh" panose="00000500000000000000"/>
              </a:rPr>
              <a:t>escrites</a:t>
            </a:r>
            <a:r>
              <a:rPr lang="nl-NL" sz="1400" dirty="0">
                <a:solidFill>
                  <a:schemeClr val="tx1"/>
                </a:solidFill>
                <a:latin typeface="ABeZeh" panose="00000500000000000000"/>
              </a:rPr>
              <a:t> en </a:t>
            </a:r>
            <a:r>
              <a:rPr lang="nl-NL" sz="1400" dirty="0" err="1">
                <a:solidFill>
                  <a:schemeClr val="tx1"/>
                </a:solidFill>
                <a:latin typeface="ABeZeh" panose="00000500000000000000"/>
              </a:rPr>
              <a:t>prosa</a:t>
            </a:r>
            <a:r>
              <a:rPr lang="nl-NL" sz="1400" dirty="0">
                <a:solidFill>
                  <a:schemeClr val="tx1"/>
                </a:solidFill>
                <a:latin typeface="ABeZeh" panose="00000500000000000000"/>
              </a:rPr>
              <a:t>.</a:t>
            </a:r>
          </a:p>
        </p:txBody>
      </p:sp>
      <p:cxnSp>
        <p:nvCxnSpPr>
          <p:cNvPr id="91" name="Conector recto 90">
            <a:extLst>
              <a:ext uri="{FF2B5EF4-FFF2-40B4-BE49-F238E27FC236}">
                <a16:creationId xmlns:a16="http://schemas.microsoft.com/office/drawing/2014/main" id="{E81DE020-9FC7-55DC-5724-20A1DDC47E62}"/>
              </a:ext>
            </a:extLst>
          </p:cNvPr>
          <p:cNvCxnSpPr>
            <a:cxnSpLocks/>
          </p:cNvCxnSpPr>
          <p:nvPr/>
        </p:nvCxnSpPr>
        <p:spPr>
          <a:xfrm>
            <a:off x="3375635" y="8835150"/>
            <a:ext cx="3467990" cy="0"/>
          </a:xfrm>
          <a:prstGeom prst="line">
            <a:avLst/>
          </a:prstGeom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34" name="Afgeronde rechthoek 95">
            <a:extLst>
              <a:ext uri="{FF2B5EF4-FFF2-40B4-BE49-F238E27FC236}">
                <a16:creationId xmlns:a16="http://schemas.microsoft.com/office/drawing/2014/main" id="{43EA271A-7114-9DCA-664F-CF863F956A5F}"/>
              </a:ext>
            </a:extLst>
          </p:cNvPr>
          <p:cNvSpPr/>
          <p:nvPr/>
        </p:nvSpPr>
        <p:spPr>
          <a:xfrm>
            <a:off x="899974" y="3061514"/>
            <a:ext cx="1723786" cy="352904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nl-NL" sz="1400" dirty="0" err="1">
                <a:solidFill>
                  <a:srgbClr val="009ED0"/>
                </a:solidFill>
                <a:latin typeface="ABeZeh" panose="00000500000000000000"/>
              </a:rPr>
              <a:t>Agudes</a:t>
            </a:r>
            <a:endParaRPr lang="nl-NL" sz="1200" dirty="0" err="1">
              <a:solidFill>
                <a:srgbClr val="009ED0"/>
              </a:solidFill>
              <a:latin typeface="ABeZeh" panose="00000500000000000000"/>
            </a:endParaRPr>
          </a:p>
        </p:txBody>
      </p:sp>
      <p:cxnSp>
        <p:nvCxnSpPr>
          <p:cNvPr id="37" name="Conector recto 36">
            <a:extLst>
              <a:ext uri="{FF2B5EF4-FFF2-40B4-BE49-F238E27FC236}">
                <a16:creationId xmlns:a16="http://schemas.microsoft.com/office/drawing/2014/main" id="{01E42B93-8D20-924E-A66A-BF9EB6A868E8}"/>
              </a:ext>
            </a:extLst>
          </p:cNvPr>
          <p:cNvCxnSpPr>
            <a:cxnSpLocks/>
          </p:cNvCxnSpPr>
          <p:nvPr/>
        </p:nvCxnSpPr>
        <p:spPr>
          <a:xfrm>
            <a:off x="3483562" y="3329656"/>
            <a:ext cx="3178576" cy="0"/>
          </a:xfrm>
          <a:prstGeom prst="line">
            <a:avLst/>
          </a:prstGeom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47" name="Ondertitel 2">
            <a:extLst>
              <a:ext uri="{FF2B5EF4-FFF2-40B4-BE49-F238E27FC236}">
                <a16:creationId xmlns:a16="http://schemas.microsoft.com/office/drawing/2014/main" id="{9630EB7C-75A6-3917-D2CB-F9D93F5F84DC}"/>
              </a:ext>
            </a:extLst>
          </p:cNvPr>
          <p:cNvSpPr txBox="1">
            <a:spLocks/>
          </p:cNvSpPr>
          <p:nvPr/>
        </p:nvSpPr>
        <p:spPr>
          <a:xfrm>
            <a:off x="722624" y="4608677"/>
            <a:ext cx="3988524" cy="50170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nl-NL" sz="1600" b="1" spc="-50" dirty="0">
                <a:solidFill>
                  <a:srgbClr val="333333"/>
                </a:solidFill>
                <a:latin typeface="ABeZeh"/>
                <a:ea typeface="ABeZeh" pitchFamily="2" charset="0"/>
              </a:rPr>
              <a:t>6. </a:t>
            </a:r>
            <a:r>
              <a:rPr lang="nl-NL" sz="1600" b="1" spc="-50" dirty="0" err="1">
                <a:solidFill>
                  <a:srgbClr val="333333"/>
                </a:solidFill>
                <a:latin typeface="ABeZeh"/>
                <a:ea typeface="ABeZeh" pitchFamily="2" charset="0"/>
              </a:rPr>
              <a:t>Escriu</a:t>
            </a:r>
            <a:r>
              <a:rPr lang="nl-NL" sz="1600" b="1" spc="-50" dirty="0">
                <a:solidFill>
                  <a:srgbClr val="333333"/>
                </a:solidFill>
                <a:latin typeface="ABeZeh"/>
                <a:ea typeface="ABeZeh" pitchFamily="2" charset="0"/>
              </a:rPr>
              <a:t> </a:t>
            </a:r>
            <a:r>
              <a:rPr lang="nl-NL" sz="1600" b="1" spc="-50" dirty="0" err="1">
                <a:solidFill>
                  <a:srgbClr val="333333"/>
                </a:solidFill>
                <a:latin typeface="ABeZeh"/>
                <a:ea typeface="ABeZeh" pitchFamily="2" charset="0"/>
              </a:rPr>
              <a:t>un</a:t>
            </a:r>
            <a:r>
              <a:rPr lang="nl-NL" sz="1600" b="1" spc="-50" dirty="0">
                <a:solidFill>
                  <a:srgbClr val="333333"/>
                </a:solidFill>
                <a:latin typeface="ABeZeh"/>
                <a:ea typeface="ABeZeh" pitchFamily="2" charset="0"/>
              </a:rPr>
              <a:t> mot de </a:t>
            </a:r>
            <a:r>
              <a:rPr lang="nl-NL" sz="1600" b="1" spc="-50" dirty="0" err="1">
                <a:solidFill>
                  <a:srgbClr val="333333"/>
                </a:solidFill>
                <a:latin typeface="ABeZeh"/>
                <a:ea typeface="ABeZeh" pitchFamily="2" charset="0"/>
              </a:rPr>
              <a:t>cada</a:t>
            </a:r>
            <a:r>
              <a:rPr lang="nl-NL" sz="1600" b="1" spc="-50" dirty="0">
                <a:solidFill>
                  <a:srgbClr val="333333"/>
                </a:solidFill>
                <a:latin typeface="ABeZeh"/>
                <a:ea typeface="ABeZeh" pitchFamily="2" charset="0"/>
              </a:rPr>
              <a:t> </a:t>
            </a:r>
            <a:r>
              <a:rPr lang="nl-NL" sz="1600" b="1" spc="-50" dirty="0" err="1">
                <a:solidFill>
                  <a:srgbClr val="333333"/>
                </a:solidFill>
                <a:latin typeface="ABeZeh"/>
                <a:ea typeface="ABeZeh" pitchFamily="2" charset="0"/>
              </a:rPr>
              <a:t>tipus</a:t>
            </a:r>
            <a:r>
              <a:rPr lang="nl-NL" sz="1600" b="1" spc="-50" dirty="0">
                <a:solidFill>
                  <a:srgbClr val="333333"/>
                </a:solidFill>
                <a:latin typeface="ABeZeh"/>
                <a:ea typeface="ABeZeh" pitchFamily="2" charset="0"/>
              </a:rPr>
              <a:t>. </a:t>
            </a:r>
            <a:r>
              <a:rPr lang="nl-NL" sz="1600" spc="-50" dirty="0">
                <a:solidFill>
                  <a:srgbClr val="333333"/>
                </a:solidFill>
                <a:latin typeface="ABeZeh"/>
                <a:ea typeface="ABeZeh" pitchFamily="2" charset="0"/>
              </a:rPr>
              <a:t>(1,5 </a:t>
            </a:r>
            <a:r>
              <a:rPr lang="nl-NL" sz="1600" spc="-50" dirty="0" err="1">
                <a:solidFill>
                  <a:srgbClr val="333333"/>
                </a:solidFill>
                <a:latin typeface="ABeZeh"/>
                <a:ea typeface="ABeZeh" pitchFamily="2" charset="0"/>
              </a:rPr>
              <a:t>punts</a:t>
            </a:r>
            <a:r>
              <a:rPr lang="nl-NL" sz="1600" spc="-50" dirty="0">
                <a:solidFill>
                  <a:srgbClr val="333333"/>
                </a:solidFill>
                <a:latin typeface="ABeZeh"/>
                <a:ea typeface="ABeZeh" pitchFamily="2" charset="0"/>
              </a:rPr>
              <a:t>)</a:t>
            </a:r>
          </a:p>
        </p:txBody>
      </p:sp>
      <p:sp>
        <p:nvSpPr>
          <p:cNvPr id="48" name="Afgeronde rechthoek 95">
            <a:extLst>
              <a:ext uri="{FF2B5EF4-FFF2-40B4-BE49-F238E27FC236}">
                <a16:creationId xmlns:a16="http://schemas.microsoft.com/office/drawing/2014/main" id="{5E0DD283-231D-3DB9-736E-0A4517B30DB1}"/>
              </a:ext>
            </a:extLst>
          </p:cNvPr>
          <p:cNvSpPr/>
          <p:nvPr/>
        </p:nvSpPr>
        <p:spPr>
          <a:xfrm>
            <a:off x="862509" y="5159772"/>
            <a:ext cx="1330193" cy="381102"/>
          </a:xfrm>
          <a:prstGeom prst="roundRect">
            <a:avLst>
              <a:gd name="adj" fmla="val 5000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nl-NL" sz="1400" dirty="0" err="1">
                <a:solidFill>
                  <a:srgbClr val="009ED0"/>
                </a:solidFill>
                <a:latin typeface="ABeZeh" panose="00000500000000000000"/>
              </a:rPr>
              <a:t>monosíl·lab</a:t>
            </a:r>
          </a:p>
        </p:txBody>
      </p:sp>
      <p:sp>
        <p:nvSpPr>
          <p:cNvPr id="49" name="Afgeronde rechthoek 95">
            <a:extLst>
              <a:ext uri="{FF2B5EF4-FFF2-40B4-BE49-F238E27FC236}">
                <a16:creationId xmlns:a16="http://schemas.microsoft.com/office/drawing/2014/main" id="{D4BB744E-B1C7-4296-8E94-10B3A50A8EFE}"/>
              </a:ext>
            </a:extLst>
          </p:cNvPr>
          <p:cNvSpPr/>
          <p:nvPr/>
        </p:nvSpPr>
        <p:spPr>
          <a:xfrm>
            <a:off x="2352683" y="5159251"/>
            <a:ext cx="1452567" cy="381102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1400" dirty="0">
              <a:solidFill>
                <a:schemeClr val="tx1"/>
              </a:solidFill>
              <a:latin typeface="ABeZeh" panose="00000500000000000000"/>
            </a:endParaRPr>
          </a:p>
        </p:txBody>
      </p:sp>
      <p:sp>
        <p:nvSpPr>
          <p:cNvPr id="50" name="Afgeronde rechthoek 95">
            <a:extLst>
              <a:ext uri="{FF2B5EF4-FFF2-40B4-BE49-F238E27FC236}">
                <a16:creationId xmlns:a16="http://schemas.microsoft.com/office/drawing/2014/main" id="{F8AB0604-261A-8131-D259-E6C784E10C1E}"/>
              </a:ext>
            </a:extLst>
          </p:cNvPr>
          <p:cNvSpPr/>
          <p:nvPr/>
        </p:nvSpPr>
        <p:spPr>
          <a:xfrm>
            <a:off x="4143543" y="5158063"/>
            <a:ext cx="1240380" cy="381102"/>
          </a:xfrm>
          <a:prstGeom prst="roundRect">
            <a:avLst>
              <a:gd name="adj" fmla="val 5000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nl-NL" sz="1400" dirty="0" err="1">
                <a:solidFill>
                  <a:srgbClr val="009ED0"/>
                </a:solidFill>
                <a:latin typeface="ABeZeh" panose="00000500000000000000"/>
              </a:rPr>
              <a:t>bisíl·lab</a:t>
            </a:r>
          </a:p>
        </p:txBody>
      </p:sp>
      <p:sp>
        <p:nvSpPr>
          <p:cNvPr id="51" name="Afgeronde rechthoek 95">
            <a:extLst>
              <a:ext uri="{FF2B5EF4-FFF2-40B4-BE49-F238E27FC236}">
                <a16:creationId xmlns:a16="http://schemas.microsoft.com/office/drawing/2014/main" id="{53A30689-1785-70BB-DEC5-C36F44D086BE}"/>
              </a:ext>
            </a:extLst>
          </p:cNvPr>
          <p:cNvSpPr/>
          <p:nvPr/>
        </p:nvSpPr>
        <p:spPr>
          <a:xfrm>
            <a:off x="5462110" y="5173581"/>
            <a:ext cx="1452567" cy="381102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1400" dirty="0">
              <a:solidFill>
                <a:schemeClr val="tx1"/>
              </a:solidFill>
              <a:latin typeface="ABeZeh" panose="00000500000000000000"/>
            </a:endParaRPr>
          </a:p>
        </p:txBody>
      </p:sp>
      <p:sp>
        <p:nvSpPr>
          <p:cNvPr id="53" name="Afgeronde rechthoek 95">
            <a:extLst>
              <a:ext uri="{FF2B5EF4-FFF2-40B4-BE49-F238E27FC236}">
                <a16:creationId xmlns:a16="http://schemas.microsoft.com/office/drawing/2014/main" id="{CFDE802A-C031-875C-86E7-CF458F41BDB3}"/>
              </a:ext>
            </a:extLst>
          </p:cNvPr>
          <p:cNvSpPr/>
          <p:nvPr/>
        </p:nvSpPr>
        <p:spPr>
          <a:xfrm>
            <a:off x="842456" y="5717173"/>
            <a:ext cx="1357107" cy="381102"/>
          </a:xfrm>
          <a:prstGeom prst="roundRect">
            <a:avLst>
              <a:gd name="adj" fmla="val 5000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nl-NL" sz="1400" dirty="0" err="1">
                <a:solidFill>
                  <a:srgbClr val="009ED0"/>
                </a:solidFill>
                <a:latin typeface="ABeZeh" panose="00000500000000000000"/>
              </a:rPr>
              <a:t>trisíl·lab</a:t>
            </a:r>
          </a:p>
        </p:txBody>
      </p:sp>
      <p:sp>
        <p:nvSpPr>
          <p:cNvPr id="56" name="Afgeronde rechthoek 95">
            <a:extLst>
              <a:ext uri="{FF2B5EF4-FFF2-40B4-BE49-F238E27FC236}">
                <a16:creationId xmlns:a16="http://schemas.microsoft.com/office/drawing/2014/main" id="{8883B50A-D632-54D5-610B-B875C2C8B4CB}"/>
              </a:ext>
            </a:extLst>
          </p:cNvPr>
          <p:cNvSpPr/>
          <p:nvPr/>
        </p:nvSpPr>
        <p:spPr>
          <a:xfrm>
            <a:off x="2352683" y="5759115"/>
            <a:ext cx="1452567" cy="381102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1400" dirty="0">
              <a:solidFill>
                <a:schemeClr val="tx1"/>
              </a:solidFill>
              <a:latin typeface="ABeZeh" panose="00000500000000000000"/>
            </a:endParaRPr>
          </a:p>
        </p:txBody>
      </p:sp>
      <p:sp>
        <p:nvSpPr>
          <p:cNvPr id="57" name="Afgeronde rechthoek 95">
            <a:extLst>
              <a:ext uri="{FF2B5EF4-FFF2-40B4-BE49-F238E27FC236}">
                <a16:creationId xmlns:a16="http://schemas.microsoft.com/office/drawing/2014/main" id="{8B8066C4-409E-001C-2DEB-8922B1143305}"/>
              </a:ext>
            </a:extLst>
          </p:cNvPr>
          <p:cNvSpPr/>
          <p:nvPr/>
        </p:nvSpPr>
        <p:spPr>
          <a:xfrm>
            <a:off x="4105116" y="5763093"/>
            <a:ext cx="1240380" cy="381102"/>
          </a:xfrm>
          <a:prstGeom prst="roundRect">
            <a:avLst>
              <a:gd name="adj" fmla="val 5000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nl-NL" sz="1400" dirty="0" err="1">
                <a:solidFill>
                  <a:srgbClr val="009ED0"/>
                </a:solidFill>
                <a:latin typeface="ABeZeh" panose="00000500000000000000"/>
              </a:rPr>
              <a:t>polisíl·lab</a:t>
            </a:r>
          </a:p>
        </p:txBody>
      </p:sp>
      <p:sp>
        <p:nvSpPr>
          <p:cNvPr id="58" name="Afgeronde rechthoek 95">
            <a:extLst>
              <a:ext uri="{FF2B5EF4-FFF2-40B4-BE49-F238E27FC236}">
                <a16:creationId xmlns:a16="http://schemas.microsoft.com/office/drawing/2014/main" id="{A231A8C5-6350-BC7C-38EE-25DF4212FCD3}"/>
              </a:ext>
            </a:extLst>
          </p:cNvPr>
          <p:cNvSpPr/>
          <p:nvPr/>
        </p:nvSpPr>
        <p:spPr>
          <a:xfrm>
            <a:off x="5487245" y="5759115"/>
            <a:ext cx="1452567" cy="381102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1400" dirty="0">
              <a:solidFill>
                <a:schemeClr val="tx1"/>
              </a:solidFill>
              <a:latin typeface="ABeZeh" panose="00000500000000000000"/>
            </a:endParaRPr>
          </a:p>
        </p:txBody>
      </p:sp>
      <p:cxnSp>
        <p:nvCxnSpPr>
          <p:cNvPr id="62" name="Conector recto 61">
            <a:extLst>
              <a:ext uri="{FF2B5EF4-FFF2-40B4-BE49-F238E27FC236}">
                <a16:creationId xmlns:a16="http://schemas.microsoft.com/office/drawing/2014/main" id="{8EB8114B-3175-D546-3E12-DDF1097AF225}"/>
              </a:ext>
            </a:extLst>
          </p:cNvPr>
          <p:cNvCxnSpPr>
            <a:cxnSpLocks/>
          </p:cNvCxnSpPr>
          <p:nvPr/>
        </p:nvCxnSpPr>
        <p:spPr>
          <a:xfrm>
            <a:off x="2505236" y="5436040"/>
            <a:ext cx="1097388" cy="0"/>
          </a:xfrm>
          <a:prstGeom prst="line">
            <a:avLst/>
          </a:prstGeom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66" name="Conector recto 65">
            <a:extLst>
              <a:ext uri="{FF2B5EF4-FFF2-40B4-BE49-F238E27FC236}">
                <a16:creationId xmlns:a16="http://schemas.microsoft.com/office/drawing/2014/main" id="{20265513-95FB-01B7-BC0E-EC4CFF332A0B}"/>
              </a:ext>
            </a:extLst>
          </p:cNvPr>
          <p:cNvCxnSpPr>
            <a:cxnSpLocks/>
          </p:cNvCxnSpPr>
          <p:nvPr/>
        </p:nvCxnSpPr>
        <p:spPr>
          <a:xfrm>
            <a:off x="2511984" y="6052668"/>
            <a:ext cx="1097388" cy="0"/>
          </a:xfrm>
          <a:prstGeom prst="line">
            <a:avLst/>
          </a:prstGeom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67" name="Conector recto 66">
            <a:extLst>
              <a:ext uri="{FF2B5EF4-FFF2-40B4-BE49-F238E27FC236}">
                <a16:creationId xmlns:a16="http://schemas.microsoft.com/office/drawing/2014/main" id="{7F0BB22E-F65C-F5F0-6E76-CC4E4F50C4AB}"/>
              </a:ext>
            </a:extLst>
          </p:cNvPr>
          <p:cNvCxnSpPr>
            <a:cxnSpLocks/>
          </p:cNvCxnSpPr>
          <p:nvPr/>
        </p:nvCxnSpPr>
        <p:spPr>
          <a:xfrm>
            <a:off x="5664834" y="5450976"/>
            <a:ext cx="1097388" cy="0"/>
          </a:xfrm>
          <a:prstGeom prst="line">
            <a:avLst/>
          </a:prstGeom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68" name="Conector recto 67">
            <a:extLst>
              <a:ext uri="{FF2B5EF4-FFF2-40B4-BE49-F238E27FC236}">
                <a16:creationId xmlns:a16="http://schemas.microsoft.com/office/drawing/2014/main" id="{7D053773-C62D-4688-6C19-C74E1777EB36}"/>
              </a:ext>
            </a:extLst>
          </p:cNvPr>
          <p:cNvCxnSpPr>
            <a:cxnSpLocks/>
          </p:cNvCxnSpPr>
          <p:nvPr/>
        </p:nvCxnSpPr>
        <p:spPr>
          <a:xfrm>
            <a:off x="5702242" y="6067604"/>
            <a:ext cx="1097388" cy="0"/>
          </a:xfrm>
          <a:prstGeom prst="line">
            <a:avLst/>
          </a:prstGeom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69" name="Afgeronde rechthoek 113">
            <a:extLst>
              <a:ext uri="{FF2B5EF4-FFF2-40B4-BE49-F238E27FC236}">
                <a16:creationId xmlns:a16="http://schemas.microsoft.com/office/drawing/2014/main" id="{4B3E6FE1-5DC7-5529-4F9F-2A0795549C51}"/>
              </a:ext>
            </a:extLst>
          </p:cNvPr>
          <p:cNvSpPr/>
          <p:nvPr/>
        </p:nvSpPr>
        <p:spPr>
          <a:xfrm>
            <a:off x="1027185" y="6977994"/>
            <a:ext cx="342544" cy="351612"/>
          </a:xfrm>
          <a:prstGeom prst="roundRect">
            <a:avLst/>
          </a:prstGeom>
          <a:solidFill>
            <a:srgbClr val="F9FDFF">
              <a:alpha val="10000"/>
            </a:srgbClr>
          </a:solidFill>
          <a:ln w="19050">
            <a:solidFill>
              <a:srgbClr val="009E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74" name="Afgeronde rechthoek 95">
            <a:extLst>
              <a:ext uri="{FF2B5EF4-FFF2-40B4-BE49-F238E27FC236}">
                <a16:creationId xmlns:a16="http://schemas.microsoft.com/office/drawing/2014/main" id="{066722E9-9373-24DE-927C-96FECEA71F17}"/>
              </a:ext>
            </a:extLst>
          </p:cNvPr>
          <p:cNvSpPr/>
          <p:nvPr/>
        </p:nvSpPr>
        <p:spPr>
          <a:xfrm>
            <a:off x="1394990" y="7423525"/>
            <a:ext cx="4797992" cy="492716"/>
          </a:xfrm>
          <a:prstGeom prst="roundRect">
            <a:avLst>
              <a:gd name="adj" fmla="val 5000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r>
              <a:rPr lang="nl-NL" sz="1400" dirty="0">
                <a:solidFill>
                  <a:schemeClr val="tx1"/>
                </a:solidFill>
                <a:latin typeface="ABeZeh" panose="00000500000000000000"/>
              </a:rPr>
              <a:t> Les poesies l'autor expressa emocions i sentiments.</a:t>
            </a:r>
          </a:p>
        </p:txBody>
      </p:sp>
      <p:sp>
        <p:nvSpPr>
          <p:cNvPr id="75" name="Afgeronde rechthoek 113">
            <a:extLst>
              <a:ext uri="{FF2B5EF4-FFF2-40B4-BE49-F238E27FC236}">
                <a16:creationId xmlns:a16="http://schemas.microsoft.com/office/drawing/2014/main" id="{74BDA210-780B-0BAC-EADE-92A50B6E82D0}"/>
              </a:ext>
            </a:extLst>
          </p:cNvPr>
          <p:cNvSpPr/>
          <p:nvPr/>
        </p:nvSpPr>
        <p:spPr>
          <a:xfrm>
            <a:off x="1027185" y="7469026"/>
            <a:ext cx="342544" cy="351612"/>
          </a:xfrm>
          <a:prstGeom prst="roundRect">
            <a:avLst/>
          </a:prstGeom>
          <a:solidFill>
            <a:srgbClr val="F9FDFF">
              <a:alpha val="10000"/>
            </a:srgbClr>
          </a:solidFill>
          <a:ln w="19050">
            <a:solidFill>
              <a:srgbClr val="009E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77" name="CuadroTexto 76">
            <a:extLst>
              <a:ext uri="{FF2B5EF4-FFF2-40B4-BE49-F238E27FC236}">
                <a16:creationId xmlns:a16="http://schemas.microsoft.com/office/drawing/2014/main" id="{EF3B2007-364D-27D1-8D8F-28E0BC0B9E4B}"/>
              </a:ext>
            </a:extLst>
          </p:cNvPr>
          <p:cNvSpPr txBox="1"/>
          <p:nvPr/>
        </p:nvSpPr>
        <p:spPr>
          <a:xfrm>
            <a:off x="894646" y="8517350"/>
            <a:ext cx="2387615" cy="1200329"/>
          </a:xfrm>
          <a:prstGeom prst="rect">
            <a:avLst/>
          </a:prstGeom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s-ES" sz="1200" i="0" dirty="0">
                <a:solidFill>
                  <a:srgbClr val="00B0F0"/>
                </a:solidFill>
                <a:effectLst/>
                <a:latin typeface="ABeZeh" panose="00000500000000000000"/>
              </a:rPr>
              <a:t>En </a:t>
            </a:r>
            <a:r>
              <a:rPr lang="es-ES" sz="1200" i="0" dirty="0" err="1">
                <a:solidFill>
                  <a:srgbClr val="00B0F0"/>
                </a:solidFill>
                <a:effectLst/>
                <a:latin typeface="ABeZeh" panose="00000500000000000000"/>
              </a:rPr>
              <a:t>ma</a:t>
            </a:r>
            <a:r>
              <a:rPr lang="es-ES" sz="1200" i="0" dirty="0">
                <a:solidFill>
                  <a:srgbClr val="00B0F0"/>
                </a:solidFill>
                <a:effectLst/>
                <a:latin typeface="ABeZeh" panose="00000500000000000000"/>
              </a:rPr>
              <a:t> </a:t>
            </a:r>
            <a:r>
              <a:rPr lang="es-ES" sz="1200" i="0" dirty="0" err="1">
                <a:solidFill>
                  <a:srgbClr val="00B0F0"/>
                </a:solidFill>
                <a:effectLst/>
                <a:latin typeface="ABeZeh" panose="00000500000000000000"/>
              </a:rPr>
              <a:t>terra</a:t>
            </a:r>
            <a:r>
              <a:rPr lang="es-ES" sz="1200" i="0" dirty="0">
                <a:solidFill>
                  <a:srgbClr val="00B0F0"/>
                </a:solidFill>
                <a:effectLst/>
                <a:latin typeface="ABeZeh" panose="00000500000000000000"/>
              </a:rPr>
              <a:t> del Vallès</a:t>
            </a:r>
            <a:br>
              <a:rPr lang="es-ES" sz="1200" dirty="0">
                <a:solidFill>
                  <a:srgbClr val="00B0F0"/>
                </a:solidFill>
                <a:latin typeface="ABeZeh" panose="00000500000000000000"/>
              </a:rPr>
            </a:br>
            <a:r>
              <a:rPr lang="es-ES" sz="1200" i="0" dirty="0">
                <a:solidFill>
                  <a:srgbClr val="00B0F0"/>
                </a:solidFill>
                <a:effectLst/>
                <a:latin typeface="ABeZeh" panose="00000500000000000000"/>
              </a:rPr>
              <a:t>tres </a:t>
            </a:r>
            <a:r>
              <a:rPr lang="es-ES" sz="1200" i="0" dirty="0" err="1">
                <a:solidFill>
                  <a:srgbClr val="00B0F0"/>
                </a:solidFill>
                <a:effectLst/>
                <a:latin typeface="ABeZeh" panose="00000500000000000000"/>
              </a:rPr>
              <a:t>turons</a:t>
            </a:r>
            <a:r>
              <a:rPr lang="es-ES" sz="1200" i="0" dirty="0">
                <a:solidFill>
                  <a:srgbClr val="00B0F0"/>
                </a:solidFill>
                <a:effectLst/>
                <a:latin typeface="ABeZeh" panose="00000500000000000000"/>
              </a:rPr>
              <a:t> fan una </a:t>
            </a:r>
            <a:r>
              <a:rPr lang="es-ES" sz="1200" i="0" dirty="0" err="1">
                <a:solidFill>
                  <a:srgbClr val="00B0F0"/>
                </a:solidFill>
                <a:effectLst/>
                <a:latin typeface="ABeZeh" panose="00000500000000000000"/>
              </a:rPr>
              <a:t>serra</a:t>
            </a:r>
            <a:r>
              <a:rPr lang="es-ES" sz="1200" i="0" dirty="0">
                <a:solidFill>
                  <a:srgbClr val="00B0F0"/>
                </a:solidFill>
                <a:effectLst/>
                <a:latin typeface="ABeZeh" panose="00000500000000000000"/>
              </a:rPr>
              <a:t>, </a:t>
            </a:r>
            <a:br>
              <a:rPr lang="es-ES" sz="1200" dirty="0">
                <a:solidFill>
                  <a:srgbClr val="00B0F0"/>
                </a:solidFill>
                <a:latin typeface="ABeZeh" panose="00000500000000000000"/>
              </a:rPr>
            </a:br>
            <a:r>
              <a:rPr lang="es-ES" sz="1200" i="0" dirty="0" err="1">
                <a:solidFill>
                  <a:srgbClr val="00B0F0"/>
                </a:solidFill>
                <a:effectLst/>
                <a:latin typeface="ABeZeh" panose="00000500000000000000"/>
              </a:rPr>
              <a:t>quatre</a:t>
            </a:r>
            <a:r>
              <a:rPr lang="es-ES" sz="1200" i="0" dirty="0">
                <a:solidFill>
                  <a:srgbClr val="00B0F0"/>
                </a:solidFill>
                <a:effectLst/>
                <a:latin typeface="ABeZeh" panose="00000500000000000000"/>
              </a:rPr>
              <a:t> </a:t>
            </a:r>
            <a:r>
              <a:rPr lang="es-ES" sz="1200" i="0" dirty="0" err="1">
                <a:solidFill>
                  <a:srgbClr val="00B0F0"/>
                </a:solidFill>
                <a:effectLst/>
                <a:latin typeface="ABeZeh" panose="00000500000000000000"/>
              </a:rPr>
              <a:t>pins</a:t>
            </a:r>
            <a:r>
              <a:rPr lang="es-ES" sz="1200" i="0" dirty="0">
                <a:solidFill>
                  <a:srgbClr val="00B0F0"/>
                </a:solidFill>
                <a:effectLst/>
                <a:latin typeface="ABeZeh" panose="00000500000000000000"/>
              </a:rPr>
              <a:t>, un </a:t>
            </a:r>
            <a:r>
              <a:rPr lang="es-ES" sz="1200" i="0" dirty="0" err="1">
                <a:solidFill>
                  <a:srgbClr val="00B0F0"/>
                </a:solidFill>
                <a:effectLst/>
                <a:latin typeface="ABeZeh" panose="00000500000000000000"/>
              </a:rPr>
              <a:t>bosc</a:t>
            </a:r>
            <a:r>
              <a:rPr lang="es-ES" sz="1200" i="0" dirty="0">
                <a:solidFill>
                  <a:srgbClr val="00B0F0"/>
                </a:solidFill>
                <a:effectLst/>
                <a:latin typeface="ABeZeh" panose="00000500000000000000"/>
              </a:rPr>
              <a:t> </a:t>
            </a:r>
            <a:r>
              <a:rPr lang="es-ES" sz="1200" i="0" dirty="0" err="1">
                <a:solidFill>
                  <a:srgbClr val="00B0F0"/>
                </a:solidFill>
                <a:effectLst/>
                <a:latin typeface="ABeZeh" panose="00000500000000000000"/>
              </a:rPr>
              <a:t>espès</a:t>
            </a:r>
            <a:r>
              <a:rPr lang="es-ES" sz="1200" i="0" dirty="0">
                <a:solidFill>
                  <a:srgbClr val="00B0F0"/>
                </a:solidFill>
                <a:effectLst/>
                <a:latin typeface="ABeZeh" panose="00000500000000000000"/>
              </a:rPr>
              <a:t>, </a:t>
            </a:r>
            <a:br>
              <a:rPr lang="es-ES" sz="1200" dirty="0">
                <a:solidFill>
                  <a:srgbClr val="00B0F0"/>
                </a:solidFill>
                <a:latin typeface="ABeZeh" panose="00000500000000000000"/>
              </a:rPr>
            </a:br>
            <a:r>
              <a:rPr lang="es-ES" sz="1200" i="0" dirty="0">
                <a:solidFill>
                  <a:srgbClr val="00B0F0"/>
                </a:solidFill>
                <a:effectLst/>
                <a:latin typeface="ABeZeh" panose="00000500000000000000"/>
              </a:rPr>
              <a:t>cinc </a:t>
            </a:r>
            <a:r>
              <a:rPr lang="es-ES" sz="1200" i="0" dirty="0" err="1">
                <a:solidFill>
                  <a:srgbClr val="00B0F0"/>
                </a:solidFill>
                <a:effectLst/>
                <a:latin typeface="ABeZeh" panose="00000500000000000000"/>
              </a:rPr>
              <a:t>quarteres</a:t>
            </a:r>
            <a:r>
              <a:rPr lang="es-ES" sz="1200" i="0" dirty="0">
                <a:solidFill>
                  <a:srgbClr val="00B0F0"/>
                </a:solidFill>
                <a:effectLst/>
                <a:latin typeface="ABeZeh" panose="00000500000000000000"/>
              </a:rPr>
              <a:t>, </a:t>
            </a:r>
            <a:r>
              <a:rPr lang="es-ES" sz="1200" i="0" dirty="0" err="1">
                <a:solidFill>
                  <a:srgbClr val="00B0F0"/>
                </a:solidFill>
                <a:effectLst/>
                <a:latin typeface="ABeZeh" panose="00000500000000000000"/>
              </a:rPr>
              <a:t>massa</a:t>
            </a:r>
            <a:r>
              <a:rPr lang="es-ES" sz="1200" i="0" dirty="0">
                <a:solidFill>
                  <a:srgbClr val="00B0F0"/>
                </a:solidFill>
                <a:effectLst/>
                <a:latin typeface="ABeZeh" panose="00000500000000000000"/>
              </a:rPr>
              <a:t> </a:t>
            </a:r>
            <a:r>
              <a:rPr lang="es-ES" sz="1200" i="0" dirty="0" err="1">
                <a:solidFill>
                  <a:srgbClr val="00B0F0"/>
                </a:solidFill>
                <a:effectLst/>
                <a:latin typeface="ABeZeh" panose="00000500000000000000"/>
              </a:rPr>
              <a:t>terra</a:t>
            </a:r>
            <a:r>
              <a:rPr lang="es-ES" sz="1200" i="0" dirty="0">
                <a:solidFill>
                  <a:srgbClr val="00B0F0"/>
                </a:solidFill>
                <a:effectLst/>
                <a:latin typeface="ABeZeh" panose="00000500000000000000"/>
              </a:rPr>
              <a:t>.  </a:t>
            </a:r>
            <a:br>
              <a:rPr lang="es-ES" sz="1200" dirty="0">
                <a:solidFill>
                  <a:srgbClr val="00B0F0"/>
                </a:solidFill>
                <a:latin typeface="ABeZeh" panose="00000500000000000000"/>
              </a:rPr>
            </a:br>
            <a:r>
              <a:rPr lang="es-ES" sz="1200" i="0" dirty="0">
                <a:solidFill>
                  <a:srgbClr val="00B0F0"/>
                </a:solidFill>
                <a:effectLst/>
                <a:latin typeface="ABeZeh" panose="00000500000000000000"/>
              </a:rPr>
              <a:t>"</a:t>
            </a:r>
            <a:r>
              <a:rPr lang="es-ES" sz="1200" i="0" dirty="0" err="1">
                <a:solidFill>
                  <a:srgbClr val="00B0F0"/>
                </a:solidFill>
                <a:effectLst/>
                <a:latin typeface="ABeZeh" panose="00000500000000000000"/>
              </a:rPr>
              <a:t>Com</a:t>
            </a:r>
            <a:r>
              <a:rPr lang="es-ES" sz="1200" i="0" dirty="0">
                <a:solidFill>
                  <a:srgbClr val="00B0F0"/>
                </a:solidFill>
                <a:effectLst/>
                <a:latin typeface="ABeZeh" panose="00000500000000000000"/>
              </a:rPr>
              <a:t> el Vallès no hi ha res".</a:t>
            </a:r>
            <a:endParaRPr lang="es-ES" sz="1200" dirty="0">
              <a:solidFill>
                <a:srgbClr val="00B0F0"/>
              </a:solidFill>
              <a:latin typeface="ABeZeh" panose="00000500000000000000"/>
            </a:endParaRPr>
          </a:p>
          <a:p>
            <a:r>
              <a:rPr lang="es-ES" sz="1200" dirty="0">
                <a:solidFill>
                  <a:srgbClr val="00B0F0"/>
                </a:solidFill>
                <a:latin typeface="ABeZeh" panose="00000500000000000000"/>
              </a:rPr>
              <a:t>                            Pere Quart</a:t>
            </a:r>
          </a:p>
        </p:txBody>
      </p:sp>
      <p:sp>
        <p:nvSpPr>
          <p:cNvPr id="81" name="Ondertitel 2">
            <a:extLst>
              <a:ext uri="{FF2B5EF4-FFF2-40B4-BE49-F238E27FC236}">
                <a16:creationId xmlns:a16="http://schemas.microsoft.com/office/drawing/2014/main" id="{FEE48B47-52F4-8113-6ACD-09C182919F90}"/>
              </a:ext>
            </a:extLst>
          </p:cNvPr>
          <p:cNvSpPr txBox="1">
            <a:spLocks/>
          </p:cNvSpPr>
          <p:nvPr/>
        </p:nvSpPr>
        <p:spPr>
          <a:xfrm>
            <a:off x="722624" y="8011469"/>
            <a:ext cx="6452995" cy="50170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nl-NL" sz="16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8. Sobre què tracta aquest poema? </a:t>
            </a:r>
            <a:r>
              <a:rPr lang="nl-NL" sz="1600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(1,5 puntos)</a:t>
            </a:r>
          </a:p>
        </p:txBody>
      </p:sp>
      <p:cxnSp>
        <p:nvCxnSpPr>
          <p:cNvPr id="85" name="Conector recto 84">
            <a:extLst>
              <a:ext uri="{FF2B5EF4-FFF2-40B4-BE49-F238E27FC236}">
                <a16:creationId xmlns:a16="http://schemas.microsoft.com/office/drawing/2014/main" id="{48FE648B-F602-7349-B88B-93473B2DCC6E}"/>
              </a:ext>
            </a:extLst>
          </p:cNvPr>
          <p:cNvCxnSpPr>
            <a:cxnSpLocks/>
          </p:cNvCxnSpPr>
          <p:nvPr/>
        </p:nvCxnSpPr>
        <p:spPr>
          <a:xfrm>
            <a:off x="3375635" y="9371566"/>
            <a:ext cx="3467990" cy="0"/>
          </a:xfrm>
          <a:prstGeom prst="line">
            <a:avLst/>
          </a:prstGeom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pic>
        <p:nvPicPr>
          <p:cNvPr id="2" name="Picture 2">
            <a:extLst>
              <a:ext uri="{FF2B5EF4-FFF2-40B4-BE49-F238E27FC236}">
                <a16:creationId xmlns:a16="http://schemas.microsoft.com/office/drawing/2014/main" id="{52AED0DF-E8DB-B9DA-8113-C5FE894FDB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2770598" y="3158959"/>
            <a:ext cx="336647" cy="1816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>
            <a:extLst>
              <a:ext uri="{FF2B5EF4-FFF2-40B4-BE49-F238E27FC236}">
                <a16:creationId xmlns:a16="http://schemas.microsoft.com/office/drawing/2014/main" id="{197640ED-D8B0-1619-7DBB-D8E19F32E7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2771612" y="3679387"/>
            <a:ext cx="336647" cy="1816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>
            <a:extLst>
              <a:ext uri="{FF2B5EF4-FFF2-40B4-BE49-F238E27FC236}">
                <a16:creationId xmlns:a16="http://schemas.microsoft.com/office/drawing/2014/main" id="{AE85B5C1-C197-3D8D-2F45-87EE43E8E1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2770597" y="4190321"/>
            <a:ext cx="336647" cy="1816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>
            <a:extLst>
              <a:ext uri="{FF2B5EF4-FFF2-40B4-BE49-F238E27FC236}">
                <a16:creationId xmlns:a16="http://schemas.microsoft.com/office/drawing/2014/main" id="{6FB78A7B-B23C-4638-EBB7-DCB6EC61EB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2088454" y="5265738"/>
            <a:ext cx="233831" cy="1657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>
            <a:extLst>
              <a:ext uri="{FF2B5EF4-FFF2-40B4-BE49-F238E27FC236}">
                <a16:creationId xmlns:a16="http://schemas.microsoft.com/office/drawing/2014/main" id="{E3211748-EB84-9DE4-C219-B55248F0E4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2089220" y="5862218"/>
            <a:ext cx="233831" cy="1657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2">
            <a:extLst>
              <a:ext uri="{FF2B5EF4-FFF2-40B4-BE49-F238E27FC236}">
                <a16:creationId xmlns:a16="http://schemas.microsoft.com/office/drawing/2014/main" id="{31D5C786-DCB8-49DA-D7CE-B631396FE6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5220052" y="5278215"/>
            <a:ext cx="233831" cy="1657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2">
            <a:extLst>
              <a:ext uri="{FF2B5EF4-FFF2-40B4-BE49-F238E27FC236}">
                <a16:creationId xmlns:a16="http://schemas.microsoft.com/office/drawing/2014/main" id="{6F7F965A-919D-A682-9E6B-8A6E3D3504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5220052" y="5858789"/>
            <a:ext cx="233831" cy="1657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C9ED08BB-6766-DA3E-FFBF-8D029D4431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4682" y="7029222"/>
            <a:ext cx="694153" cy="7296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" name="Groep 10">
            <a:extLst>
              <a:ext uri="{FF2B5EF4-FFF2-40B4-BE49-F238E27FC236}">
                <a16:creationId xmlns:a16="http://schemas.microsoft.com/office/drawing/2014/main" id="{AA7060FA-4280-C0F9-B576-AC80386DDFA3}"/>
              </a:ext>
            </a:extLst>
          </p:cNvPr>
          <p:cNvGrpSpPr/>
          <p:nvPr/>
        </p:nvGrpSpPr>
        <p:grpSpPr>
          <a:xfrm>
            <a:off x="628560" y="1057503"/>
            <a:ext cx="6215064" cy="692692"/>
            <a:chOff x="628560" y="1057503"/>
            <a:chExt cx="6215064" cy="692692"/>
          </a:xfrm>
        </p:grpSpPr>
        <p:sp>
          <p:nvSpPr>
            <p:cNvPr id="20" name="Afgeronde rechthoek 11">
              <a:extLst>
                <a:ext uri="{FF2B5EF4-FFF2-40B4-BE49-F238E27FC236}">
                  <a16:creationId xmlns:a16="http://schemas.microsoft.com/office/drawing/2014/main" id="{A2C43463-1317-65D3-349C-C545FDB0FFEE}"/>
                </a:ext>
              </a:extLst>
            </p:cNvPr>
            <p:cNvSpPr/>
            <p:nvPr/>
          </p:nvSpPr>
          <p:spPr>
            <a:xfrm>
              <a:off x="722623" y="1390195"/>
              <a:ext cx="3613849" cy="360000"/>
            </a:xfrm>
            <a:prstGeom prst="roundRect">
              <a:avLst>
                <a:gd name="adj" fmla="val 50000"/>
              </a:avLst>
            </a:prstGeom>
            <a:solidFill>
              <a:srgbClr val="F7F7F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a-ES" dirty="0"/>
            </a:p>
          </p:txBody>
        </p:sp>
        <p:sp>
          <p:nvSpPr>
            <p:cNvPr id="22" name="Tekstvak 12">
              <a:extLst>
                <a:ext uri="{FF2B5EF4-FFF2-40B4-BE49-F238E27FC236}">
                  <a16:creationId xmlns:a16="http://schemas.microsoft.com/office/drawing/2014/main" id="{A426F47A-4CBB-946E-F32D-E32B7D01F8B8}"/>
                </a:ext>
              </a:extLst>
            </p:cNvPr>
            <p:cNvSpPr txBox="1"/>
            <p:nvPr/>
          </p:nvSpPr>
          <p:spPr>
            <a:xfrm>
              <a:off x="628560" y="1057503"/>
              <a:ext cx="1657441" cy="323871"/>
            </a:xfrm>
            <a:prstGeom prst="rect">
              <a:avLst/>
            </a:prstGeom>
            <a:noFill/>
          </p:spPr>
          <p:txBody>
            <a:bodyPr wrap="square" lIns="91440" tIns="45720" rIns="91440" bIns="45720" anchor="t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ca-ES" sz="1100" b="1" dirty="0">
                  <a:solidFill>
                    <a:srgbClr val="333333"/>
                  </a:solidFill>
                  <a:latin typeface="ABeZeh"/>
                </a:rPr>
                <a:t>Nom i cognoms</a:t>
              </a:r>
              <a:endParaRPr lang="ca-ES" dirty="0"/>
            </a:p>
          </p:txBody>
        </p:sp>
        <p:sp>
          <p:nvSpPr>
            <p:cNvPr id="23" name="Afgeronde rechthoek 13">
              <a:extLst>
                <a:ext uri="{FF2B5EF4-FFF2-40B4-BE49-F238E27FC236}">
                  <a16:creationId xmlns:a16="http://schemas.microsoft.com/office/drawing/2014/main" id="{6ECEF3AE-EE1D-928A-89F1-0CA763A4D447}"/>
                </a:ext>
              </a:extLst>
            </p:cNvPr>
            <p:cNvSpPr/>
            <p:nvPr/>
          </p:nvSpPr>
          <p:spPr>
            <a:xfrm>
              <a:off x="4571999" y="1381374"/>
              <a:ext cx="2271625" cy="360000"/>
            </a:xfrm>
            <a:prstGeom prst="roundRect">
              <a:avLst>
                <a:gd name="adj" fmla="val 50000"/>
              </a:avLst>
            </a:prstGeom>
            <a:solidFill>
              <a:srgbClr val="F7F7F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a-ES" dirty="0"/>
            </a:p>
          </p:txBody>
        </p:sp>
        <p:sp>
          <p:nvSpPr>
            <p:cNvPr id="24" name="Tekstvak 14">
              <a:extLst>
                <a:ext uri="{FF2B5EF4-FFF2-40B4-BE49-F238E27FC236}">
                  <a16:creationId xmlns:a16="http://schemas.microsoft.com/office/drawing/2014/main" id="{2BB7DFE1-329A-FE41-1B4F-368DF5ADA9D9}"/>
                </a:ext>
              </a:extLst>
            </p:cNvPr>
            <p:cNvSpPr txBox="1"/>
            <p:nvPr/>
          </p:nvSpPr>
          <p:spPr>
            <a:xfrm>
              <a:off x="4534953" y="1058060"/>
              <a:ext cx="1823185" cy="323871"/>
            </a:xfrm>
            <a:prstGeom prst="rect">
              <a:avLst/>
            </a:prstGeom>
            <a:noFill/>
          </p:spPr>
          <p:txBody>
            <a:bodyPr wrap="square" lIns="91440" tIns="45720" rIns="91440" bIns="45720" anchor="t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ca-ES" sz="1100" b="1" dirty="0">
                  <a:solidFill>
                    <a:srgbClr val="333333"/>
                  </a:solidFill>
                  <a:latin typeface="ABeZeh"/>
                </a:rPr>
                <a:t>Data</a:t>
              </a:r>
              <a:endParaRPr lang="ca-ES" sz="1100" b="1" dirty="0"/>
            </a:p>
          </p:txBody>
        </p:sp>
      </p:grpSp>
      <p:cxnSp>
        <p:nvCxnSpPr>
          <p:cNvPr id="25" name="Conector recto 24">
            <a:extLst>
              <a:ext uri="{FF2B5EF4-FFF2-40B4-BE49-F238E27FC236}">
                <a16:creationId xmlns:a16="http://schemas.microsoft.com/office/drawing/2014/main" id="{421024ED-3FD0-8C6B-2F00-69CFDB20F7BF}"/>
              </a:ext>
            </a:extLst>
          </p:cNvPr>
          <p:cNvCxnSpPr>
            <a:cxnSpLocks/>
          </p:cNvCxnSpPr>
          <p:nvPr/>
        </p:nvCxnSpPr>
        <p:spPr>
          <a:xfrm>
            <a:off x="3386178" y="9874828"/>
            <a:ext cx="3467990" cy="0"/>
          </a:xfrm>
          <a:prstGeom prst="line">
            <a:avLst/>
          </a:prstGeom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2207154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4F7EBB4031B73F4589B29962719C5DF5" ma:contentTypeVersion="17" ma:contentTypeDescription="Crear nuevo documento." ma:contentTypeScope="" ma:versionID="832bbea41d5ced11d6f7cf65b8bcd08e">
  <xsd:schema xmlns:xsd="http://www.w3.org/2001/XMLSchema" xmlns:xs="http://www.w3.org/2001/XMLSchema" xmlns:p="http://schemas.microsoft.com/office/2006/metadata/properties" xmlns:ns2="f0ce2327-97fb-4dfc-a980-285cacb0ad39" xmlns:ns3="4df41d69-8cf9-497b-ae8f-b424b063cd22" targetNamespace="http://schemas.microsoft.com/office/2006/metadata/properties" ma:root="true" ma:fieldsID="a4fdee71dfe44027e09985fb67d21b83" ns2:_="" ns3:_="">
    <xsd:import namespace="f0ce2327-97fb-4dfc-a980-285cacb0ad39"/>
    <xsd:import namespace="4df41d69-8cf9-497b-ae8f-b424b063cd22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Location" minOccurs="0"/>
                <xsd:element ref="ns3:lcf76f155ced4ddcb4097134ff3c332f" minOccurs="0"/>
                <xsd:element ref="ns2:TaxCatchAll" minOccurs="0"/>
                <xsd:element ref="ns3:MediaLengthInSeconds" minOccurs="0"/>
                <xsd:element ref="ns3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0ce2327-97fb-4dfc-a980-285cacb0ad39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Compartid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Detalles de uso compartido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39386b66-05f6-4b58-b0f9-d397fff95a06}" ma:internalName="TaxCatchAll" ma:showField="CatchAllData" ma:web="f0ce2327-97fb-4dfc-a980-285cacb0ad3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df41d69-8cf9-497b-ae8f-b424b063cd2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1" nillable="true" ma:taxonomy="true" ma:internalName="lcf76f155ced4ddcb4097134ff3c332f" ma:taxonomyFieldName="MediaServiceImageTags" ma:displayName="Etiquetas de imagen" ma:readOnly="false" ma:fieldId="{5cf76f15-5ced-4ddc-b409-7134ff3c332f}" ma:taxonomyMulti="true" ma:sspId="24c5036f-2e3b-404d-80b7-6eb4f916b1b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LengthInSeconds" ma:index="23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f0ce2327-97fb-4dfc-a980-285cacb0ad39" xsi:nil="true"/>
    <lcf76f155ced4ddcb4097134ff3c332f xmlns="4df41d69-8cf9-497b-ae8f-b424b063cd22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7B0BDE10-D9F1-46EC-AEE2-0299759FC6F5}"/>
</file>

<file path=customXml/itemProps2.xml><?xml version="1.0" encoding="utf-8"?>
<ds:datastoreItem xmlns:ds="http://schemas.openxmlformats.org/officeDocument/2006/customXml" ds:itemID="{34C93B00-6813-4748-9700-1ED5FB19E11B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0B4E2FFE-0AEF-45C2-B6EF-A34714DE078D}">
  <ds:schemaRefs>
    <ds:schemaRef ds:uri="http://schemas.microsoft.com/office/2006/metadata/properties"/>
    <ds:schemaRef ds:uri="http://schemas.microsoft.com/office/infopath/2007/PartnerControls"/>
    <ds:schemaRef ds:uri="f0ce2327-97fb-4dfc-a980-285cacb0ad39"/>
    <ds:schemaRef ds:uri="4df41d69-8cf9-497b-ae8f-b424b063cd22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268</TotalTime>
  <Words>286</Words>
  <Application>Microsoft Office PowerPoint</Application>
  <PresentationFormat>Personalizado</PresentationFormat>
  <Paragraphs>39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7" baseType="lpstr">
      <vt:lpstr>ABeZeh</vt:lpstr>
      <vt:lpstr>Arial</vt:lpstr>
      <vt:lpstr>Calibri</vt:lpstr>
      <vt:lpstr>Calibri Light</vt:lpstr>
      <vt:lpstr>Tema de Office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Laura Sanz Guzmán</dc:creator>
  <cp:lastModifiedBy>Nuria Esteban Sanchez</cp:lastModifiedBy>
  <cp:revision>111</cp:revision>
  <dcterms:created xsi:type="dcterms:W3CDTF">2022-09-07T16:40:21Z</dcterms:created>
  <dcterms:modified xsi:type="dcterms:W3CDTF">2023-10-18T11:56:43Z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0x0101004F7EBB4031B73F4589B29962719C5DF5</vt:lpwstr>
  </property>
  <property fmtid="{D5CDD505-2E9C-101B-9397-08002B2CF9AE}" pid="3" name="MediaServiceImageTags">
    <vt:lpwstr/>
  </property>
</Properties>
</file>