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8" r:id="rId5"/>
    <p:sldId id="286" r:id="rId6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E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056E787-BB74-4ADB-B97D-17FDB373BC32}" v="2" dt="2023-10-23T10:50:54.86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311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URIA ESTEBAN" userId="a95e590921b083eb" providerId="LiveId" clId="{F1E67EFC-2819-48A9-82ED-D9724E98DFD1}"/>
    <pc:docChg chg="undo custSel modSld">
      <pc:chgData name="NURIA ESTEBAN" userId="a95e590921b083eb" providerId="LiveId" clId="{F1E67EFC-2819-48A9-82ED-D9724E98DFD1}" dt="2022-09-26T10:57:39.349" v="474" actId="478"/>
      <pc:docMkLst>
        <pc:docMk/>
      </pc:docMkLst>
      <pc:sldChg chg="addSp delSp modSp mod">
        <pc:chgData name="NURIA ESTEBAN" userId="a95e590921b083eb" providerId="LiveId" clId="{F1E67EFC-2819-48A9-82ED-D9724E98DFD1}" dt="2022-09-26T10:51:47.939" v="320" actId="1076"/>
        <pc:sldMkLst>
          <pc:docMk/>
          <pc:sldMk cId="2201682791" sldId="258"/>
        </pc:sldMkLst>
        <pc:spChg chg="mod">
          <ac:chgData name="NURIA ESTEBAN" userId="a95e590921b083eb" providerId="LiveId" clId="{F1E67EFC-2819-48A9-82ED-D9724E98DFD1}" dt="2022-09-26T10:44:50.011" v="16" actId="6549"/>
          <ac:spMkLst>
            <pc:docMk/>
            <pc:sldMk cId="2201682791" sldId="258"/>
            <ac:spMk id="2" creationId="{24C1CF40-A8B3-3463-68B1-FED1D03D543E}"/>
          </ac:spMkLst>
        </pc:spChg>
        <pc:spChg chg="mod">
          <ac:chgData name="NURIA ESTEBAN" userId="a95e590921b083eb" providerId="LiveId" clId="{F1E67EFC-2819-48A9-82ED-D9724E98DFD1}" dt="2022-09-26T10:47:22.909" v="172" actId="6549"/>
          <ac:spMkLst>
            <pc:docMk/>
            <pc:sldMk cId="2201682791" sldId="258"/>
            <ac:spMk id="5" creationId="{6C2E730F-88D8-E584-7DC3-D6A969223FC9}"/>
          </ac:spMkLst>
        </pc:spChg>
        <pc:spChg chg="mod">
          <ac:chgData name="NURIA ESTEBAN" userId="a95e590921b083eb" providerId="LiveId" clId="{F1E67EFC-2819-48A9-82ED-D9724E98DFD1}" dt="2022-09-26T10:43:28.254" v="0" actId="113"/>
          <ac:spMkLst>
            <pc:docMk/>
            <pc:sldMk cId="2201682791" sldId="258"/>
            <ac:spMk id="16" creationId="{3DE31D84-5ABF-B348-88A9-48CB1C7A7F67}"/>
          </ac:spMkLst>
        </pc:spChg>
        <pc:spChg chg="mod">
          <ac:chgData name="NURIA ESTEBAN" userId="a95e590921b083eb" providerId="LiveId" clId="{F1E67EFC-2819-48A9-82ED-D9724E98DFD1}" dt="2022-09-26T10:44:31.548" v="12" actId="14100"/>
          <ac:spMkLst>
            <pc:docMk/>
            <pc:sldMk cId="2201682791" sldId="258"/>
            <ac:spMk id="17" creationId="{CCC20B21-911B-4548-9268-4129C7A89D92}"/>
          </ac:spMkLst>
        </pc:spChg>
        <pc:spChg chg="mod">
          <ac:chgData name="NURIA ESTEBAN" userId="a95e590921b083eb" providerId="LiveId" clId="{F1E67EFC-2819-48A9-82ED-D9724E98DFD1}" dt="2022-09-26T10:47:53.444" v="230" actId="1076"/>
          <ac:spMkLst>
            <pc:docMk/>
            <pc:sldMk cId="2201682791" sldId="258"/>
            <ac:spMk id="20" creationId="{97AFCA46-5020-CE98-E2D2-9A0EED793B25}"/>
          </ac:spMkLst>
        </pc:spChg>
        <pc:spChg chg="mod">
          <ac:chgData name="NURIA ESTEBAN" userId="a95e590921b083eb" providerId="LiveId" clId="{F1E67EFC-2819-48A9-82ED-D9724E98DFD1}" dt="2022-09-26T10:47:11.623" v="133" actId="6549"/>
          <ac:spMkLst>
            <pc:docMk/>
            <pc:sldMk cId="2201682791" sldId="258"/>
            <ac:spMk id="22" creationId="{733F7935-B5D7-7002-FEA9-07F313A2396D}"/>
          </ac:spMkLst>
        </pc:spChg>
        <pc:spChg chg="mod">
          <ac:chgData name="NURIA ESTEBAN" userId="a95e590921b083eb" providerId="LiveId" clId="{F1E67EFC-2819-48A9-82ED-D9724E98DFD1}" dt="2022-09-26T10:47:53.444" v="230" actId="1076"/>
          <ac:spMkLst>
            <pc:docMk/>
            <pc:sldMk cId="2201682791" sldId="258"/>
            <ac:spMk id="26" creationId="{125B57B3-3F2A-773E-7DF6-66C0C0313F38}"/>
          </ac:spMkLst>
        </pc:spChg>
        <pc:spChg chg="mod">
          <ac:chgData name="NURIA ESTEBAN" userId="a95e590921b083eb" providerId="LiveId" clId="{F1E67EFC-2819-48A9-82ED-D9724E98DFD1}" dt="2022-09-26T10:47:17.828" v="154" actId="20577"/>
          <ac:spMkLst>
            <pc:docMk/>
            <pc:sldMk cId="2201682791" sldId="258"/>
            <ac:spMk id="28" creationId="{2B95B478-7097-F71A-950D-0382D7E4CD4D}"/>
          </ac:spMkLst>
        </pc:spChg>
        <pc:spChg chg="mod">
          <ac:chgData name="NURIA ESTEBAN" userId="a95e590921b083eb" providerId="LiveId" clId="{F1E67EFC-2819-48A9-82ED-D9724E98DFD1}" dt="2022-09-26T10:46:01.896" v="100" actId="1076"/>
          <ac:spMkLst>
            <pc:docMk/>
            <pc:sldMk cId="2201682791" sldId="258"/>
            <ac:spMk id="30" creationId="{F8F91552-A2D3-7DC9-B87D-D7D43E40FF51}"/>
          </ac:spMkLst>
        </pc:spChg>
        <pc:spChg chg="mod">
          <ac:chgData name="NURIA ESTEBAN" userId="a95e590921b083eb" providerId="LiveId" clId="{F1E67EFC-2819-48A9-82ED-D9724E98DFD1}" dt="2022-09-26T10:48:36.405" v="235" actId="1076"/>
          <ac:spMkLst>
            <pc:docMk/>
            <pc:sldMk cId="2201682791" sldId="258"/>
            <ac:spMk id="32" creationId="{E0BE81CC-16AA-0073-A2E5-9C316B696399}"/>
          </ac:spMkLst>
        </pc:spChg>
        <pc:spChg chg="mod">
          <ac:chgData name="NURIA ESTEBAN" userId="a95e590921b083eb" providerId="LiveId" clId="{F1E67EFC-2819-48A9-82ED-D9724E98DFD1}" dt="2022-09-26T10:49:40.838" v="309" actId="255"/>
          <ac:spMkLst>
            <pc:docMk/>
            <pc:sldMk cId="2201682791" sldId="258"/>
            <ac:spMk id="33" creationId="{36B64C01-8D4B-1AE0-7672-4FDB513F2A01}"/>
          </ac:spMkLst>
        </pc:spChg>
        <pc:spChg chg="mod">
          <ac:chgData name="NURIA ESTEBAN" userId="a95e590921b083eb" providerId="LiveId" clId="{F1E67EFC-2819-48A9-82ED-D9724E98DFD1}" dt="2022-09-26T10:45:23.671" v="93" actId="948"/>
          <ac:spMkLst>
            <pc:docMk/>
            <pc:sldMk cId="2201682791" sldId="258"/>
            <ac:spMk id="36" creationId="{07BA634C-A486-1831-A141-27AF810A467C}"/>
          </ac:spMkLst>
        </pc:spChg>
        <pc:spChg chg="mod">
          <ac:chgData name="NURIA ESTEBAN" userId="a95e590921b083eb" providerId="LiveId" clId="{F1E67EFC-2819-48A9-82ED-D9724E98DFD1}" dt="2022-09-26T10:47:57.126" v="231" actId="14100"/>
          <ac:spMkLst>
            <pc:docMk/>
            <pc:sldMk cId="2201682791" sldId="258"/>
            <ac:spMk id="39" creationId="{410B2FC1-441D-426C-A22B-75B0AB73E9BC}"/>
          </ac:spMkLst>
        </pc:spChg>
        <pc:spChg chg="mod">
          <ac:chgData name="NURIA ESTEBAN" userId="a95e590921b083eb" providerId="LiveId" clId="{F1E67EFC-2819-48A9-82ED-D9724E98DFD1}" dt="2022-09-26T10:47:53.444" v="230" actId="1076"/>
          <ac:spMkLst>
            <pc:docMk/>
            <pc:sldMk cId="2201682791" sldId="258"/>
            <ac:spMk id="40" creationId="{91BCC482-0B8C-1DE4-6DED-E27092E75319}"/>
          </ac:spMkLst>
        </pc:spChg>
        <pc:spChg chg="mod">
          <ac:chgData name="NURIA ESTEBAN" userId="a95e590921b083eb" providerId="LiveId" clId="{F1E67EFC-2819-48A9-82ED-D9724E98DFD1}" dt="2022-09-26T10:49:20.714" v="302" actId="1076"/>
          <ac:spMkLst>
            <pc:docMk/>
            <pc:sldMk cId="2201682791" sldId="258"/>
            <ac:spMk id="43" creationId="{A0D28FC1-0D43-C54F-2602-2D388333AC09}"/>
          </ac:spMkLst>
        </pc:spChg>
        <pc:spChg chg="mod">
          <ac:chgData name="NURIA ESTEBAN" userId="a95e590921b083eb" providerId="LiveId" clId="{F1E67EFC-2819-48A9-82ED-D9724E98DFD1}" dt="2022-09-26T10:49:38.765" v="307" actId="255"/>
          <ac:spMkLst>
            <pc:docMk/>
            <pc:sldMk cId="2201682791" sldId="258"/>
            <ac:spMk id="45" creationId="{B8205AED-8188-97CE-7114-A3E7F16D207A}"/>
          </ac:spMkLst>
        </pc:spChg>
        <pc:spChg chg="mod">
          <ac:chgData name="NURIA ESTEBAN" userId="a95e590921b083eb" providerId="LiveId" clId="{F1E67EFC-2819-48A9-82ED-D9724E98DFD1}" dt="2022-09-26T10:49:11.736" v="300" actId="1076"/>
          <ac:spMkLst>
            <pc:docMk/>
            <pc:sldMk cId="2201682791" sldId="258"/>
            <ac:spMk id="46" creationId="{6B2C653E-78F2-368E-604D-917EBC1911E7}"/>
          </ac:spMkLst>
        </pc:spChg>
        <pc:spChg chg="mod">
          <ac:chgData name="NURIA ESTEBAN" userId="a95e590921b083eb" providerId="LiveId" clId="{F1E67EFC-2819-48A9-82ED-D9724E98DFD1}" dt="2022-09-26T10:49:36.393" v="305" actId="255"/>
          <ac:spMkLst>
            <pc:docMk/>
            <pc:sldMk cId="2201682791" sldId="258"/>
            <ac:spMk id="47" creationId="{40DF6AD1-FF93-B32C-7E34-C8D5D2F0D5C7}"/>
          </ac:spMkLst>
        </pc:spChg>
        <pc:spChg chg="mod">
          <ac:chgData name="NURIA ESTEBAN" userId="a95e590921b083eb" providerId="LiveId" clId="{F1E67EFC-2819-48A9-82ED-D9724E98DFD1}" dt="2022-09-26T10:49:05.561" v="299" actId="1076"/>
          <ac:spMkLst>
            <pc:docMk/>
            <pc:sldMk cId="2201682791" sldId="258"/>
            <ac:spMk id="48" creationId="{D47747A7-1807-8905-82D1-D2E3447DB8B5}"/>
          </ac:spMkLst>
        </pc:spChg>
        <pc:spChg chg="mod">
          <ac:chgData name="NURIA ESTEBAN" userId="a95e590921b083eb" providerId="LiveId" clId="{F1E67EFC-2819-48A9-82ED-D9724E98DFD1}" dt="2022-09-26T10:49:34.143" v="304" actId="255"/>
          <ac:spMkLst>
            <pc:docMk/>
            <pc:sldMk cId="2201682791" sldId="258"/>
            <ac:spMk id="49" creationId="{FEA8E52F-2FC1-B047-3E5C-1E3C0B0A395E}"/>
          </ac:spMkLst>
        </pc:spChg>
        <pc:spChg chg="mod">
          <ac:chgData name="NURIA ESTEBAN" userId="a95e590921b083eb" providerId="LiveId" clId="{F1E67EFC-2819-48A9-82ED-D9724E98DFD1}" dt="2022-09-26T10:48:36.405" v="235" actId="1076"/>
          <ac:spMkLst>
            <pc:docMk/>
            <pc:sldMk cId="2201682791" sldId="258"/>
            <ac:spMk id="50" creationId="{BF8F4F42-773F-5213-F6A5-AB65CB3F24B8}"/>
          </ac:spMkLst>
        </pc:spChg>
        <pc:spChg chg="mod">
          <ac:chgData name="NURIA ESTEBAN" userId="a95e590921b083eb" providerId="LiveId" clId="{F1E67EFC-2819-48A9-82ED-D9724E98DFD1}" dt="2022-09-26T10:49:42.314" v="310" actId="255"/>
          <ac:spMkLst>
            <pc:docMk/>
            <pc:sldMk cId="2201682791" sldId="258"/>
            <ac:spMk id="51" creationId="{1DD56A15-07DD-EE5D-7E05-37DBB3942391}"/>
          </ac:spMkLst>
        </pc:spChg>
        <pc:spChg chg="mod">
          <ac:chgData name="NURIA ESTEBAN" userId="a95e590921b083eb" providerId="LiveId" clId="{F1E67EFC-2819-48A9-82ED-D9724E98DFD1}" dt="2022-09-26T10:49:20.714" v="302" actId="1076"/>
          <ac:spMkLst>
            <pc:docMk/>
            <pc:sldMk cId="2201682791" sldId="258"/>
            <ac:spMk id="52" creationId="{7B621746-FA4E-422D-5E8B-85DED33991B3}"/>
          </ac:spMkLst>
        </pc:spChg>
        <pc:spChg chg="mod">
          <ac:chgData name="NURIA ESTEBAN" userId="a95e590921b083eb" providerId="LiveId" clId="{F1E67EFC-2819-48A9-82ED-D9724E98DFD1}" dt="2022-09-26T10:49:39.695" v="308" actId="255"/>
          <ac:spMkLst>
            <pc:docMk/>
            <pc:sldMk cId="2201682791" sldId="258"/>
            <ac:spMk id="53" creationId="{56CA311F-976E-6E3A-590E-D08C28774787}"/>
          </ac:spMkLst>
        </pc:spChg>
        <pc:spChg chg="mod">
          <ac:chgData name="NURIA ESTEBAN" userId="a95e590921b083eb" providerId="LiveId" clId="{F1E67EFC-2819-48A9-82ED-D9724E98DFD1}" dt="2022-09-26T10:49:11.736" v="300" actId="1076"/>
          <ac:spMkLst>
            <pc:docMk/>
            <pc:sldMk cId="2201682791" sldId="258"/>
            <ac:spMk id="54" creationId="{2DCCE856-ED1A-65F5-DD57-F1986CB814F1}"/>
          </ac:spMkLst>
        </pc:spChg>
        <pc:spChg chg="mod">
          <ac:chgData name="NURIA ESTEBAN" userId="a95e590921b083eb" providerId="LiveId" clId="{F1E67EFC-2819-48A9-82ED-D9724E98DFD1}" dt="2022-09-26T10:49:37.776" v="306" actId="255"/>
          <ac:spMkLst>
            <pc:docMk/>
            <pc:sldMk cId="2201682791" sldId="258"/>
            <ac:spMk id="55" creationId="{BD5C081F-D3DD-21C0-A348-8313E1D461A0}"/>
          </ac:spMkLst>
        </pc:spChg>
        <pc:spChg chg="mod">
          <ac:chgData name="NURIA ESTEBAN" userId="a95e590921b083eb" providerId="LiveId" clId="{F1E67EFC-2819-48A9-82ED-D9724E98DFD1}" dt="2022-09-26T10:49:05.561" v="299" actId="1076"/>
          <ac:spMkLst>
            <pc:docMk/>
            <pc:sldMk cId="2201682791" sldId="258"/>
            <ac:spMk id="56" creationId="{D0D5D02B-162B-40D5-769B-A192BD655E62}"/>
          </ac:spMkLst>
        </pc:spChg>
        <pc:spChg chg="mod">
          <ac:chgData name="NURIA ESTEBAN" userId="a95e590921b083eb" providerId="LiveId" clId="{F1E67EFC-2819-48A9-82ED-D9724E98DFD1}" dt="2022-09-26T10:49:31.344" v="303" actId="255"/>
          <ac:spMkLst>
            <pc:docMk/>
            <pc:sldMk cId="2201682791" sldId="258"/>
            <ac:spMk id="57" creationId="{C48FE2A5-4D02-1DBB-E0DD-03B3AE096695}"/>
          </ac:spMkLst>
        </pc:spChg>
        <pc:spChg chg="mod">
          <ac:chgData name="NURIA ESTEBAN" userId="a95e590921b083eb" providerId="LiveId" clId="{F1E67EFC-2819-48A9-82ED-D9724E98DFD1}" dt="2022-09-26T10:43:37.812" v="3" actId="113"/>
          <ac:spMkLst>
            <pc:docMk/>
            <pc:sldMk cId="2201682791" sldId="258"/>
            <ac:spMk id="59" creationId="{A3904082-7001-A012-65EB-179E6F2DD3EF}"/>
          </ac:spMkLst>
        </pc:spChg>
        <pc:spChg chg="mod">
          <ac:chgData name="NURIA ESTEBAN" userId="a95e590921b083eb" providerId="LiveId" clId="{F1E67EFC-2819-48A9-82ED-D9724E98DFD1}" dt="2022-09-26T10:45:33.678" v="96" actId="6549"/>
          <ac:spMkLst>
            <pc:docMk/>
            <pc:sldMk cId="2201682791" sldId="258"/>
            <ac:spMk id="78" creationId="{7E190294-8CC6-4D02-81E1-B396116609CB}"/>
          </ac:spMkLst>
        </pc:spChg>
        <pc:spChg chg="mod">
          <ac:chgData name="NURIA ESTEBAN" userId="a95e590921b083eb" providerId="LiveId" clId="{F1E67EFC-2819-48A9-82ED-D9724E98DFD1}" dt="2022-09-26T10:49:44.859" v="312" actId="1076"/>
          <ac:spMkLst>
            <pc:docMk/>
            <pc:sldMk cId="2201682791" sldId="258"/>
            <ac:spMk id="86" creationId="{D493F75A-D62E-457A-9338-6B9ED5D34963}"/>
          </ac:spMkLst>
        </pc:spChg>
        <pc:picChg chg="mod">
          <ac:chgData name="NURIA ESTEBAN" userId="a95e590921b083eb" providerId="LiveId" clId="{F1E67EFC-2819-48A9-82ED-D9724E98DFD1}" dt="2022-09-26T10:46:47.966" v="108" actId="1076"/>
          <ac:picMkLst>
            <pc:docMk/>
            <pc:sldMk cId="2201682791" sldId="258"/>
            <ac:picMk id="10" creationId="{C56CBCC5-6F27-3AE3-F2E1-18DFA0110B67}"/>
          </ac:picMkLst>
        </pc:picChg>
        <pc:picChg chg="mod">
          <ac:chgData name="NURIA ESTEBAN" userId="a95e590921b083eb" providerId="LiveId" clId="{F1E67EFC-2819-48A9-82ED-D9724E98DFD1}" dt="2022-09-26T10:47:53.444" v="230" actId="1076"/>
          <ac:picMkLst>
            <pc:docMk/>
            <pc:sldMk cId="2201682791" sldId="258"/>
            <ac:picMk id="21" creationId="{658E67EE-99D7-E905-B522-06644AAF772E}"/>
          </ac:picMkLst>
        </pc:picChg>
        <pc:picChg chg="mod">
          <ac:chgData name="NURIA ESTEBAN" userId="a95e590921b083eb" providerId="LiveId" clId="{F1E67EFC-2819-48A9-82ED-D9724E98DFD1}" dt="2022-09-26T10:47:38.510" v="229" actId="1076"/>
          <ac:picMkLst>
            <pc:docMk/>
            <pc:sldMk cId="2201682791" sldId="258"/>
            <ac:picMk id="24" creationId="{BFD00AEB-52C6-B4C2-D45B-B98E29938C81}"/>
          </ac:picMkLst>
        </pc:picChg>
        <pc:picChg chg="mod">
          <ac:chgData name="NURIA ESTEBAN" userId="a95e590921b083eb" providerId="LiveId" clId="{F1E67EFC-2819-48A9-82ED-D9724E98DFD1}" dt="2022-09-26T10:47:53.444" v="230" actId="1076"/>
          <ac:picMkLst>
            <pc:docMk/>
            <pc:sldMk cId="2201682791" sldId="258"/>
            <ac:picMk id="27" creationId="{4ED8B935-FE76-B3A5-CC0A-F8DC50CECA76}"/>
          </ac:picMkLst>
        </pc:picChg>
        <pc:picChg chg="mod">
          <ac:chgData name="NURIA ESTEBAN" userId="a95e590921b083eb" providerId="LiveId" clId="{F1E67EFC-2819-48A9-82ED-D9724E98DFD1}" dt="2022-09-26T10:46:51.439" v="109" actId="1076"/>
          <ac:picMkLst>
            <pc:docMk/>
            <pc:sldMk cId="2201682791" sldId="258"/>
            <ac:picMk id="29" creationId="{AF577361-8541-4CDC-2AE1-12610A27F802}"/>
          </ac:picMkLst>
        </pc:picChg>
        <pc:picChg chg="mod">
          <ac:chgData name="NURIA ESTEBAN" userId="a95e590921b083eb" providerId="LiveId" clId="{F1E67EFC-2819-48A9-82ED-D9724E98DFD1}" dt="2022-09-26T10:47:53.444" v="230" actId="1076"/>
          <ac:picMkLst>
            <pc:docMk/>
            <pc:sldMk cId="2201682791" sldId="258"/>
            <ac:picMk id="42" creationId="{FCE8A7EE-FCEC-6280-B90C-260DE56E2932}"/>
          </ac:picMkLst>
        </pc:picChg>
        <pc:picChg chg="del">
          <ac:chgData name="NURIA ESTEBAN" userId="a95e590921b083eb" providerId="LiveId" clId="{F1E67EFC-2819-48A9-82ED-D9724E98DFD1}" dt="2022-09-26T10:48:10.541" v="233" actId="478"/>
          <ac:picMkLst>
            <pc:docMk/>
            <pc:sldMk cId="2201682791" sldId="258"/>
            <ac:picMk id="60" creationId="{FDF61A6C-0381-EC2C-8D6C-51DA8E989CED}"/>
          </ac:picMkLst>
        </pc:picChg>
        <pc:picChg chg="del">
          <ac:chgData name="NURIA ESTEBAN" userId="a95e590921b083eb" providerId="LiveId" clId="{F1E67EFC-2819-48A9-82ED-D9724E98DFD1}" dt="2022-09-26T10:45:27.866" v="94" actId="478"/>
          <ac:picMkLst>
            <pc:docMk/>
            <pc:sldMk cId="2201682791" sldId="258"/>
            <ac:picMk id="62" creationId="{04F40A6D-CA80-C763-068C-529756C49A19}"/>
          </ac:picMkLst>
        </pc:picChg>
        <pc:picChg chg="add mod">
          <ac:chgData name="NURIA ESTEBAN" userId="a95e590921b083eb" providerId="LiveId" clId="{F1E67EFC-2819-48A9-82ED-D9724E98DFD1}" dt="2022-09-26T10:50:18.418" v="317" actId="1076"/>
          <ac:picMkLst>
            <pc:docMk/>
            <pc:sldMk cId="2201682791" sldId="258"/>
            <ac:picMk id="1026" creationId="{668A1AF8-B1E9-09E9-D696-CCDAEFCB333F}"/>
          </ac:picMkLst>
        </pc:picChg>
        <pc:picChg chg="add mod">
          <ac:chgData name="NURIA ESTEBAN" userId="a95e590921b083eb" providerId="LiveId" clId="{F1E67EFC-2819-48A9-82ED-D9724E98DFD1}" dt="2022-09-26T10:51:47.939" v="320" actId="1076"/>
          <ac:picMkLst>
            <pc:docMk/>
            <pc:sldMk cId="2201682791" sldId="258"/>
            <ac:picMk id="1028" creationId="{D6FC70FA-D22E-8F97-E126-780EDE28844F}"/>
          </ac:picMkLst>
        </pc:picChg>
      </pc:sldChg>
      <pc:sldChg chg="addSp delSp modSp mod">
        <pc:chgData name="NURIA ESTEBAN" userId="a95e590921b083eb" providerId="LiveId" clId="{F1E67EFC-2819-48A9-82ED-D9724E98DFD1}" dt="2022-09-26T10:57:39.349" v="474" actId="478"/>
        <pc:sldMkLst>
          <pc:docMk/>
          <pc:sldMk cId="1122071543" sldId="286"/>
        </pc:sldMkLst>
        <pc:spChg chg="mod">
          <ac:chgData name="NURIA ESTEBAN" userId="a95e590921b083eb" providerId="LiveId" clId="{F1E67EFC-2819-48A9-82ED-D9724E98DFD1}" dt="2022-09-26T10:52:03.297" v="325" actId="14100"/>
          <ac:spMkLst>
            <pc:docMk/>
            <pc:sldMk cId="1122071543" sldId="286"/>
            <ac:spMk id="2" creationId="{ED8AAE77-73B6-B979-ACE8-121123E2ADBA}"/>
          </ac:spMkLst>
        </pc:spChg>
        <pc:spChg chg="add del">
          <ac:chgData name="NURIA ESTEBAN" userId="a95e590921b083eb" providerId="LiveId" clId="{F1E67EFC-2819-48A9-82ED-D9724E98DFD1}" dt="2022-09-26T10:56:52.304" v="394"/>
          <ac:spMkLst>
            <pc:docMk/>
            <pc:sldMk cId="1122071543" sldId="286"/>
            <ac:spMk id="4" creationId="{EAF461A3-4939-BA92-A182-93560528174E}"/>
          </ac:spMkLst>
        </pc:spChg>
        <pc:spChg chg="mod">
          <ac:chgData name="NURIA ESTEBAN" userId="a95e590921b083eb" providerId="LiveId" clId="{F1E67EFC-2819-48A9-82ED-D9724E98DFD1}" dt="2022-09-26T10:52:08.562" v="326" actId="207"/>
          <ac:spMkLst>
            <pc:docMk/>
            <pc:sldMk cId="1122071543" sldId="286"/>
            <ac:spMk id="16" creationId="{7F088315-7707-4BED-BEC7-72678139A7F7}"/>
          </ac:spMkLst>
        </pc:spChg>
        <pc:spChg chg="mod">
          <ac:chgData name="NURIA ESTEBAN" userId="a95e590921b083eb" providerId="LiveId" clId="{F1E67EFC-2819-48A9-82ED-D9724E98DFD1}" dt="2022-09-26T10:53:06.633" v="345" actId="20577"/>
          <ac:spMkLst>
            <pc:docMk/>
            <pc:sldMk cId="1122071543" sldId="286"/>
            <ac:spMk id="19" creationId="{FDAEF277-8BDE-45F8-BBD3-71B3154DDE7A}"/>
          </ac:spMkLst>
        </pc:spChg>
        <pc:spChg chg="mod">
          <ac:chgData name="NURIA ESTEBAN" userId="a95e590921b083eb" providerId="LiveId" clId="{F1E67EFC-2819-48A9-82ED-D9724E98DFD1}" dt="2022-09-26T10:55:28.363" v="392" actId="20577"/>
          <ac:spMkLst>
            <pc:docMk/>
            <pc:sldMk cId="1122071543" sldId="286"/>
            <ac:spMk id="21" creationId="{0791C9BA-BD28-430D-951E-88D86B729CEC}"/>
          </ac:spMkLst>
        </pc:spChg>
        <pc:spChg chg="mod">
          <ac:chgData name="NURIA ESTEBAN" userId="a95e590921b083eb" providerId="LiveId" clId="{F1E67EFC-2819-48A9-82ED-D9724E98DFD1}" dt="2022-09-26T10:53:39.151" v="358" actId="208"/>
          <ac:spMkLst>
            <pc:docMk/>
            <pc:sldMk cId="1122071543" sldId="286"/>
            <ac:spMk id="23" creationId="{550741B6-18B5-29A3-6BCC-1A36E1250881}"/>
          </ac:spMkLst>
        </pc:spChg>
        <pc:spChg chg="mod">
          <ac:chgData name="NURIA ESTEBAN" userId="a95e590921b083eb" providerId="LiveId" clId="{F1E67EFC-2819-48A9-82ED-D9724E98DFD1}" dt="2022-09-26T10:53:39.151" v="358" actId="208"/>
          <ac:spMkLst>
            <pc:docMk/>
            <pc:sldMk cId="1122071543" sldId="286"/>
            <ac:spMk id="31" creationId="{7FFC0767-2DBE-8099-6682-68C4C3E61003}"/>
          </ac:spMkLst>
        </pc:spChg>
        <pc:spChg chg="mod">
          <ac:chgData name="NURIA ESTEBAN" userId="a95e590921b083eb" providerId="LiveId" clId="{F1E67EFC-2819-48A9-82ED-D9724E98DFD1}" dt="2022-09-26T10:53:39.151" v="358" actId="208"/>
          <ac:spMkLst>
            <pc:docMk/>
            <pc:sldMk cId="1122071543" sldId="286"/>
            <ac:spMk id="32" creationId="{EF44328F-69EA-5F0B-CB5E-6A91C15E6280}"/>
          </ac:spMkLst>
        </pc:spChg>
        <pc:spChg chg="mod">
          <ac:chgData name="NURIA ESTEBAN" userId="a95e590921b083eb" providerId="LiveId" clId="{F1E67EFC-2819-48A9-82ED-D9724E98DFD1}" dt="2022-09-26T10:57:33.444" v="473" actId="1076"/>
          <ac:spMkLst>
            <pc:docMk/>
            <pc:sldMk cId="1122071543" sldId="286"/>
            <ac:spMk id="34" creationId="{82464B1C-4C03-7D8E-7F3F-83CB7207EC4B}"/>
          </ac:spMkLst>
        </pc:spChg>
        <pc:spChg chg="mod">
          <ac:chgData name="NURIA ESTEBAN" userId="a95e590921b083eb" providerId="LiveId" clId="{F1E67EFC-2819-48A9-82ED-D9724E98DFD1}" dt="2022-09-26T10:54:17.904" v="372" actId="1076"/>
          <ac:spMkLst>
            <pc:docMk/>
            <pc:sldMk cId="1122071543" sldId="286"/>
            <ac:spMk id="35" creationId="{3AF23088-BD3E-DA99-8E64-E86E14518810}"/>
          </ac:spMkLst>
        </pc:spChg>
        <pc:spChg chg="mod">
          <ac:chgData name="NURIA ESTEBAN" userId="a95e590921b083eb" providerId="LiveId" clId="{F1E67EFC-2819-48A9-82ED-D9724E98DFD1}" dt="2022-09-26T10:54:20.764" v="373" actId="1076"/>
          <ac:spMkLst>
            <pc:docMk/>
            <pc:sldMk cId="1122071543" sldId="286"/>
            <ac:spMk id="36" creationId="{376710EE-3176-2E8D-8E0F-5308CE9FBBB8}"/>
          </ac:spMkLst>
        </pc:spChg>
        <pc:spChg chg="mod">
          <ac:chgData name="NURIA ESTEBAN" userId="a95e590921b083eb" providerId="LiveId" clId="{F1E67EFC-2819-48A9-82ED-D9724E98DFD1}" dt="2022-09-26T10:53:54.730" v="368" actId="20577"/>
          <ac:spMkLst>
            <pc:docMk/>
            <pc:sldMk cId="1122071543" sldId="286"/>
            <ac:spMk id="37" creationId="{B59A0E90-C9A1-2882-2944-F909E0F5AD3F}"/>
          </ac:spMkLst>
        </pc:spChg>
        <pc:spChg chg="mod">
          <ac:chgData name="NURIA ESTEBAN" userId="a95e590921b083eb" providerId="LiveId" clId="{F1E67EFC-2819-48A9-82ED-D9724E98DFD1}" dt="2022-09-26T10:54:33.324" v="375" actId="948"/>
          <ac:spMkLst>
            <pc:docMk/>
            <pc:sldMk cId="1122071543" sldId="286"/>
            <ac:spMk id="38" creationId="{79FE04E6-1A13-9929-CD38-62E9A057EA4C}"/>
          </ac:spMkLst>
        </pc:spChg>
        <pc:spChg chg="mod">
          <ac:chgData name="NURIA ESTEBAN" userId="a95e590921b083eb" providerId="LiveId" clId="{F1E67EFC-2819-48A9-82ED-D9724E98DFD1}" dt="2022-09-26T10:51:53.200" v="321" actId="207"/>
          <ac:spMkLst>
            <pc:docMk/>
            <pc:sldMk cId="1122071543" sldId="286"/>
            <ac:spMk id="54" creationId="{A46FCA8F-911B-49F4-8615-F928137097BC}"/>
          </ac:spMkLst>
        </pc:spChg>
        <pc:picChg chg="add mod">
          <ac:chgData name="NURIA ESTEBAN" userId="a95e590921b083eb" providerId="LiveId" clId="{F1E67EFC-2819-48A9-82ED-D9724E98DFD1}" dt="2022-09-26T10:57:08.934" v="401" actId="1076"/>
          <ac:picMkLst>
            <pc:docMk/>
            <pc:sldMk cId="1122071543" sldId="286"/>
            <ac:picMk id="5" creationId="{F9D1E3C6-F203-25A0-9AD1-2700C5C1F17F}"/>
          </ac:picMkLst>
        </pc:picChg>
        <pc:picChg chg="del">
          <ac:chgData name="NURIA ESTEBAN" userId="a95e590921b083eb" providerId="LiveId" clId="{F1E67EFC-2819-48A9-82ED-D9724E98DFD1}" dt="2022-09-26T10:55:23.537" v="381" actId="478"/>
          <ac:picMkLst>
            <pc:docMk/>
            <pc:sldMk cId="1122071543" sldId="286"/>
            <ac:picMk id="45" creationId="{6CFA3F70-3B0A-FAE8-2A58-015EB0C727D0}"/>
          </ac:picMkLst>
        </pc:picChg>
        <pc:picChg chg="del">
          <ac:chgData name="NURIA ESTEBAN" userId="a95e590921b083eb" providerId="LiveId" clId="{F1E67EFC-2819-48A9-82ED-D9724E98DFD1}" dt="2022-09-26T10:57:39.349" v="474" actId="478"/>
          <ac:picMkLst>
            <pc:docMk/>
            <pc:sldMk cId="1122071543" sldId="286"/>
            <ac:picMk id="47" creationId="{D09DAD9E-F234-B1CB-C428-D4F5A9246F21}"/>
          </ac:picMkLst>
        </pc:picChg>
        <pc:picChg chg="mod">
          <ac:chgData name="NURIA ESTEBAN" userId="a95e590921b083eb" providerId="LiveId" clId="{F1E67EFC-2819-48A9-82ED-D9724E98DFD1}" dt="2022-09-26T10:51:59.437" v="323" actId="1076"/>
          <ac:picMkLst>
            <pc:docMk/>
            <pc:sldMk cId="1122071543" sldId="286"/>
            <ac:picMk id="49" creationId="{D198F818-742D-72A0-6E41-932D44441632}"/>
          </ac:picMkLst>
        </pc:picChg>
      </pc:sldChg>
    </pc:docChg>
  </pc:docChgLst>
  <pc:docChgLst>
    <pc:chgData name="Nuria Esteban Sanchez" userId="71a78f82-015a-4955-8289-243ed6151423" providerId="ADAL" clId="{F056E787-BB74-4ADB-B97D-17FDB373BC32}"/>
    <pc:docChg chg="undo custSel modSld">
      <pc:chgData name="Nuria Esteban Sanchez" userId="71a78f82-015a-4955-8289-243ed6151423" providerId="ADAL" clId="{F056E787-BB74-4ADB-B97D-17FDB373BC32}" dt="2023-10-23T10:53:28.636" v="71" actId="6549"/>
      <pc:docMkLst>
        <pc:docMk/>
      </pc:docMkLst>
      <pc:sldChg chg="addSp delSp modSp mod">
        <pc:chgData name="Nuria Esteban Sanchez" userId="71a78f82-015a-4955-8289-243ed6151423" providerId="ADAL" clId="{F056E787-BB74-4ADB-B97D-17FDB373BC32}" dt="2023-10-23T10:52:59.734" v="32" actId="1076"/>
        <pc:sldMkLst>
          <pc:docMk/>
          <pc:sldMk cId="2201682791" sldId="258"/>
        </pc:sldMkLst>
        <pc:spChg chg="mod">
          <ac:chgData name="Nuria Esteban Sanchez" userId="71a78f82-015a-4955-8289-243ed6151423" providerId="ADAL" clId="{F056E787-BB74-4ADB-B97D-17FDB373BC32}" dt="2023-10-23T10:52:59.734" v="32" actId="1076"/>
          <ac:spMkLst>
            <pc:docMk/>
            <pc:sldMk cId="2201682791" sldId="258"/>
            <ac:spMk id="2" creationId="{24C1CF40-A8B3-3463-68B1-FED1D03D543E}"/>
          </ac:spMkLst>
        </pc:spChg>
        <pc:spChg chg="mod">
          <ac:chgData name="Nuria Esteban Sanchez" userId="71a78f82-015a-4955-8289-243ed6151423" providerId="ADAL" clId="{F056E787-BB74-4ADB-B97D-17FDB373BC32}" dt="2023-10-23T10:51:32.076" v="21" actId="20577"/>
          <ac:spMkLst>
            <pc:docMk/>
            <pc:sldMk cId="2201682791" sldId="258"/>
            <ac:spMk id="4" creationId="{860E0227-14E4-2EB8-F4A2-07E87166BF30}"/>
          </ac:spMkLst>
        </pc:spChg>
        <pc:spChg chg="mod">
          <ac:chgData name="Nuria Esteban Sanchez" userId="71a78f82-015a-4955-8289-243ed6151423" providerId="ADAL" clId="{F056E787-BB74-4ADB-B97D-17FDB373BC32}" dt="2023-10-23T10:51:41.661" v="23" actId="1076"/>
          <ac:spMkLst>
            <pc:docMk/>
            <pc:sldMk cId="2201682791" sldId="258"/>
            <ac:spMk id="7" creationId="{39D0F53E-B07D-A243-1F1B-C42D939ACFD8}"/>
          </ac:spMkLst>
        </pc:spChg>
        <pc:spChg chg="add del">
          <ac:chgData name="Nuria Esteban Sanchez" userId="71a78f82-015a-4955-8289-243ed6151423" providerId="ADAL" clId="{F056E787-BB74-4ADB-B97D-17FDB373BC32}" dt="2023-10-23T10:50:35.418" v="2" actId="22"/>
          <ac:spMkLst>
            <pc:docMk/>
            <pc:sldMk cId="2201682791" sldId="258"/>
            <ac:spMk id="10" creationId="{BD7A5484-9F7B-1CD2-A6CB-93E722B8E46B}"/>
          </ac:spMkLst>
        </pc:spChg>
        <pc:spChg chg="mod">
          <ac:chgData name="Nuria Esteban Sanchez" userId="71a78f82-015a-4955-8289-243ed6151423" providerId="ADAL" clId="{F056E787-BB74-4ADB-B97D-17FDB373BC32}" dt="2023-10-23T10:50:50.307" v="3"/>
          <ac:spMkLst>
            <pc:docMk/>
            <pc:sldMk cId="2201682791" sldId="258"/>
            <ac:spMk id="20" creationId="{3086C150-81AC-0097-0512-13853EE334A3}"/>
          </ac:spMkLst>
        </pc:spChg>
        <pc:spChg chg="mod">
          <ac:chgData name="Nuria Esteban Sanchez" userId="71a78f82-015a-4955-8289-243ed6151423" providerId="ADAL" clId="{F056E787-BB74-4ADB-B97D-17FDB373BC32}" dt="2023-10-23T10:50:50.307" v="3"/>
          <ac:spMkLst>
            <pc:docMk/>
            <pc:sldMk cId="2201682791" sldId="258"/>
            <ac:spMk id="21" creationId="{C1A57738-218D-05C4-771F-333D08F1479F}"/>
          </ac:spMkLst>
        </pc:spChg>
        <pc:spChg chg="mod">
          <ac:chgData name="Nuria Esteban Sanchez" userId="71a78f82-015a-4955-8289-243ed6151423" providerId="ADAL" clId="{F056E787-BB74-4ADB-B97D-17FDB373BC32}" dt="2023-10-23T10:50:50.307" v="3"/>
          <ac:spMkLst>
            <pc:docMk/>
            <pc:sldMk cId="2201682791" sldId="258"/>
            <ac:spMk id="22" creationId="{DB2E944A-3C82-C7BD-B659-936844C87CDE}"/>
          </ac:spMkLst>
        </pc:spChg>
        <pc:spChg chg="mod">
          <ac:chgData name="Nuria Esteban Sanchez" userId="71a78f82-015a-4955-8289-243ed6151423" providerId="ADAL" clId="{F056E787-BB74-4ADB-B97D-17FDB373BC32}" dt="2023-10-23T10:50:50.307" v="3"/>
          <ac:spMkLst>
            <pc:docMk/>
            <pc:sldMk cId="2201682791" sldId="258"/>
            <ac:spMk id="23" creationId="{1EB334DF-ED17-39D9-4F45-AE43E2A79E1A}"/>
          </ac:spMkLst>
        </pc:spChg>
        <pc:spChg chg="mod">
          <ac:chgData name="Nuria Esteban Sanchez" userId="71a78f82-015a-4955-8289-243ed6151423" providerId="ADAL" clId="{F056E787-BB74-4ADB-B97D-17FDB373BC32}" dt="2023-10-23T10:51:05.430" v="9" actId="20577"/>
          <ac:spMkLst>
            <pc:docMk/>
            <pc:sldMk cId="2201682791" sldId="258"/>
            <ac:spMk id="36" creationId="{07BA634C-A486-1831-A141-27AF810A467C}"/>
          </ac:spMkLst>
        </pc:spChg>
        <pc:spChg chg="mod">
          <ac:chgData name="Nuria Esteban Sanchez" userId="71a78f82-015a-4955-8289-243ed6151423" providerId="ADAL" clId="{F056E787-BB74-4ADB-B97D-17FDB373BC32}" dt="2023-10-23T10:51:17.040" v="12" actId="179"/>
          <ac:spMkLst>
            <pc:docMk/>
            <pc:sldMk cId="2201682791" sldId="258"/>
            <ac:spMk id="59" creationId="{A3904082-7001-A012-65EB-179E6F2DD3EF}"/>
          </ac:spMkLst>
        </pc:spChg>
        <pc:spChg chg="mod">
          <ac:chgData name="Nuria Esteban Sanchez" userId="71a78f82-015a-4955-8289-243ed6151423" providerId="ADAL" clId="{F056E787-BB74-4ADB-B97D-17FDB373BC32}" dt="2023-10-23T10:51:45.669" v="24" actId="14100"/>
          <ac:spMkLst>
            <pc:docMk/>
            <pc:sldMk cId="2201682791" sldId="258"/>
            <ac:spMk id="86" creationId="{D493F75A-D62E-457A-9338-6B9ED5D34963}"/>
          </ac:spMkLst>
        </pc:spChg>
        <pc:grpChg chg="del">
          <ac:chgData name="Nuria Esteban Sanchez" userId="71a78f82-015a-4955-8289-243ed6151423" providerId="ADAL" clId="{F056E787-BB74-4ADB-B97D-17FDB373BC32}" dt="2023-10-23T10:50:32.446" v="0" actId="478"/>
          <ac:grpSpMkLst>
            <pc:docMk/>
            <pc:sldMk cId="2201682791" sldId="258"/>
            <ac:grpSpMk id="11" creationId="{64C3E184-0974-D94E-BD81-CF89DD890739}"/>
          </ac:grpSpMkLst>
        </pc:grpChg>
        <pc:grpChg chg="add mod">
          <ac:chgData name="Nuria Esteban Sanchez" userId="71a78f82-015a-4955-8289-243ed6151423" providerId="ADAL" clId="{F056E787-BB74-4ADB-B97D-17FDB373BC32}" dt="2023-10-23T10:50:50.307" v="3"/>
          <ac:grpSpMkLst>
            <pc:docMk/>
            <pc:sldMk cId="2201682791" sldId="258"/>
            <ac:grpSpMk id="19" creationId="{D6277A18-63FF-665E-5547-79C23F76F28D}"/>
          </ac:grpSpMkLst>
        </pc:grpChg>
      </pc:sldChg>
      <pc:sldChg chg="addSp delSp modSp mod">
        <pc:chgData name="Nuria Esteban Sanchez" userId="71a78f82-015a-4955-8289-243ed6151423" providerId="ADAL" clId="{F056E787-BB74-4ADB-B97D-17FDB373BC32}" dt="2023-10-23T10:53:28.636" v="71" actId="6549"/>
        <pc:sldMkLst>
          <pc:docMk/>
          <pc:sldMk cId="1122071543" sldId="286"/>
        </pc:sldMkLst>
        <pc:spChg chg="mod">
          <ac:chgData name="Nuria Esteban Sanchez" userId="71a78f82-015a-4955-8289-243ed6151423" providerId="ADAL" clId="{F056E787-BB74-4ADB-B97D-17FDB373BC32}" dt="2023-10-23T10:51:54.915" v="26" actId="14100"/>
          <ac:spMkLst>
            <pc:docMk/>
            <pc:sldMk cId="1122071543" sldId="286"/>
            <ac:spMk id="2" creationId="{ED8AAE77-73B6-B979-ACE8-121123E2ADBA}"/>
          </ac:spMkLst>
        </pc:spChg>
        <pc:spChg chg="mod">
          <ac:chgData name="Nuria Esteban Sanchez" userId="71a78f82-015a-4955-8289-243ed6151423" providerId="ADAL" clId="{F056E787-BB74-4ADB-B97D-17FDB373BC32}" dt="2023-10-23T10:50:54.863" v="5"/>
          <ac:spMkLst>
            <pc:docMk/>
            <pc:sldMk cId="1122071543" sldId="286"/>
            <ac:spMk id="5" creationId="{31213539-E42B-011C-72FE-C82C4E30DB84}"/>
          </ac:spMkLst>
        </pc:spChg>
        <pc:spChg chg="mod">
          <ac:chgData name="Nuria Esteban Sanchez" userId="71a78f82-015a-4955-8289-243ed6151423" providerId="ADAL" clId="{F056E787-BB74-4ADB-B97D-17FDB373BC32}" dt="2023-10-23T10:50:54.863" v="5"/>
          <ac:spMkLst>
            <pc:docMk/>
            <pc:sldMk cId="1122071543" sldId="286"/>
            <ac:spMk id="7" creationId="{35D83687-4295-4BFE-BCA8-0775CEEE35CA}"/>
          </ac:spMkLst>
        </pc:spChg>
        <pc:spChg chg="mod">
          <ac:chgData name="Nuria Esteban Sanchez" userId="71a78f82-015a-4955-8289-243ed6151423" providerId="ADAL" clId="{F056E787-BB74-4ADB-B97D-17FDB373BC32}" dt="2023-10-23T10:50:54.863" v="5"/>
          <ac:spMkLst>
            <pc:docMk/>
            <pc:sldMk cId="1122071543" sldId="286"/>
            <ac:spMk id="10" creationId="{233D64F2-7713-55E9-8243-45768B3CD144}"/>
          </ac:spMkLst>
        </pc:spChg>
        <pc:spChg chg="mod">
          <ac:chgData name="Nuria Esteban Sanchez" userId="71a78f82-015a-4955-8289-243ed6151423" providerId="ADAL" clId="{F056E787-BB74-4ADB-B97D-17FDB373BC32}" dt="2023-10-23T10:53:07.889" v="34" actId="20577"/>
          <ac:spMkLst>
            <pc:docMk/>
            <pc:sldMk cId="1122071543" sldId="286"/>
            <ac:spMk id="16" creationId="{7F088315-7707-4BED-BEC7-72678139A7F7}"/>
          </ac:spMkLst>
        </pc:spChg>
        <pc:spChg chg="mod">
          <ac:chgData name="Nuria Esteban Sanchez" userId="71a78f82-015a-4955-8289-243ed6151423" providerId="ADAL" clId="{F056E787-BB74-4ADB-B97D-17FDB373BC32}" dt="2023-10-23T10:53:09.890" v="35" actId="20577"/>
          <ac:spMkLst>
            <pc:docMk/>
            <pc:sldMk cId="1122071543" sldId="286"/>
            <ac:spMk id="19" creationId="{FDAEF277-8BDE-45F8-BBD3-71B3154DDE7A}"/>
          </ac:spMkLst>
        </pc:spChg>
        <pc:spChg chg="mod">
          <ac:chgData name="Nuria Esteban Sanchez" userId="71a78f82-015a-4955-8289-243ed6151423" providerId="ADAL" clId="{F056E787-BB74-4ADB-B97D-17FDB373BC32}" dt="2023-10-23T10:50:54.863" v="5"/>
          <ac:spMkLst>
            <pc:docMk/>
            <pc:sldMk cId="1122071543" sldId="286"/>
            <ac:spMk id="20" creationId="{87F54978-1787-8E0F-D53E-340ED4DDD180}"/>
          </ac:spMkLst>
        </pc:spChg>
        <pc:spChg chg="mod">
          <ac:chgData name="Nuria Esteban Sanchez" userId="71a78f82-015a-4955-8289-243ed6151423" providerId="ADAL" clId="{F056E787-BB74-4ADB-B97D-17FDB373BC32}" dt="2023-10-23T10:53:14.399" v="38" actId="20577"/>
          <ac:spMkLst>
            <pc:docMk/>
            <pc:sldMk cId="1122071543" sldId="286"/>
            <ac:spMk id="21" creationId="{0791C9BA-BD28-430D-951E-88D86B729CEC}"/>
          </ac:spMkLst>
        </pc:spChg>
        <pc:spChg chg="mod">
          <ac:chgData name="Nuria Esteban Sanchez" userId="71a78f82-015a-4955-8289-243ed6151423" providerId="ADAL" clId="{F056E787-BB74-4ADB-B97D-17FDB373BC32}" dt="2023-10-23T10:53:28.636" v="71" actId="6549"/>
          <ac:spMkLst>
            <pc:docMk/>
            <pc:sldMk cId="1122071543" sldId="286"/>
            <ac:spMk id="34" creationId="{82464B1C-4C03-7D8E-7F3F-83CB7207EC4B}"/>
          </ac:spMkLst>
        </pc:spChg>
        <pc:spChg chg="mod">
          <ac:chgData name="Nuria Esteban Sanchez" userId="71a78f82-015a-4955-8289-243ed6151423" providerId="ADAL" clId="{F056E787-BB74-4ADB-B97D-17FDB373BC32}" dt="2023-10-23T10:53:11.702" v="36" actId="20577"/>
          <ac:spMkLst>
            <pc:docMk/>
            <pc:sldMk cId="1122071543" sldId="286"/>
            <ac:spMk id="37" creationId="{B59A0E90-C9A1-2882-2944-F909E0F5AD3F}"/>
          </ac:spMkLst>
        </pc:spChg>
        <pc:spChg chg="mod">
          <ac:chgData name="Nuria Esteban Sanchez" userId="71a78f82-015a-4955-8289-243ed6151423" providerId="ADAL" clId="{F056E787-BB74-4ADB-B97D-17FDB373BC32}" dt="2023-10-23T10:53:05.731" v="33" actId="20577"/>
          <ac:spMkLst>
            <pc:docMk/>
            <pc:sldMk cId="1122071543" sldId="286"/>
            <ac:spMk id="54" creationId="{A46FCA8F-911B-49F4-8615-F928137097BC}"/>
          </ac:spMkLst>
        </pc:spChg>
        <pc:grpChg chg="add mod">
          <ac:chgData name="Nuria Esteban Sanchez" userId="71a78f82-015a-4955-8289-243ed6151423" providerId="ADAL" clId="{F056E787-BB74-4ADB-B97D-17FDB373BC32}" dt="2023-10-23T10:50:54.863" v="5"/>
          <ac:grpSpMkLst>
            <pc:docMk/>
            <pc:sldMk cId="1122071543" sldId="286"/>
            <ac:grpSpMk id="4" creationId="{8766F75E-40F2-6512-27B0-112511FB8BD6}"/>
          </ac:grpSpMkLst>
        </pc:grpChg>
        <pc:grpChg chg="del">
          <ac:chgData name="Nuria Esteban Sanchez" userId="71a78f82-015a-4955-8289-243ed6151423" providerId="ADAL" clId="{F056E787-BB74-4ADB-B97D-17FDB373BC32}" dt="2023-10-23T10:50:53.734" v="4" actId="478"/>
          <ac:grpSpMkLst>
            <pc:docMk/>
            <pc:sldMk cId="1122071543" sldId="286"/>
            <ac:grpSpMk id="11" creationId="{64C3E184-0974-D94E-BD81-CF89DD890739}"/>
          </ac:grpSpMkLst>
        </pc:gr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A7617-F38D-4294-B783-C73933E9E1BE}" type="datetimeFigureOut">
              <a:rPr lang="es-ES" smtClean="0"/>
              <a:t>23/10/2023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0BAD2-21F0-446F-B32D-E429C21CF3C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812655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A7617-F38D-4294-B783-C73933E9E1BE}" type="datetimeFigureOut">
              <a:rPr lang="es-ES" smtClean="0"/>
              <a:t>23/10/2023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0BAD2-21F0-446F-B32D-E429C21CF3C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26667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A7617-F38D-4294-B783-C73933E9E1BE}" type="datetimeFigureOut">
              <a:rPr lang="es-ES" smtClean="0"/>
              <a:t>23/10/2023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0BAD2-21F0-446F-B32D-E429C21CF3C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11805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A7617-F38D-4294-B783-C73933E9E1BE}" type="datetimeFigureOut">
              <a:rPr lang="es-ES" smtClean="0"/>
              <a:t>23/10/2023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0BAD2-21F0-446F-B32D-E429C21CF3C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739874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A7617-F38D-4294-B783-C73933E9E1BE}" type="datetimeFigureOut">
              <a:rPr lang="es-ES" smtClean="0"/>
              <a:t>23/10/2023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0BAD2-21F0-446F-B32D-E429C21CF3C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144965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A7617-F38D-4294-B783-C73933E9E1BE}" type="datetimeFigureOut">
              <a:rPr lang="es-ES" smtClean="0"/>
              <a:t>23/10/2023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0BAD2-21F0-446F-B32D-E429C21CF3C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16253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A7617-F38D-4294-B783-C73933E9E1BE}" type="datetimeFigureOut">
              <a:rPr lang="es-ES" smtClean="0"/>
              <a:t>23/10/2023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0BAD2-21F0-446F-B32D-E429C21CF3C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322740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A7617-F38D-4294-B783-C73933E9E1BE}" type="datetimeFigureOut">
              <a:rPr lang="es-ES" smtClean="0"/>
              <a:t>23/10/2023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0BAD2-21F0-446F-B32D-E429C21CF3C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99493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A7617-F38D-4294-B783-C73933E9E1BE}" type="datetimeFigureOut">
              <a:rPr lang="es-ES" smtClean="0"/>
              <a:t>23/10/2023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0BAD2-21F0-446F-B32D-E429C21CF3C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497952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A7617-F38D-4294-B783-C73933E9E1BE}" type="datetimeFigureOut">
              <a:rPr lang="es-ES" smtClean="0"/>
              <a:t>23/10/2023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0BAD2-21F0-446F-B32D-E429C21CF3C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97326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A7617-F38D-4294-B783-C73933E9E1BE}" type="datetimeFigureOut">
              <a:rPr lang="es-ES" smtClean="0"/>
              <a:t>23/10/2023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0BAD2-21F0-446F-B32D-E429C21CF3C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2329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2A7617-F38D-4294-B783-C73933E9E1BE}" type="datetimeFigureOut">
              <a:rPr lang="es-ES" smtClean="0"/>
              <a:t>23/10/2023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D0BAD2-21F0-446F-B32D-E429C21CF3C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43030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tm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10026337"/>
            <a:ext cx="7559675" cy="665476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2E876F0-2B13-244F-9D5B-F3D8A9587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560" y="10110748"/>
            <a:ext cx="5669756" cy="302984"/>
          </a:xfrm>
        </p:spPr>
        <p:txBody>
          <a:bodyPr anchor="ctr"/>
          <a:lstStyle/>
          <a:p>
            <a:pPr algn="l"/>
            <a:r>
              <a:rPr lang="ca-ES" sz="1050" dirty="0">
                <a:solidFill>
                  <a:srgbClr val="C2C2C2"/>
                </a:solidFill>
                <a:latin typeface="ABeZeh" pitchFamily="2" charset="0"/>
              </a:rPr>
              <a:t>Mètode Snappet. Prova 4t. Unitat 3. Pàgina 1 de 2.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2400" b="1" dirty="0">
                <a:solidFill>
                  <a:srgbClr val="009ED0"/>
                </a:solidFill>
                <a:latin typeface="ABeZeh" pitchFamily="2" charset="0"/>
              </a:rPr>
              <a:t>Unitat 3. Prova</a:t>
            </a:r>
          </a:p>
          <a:p>
            <a:endParaRPr lang="ca-ES" sz="2400" dirty="0">
              <a:latin typeface="ABeZeh" pitchFamily="2" charset="0"/>
              <a:ea typeface="ABeZeh" pitchFamily="2" charset="0"/>
            </a:endParaRPr>
          </a:p>
        </p:txBody>
      </p:sp>
      <p:sp>
        <p:nvSpPr>
          <p:cNvPr id="16" name="Ondertitel 2">
            <a:extLst>
              <a:ext uri="{FF2B5EF4-FFF2-40B4-BE49-F238E27FC236}">
                <a16:creationId xmlns:a16="http://schemas.microsoft.com/office/drawing/2014/main" id="{3DE31D84-5ABF-B348-88A9-48CB1C7A7F67}"/>
              </a:ext>
            </a:extLst>
          </p:cNvPr>
          <p:cNvSpPr txBox="1">
            <a:spLocks/>
          </p:cNvSpPr>
          <p:nvPr/>
        </p:nvSpPr>
        <p:spPr>
          <a:xfrm>
            <a:off x="602250" y="1886108"/>
            <a:ext cx="5775293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ca-ES" sz="1600" b="1" dirty="0">
                <a:solidFill>
                  <a:srgbClr val="333333"/>
                </a:solidFill>
                <a:latin typeface="ABeZeh" pitchFamily="2" charset="0"/>
              </a:rPr>
              <a:t>1. Completa el text amb les paraules que falten. </a:t>
            </a:r>
            <a:r>
              <a:rPr lang="ca-ES" sz="1600" dirty="0">
                <a:solidFill>
                  <a:srgbClr val="333333"/>
                </a:solidFill>
                <a:latin typeface="ABeZeh" pitchFamily="2" charset="0"/>
              </a:rPr>
              <a:t>(1 punt)</a:t>
            </a:r>
          </a:p>
        </p:txBody>
      </p:sp>
      <p:sp>
        <p:nvSpPr>
          <p:cNvPr id="78" name="Ondertitel 2">
            <a:extLst>
              <a:ext uri="{FF2B5EF4-FFF2-40B4-BE49-F238E27FC236}">
                <a16:creationId xmlns:a16="http://schemas.microsoft.com/office/drawing/2014/main" id="{7E190294-8CC6-4D02-81E1-B396116609CB}"/>
              </a:ext>
            </a:extLst>
          </p:cNvPr>
          <p:cNvSpPr txBox="1">
            <a:spLocks/>
          </p:cNvSpPr>
          <p:nvPr/>
        </p:nvSpPr>
        <p:spPr>
          <a:xfrm>
            <a:off x="602249" y="3638216"/>
            <a:ext cx="6452995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ca-ES" sz="1600" b="1" dirty="0">
                <a:solidFill>
                  <a:srgbClr val="333333"/>
                </a:solidFill>
                <a:latin typeface="ABeZeh" pitchFamily="2" charset="0"/>
              </a:rPr>
              <a:t>2. Escriu una oració amb la paraula </a:t>
            </a:r>
            <a:r>
              <a:rPr lang="ca-ES" sz="1600" b="1" dirty="0">
                <a:solidFill>
                  <a:srgbClr val="009ED0"/>
                </a:solidFill>
                <a:latin typeface="ABeZeh" panose="00000500000000000000"/>
              </a:rPr>
              <a:t>aleatòriament</a:t>
            </a:r>
            <a:r>
              <a:rPr lang="ca-ES" dirty="0"/>
              <a:t>. </a:t>
            </a:r>
            <a:r>
              <a:rPr lang="ca-ES" sz="1600" dirty="0">
                <a:solidFill>
                  <a:srgbClr val="333333"/>
                </a:solidFill>
                <a:latin typeface="ABeZeh" pitchFamily="2" charset="0"/>
              </a:rPr>
              <a:t>(1 punt)</a:t>
            </a:r>
          </a:p>
        </p:txBody>
      </p:sp>
      <p:sp>
        <p:nvSpPr>
          <p:cNvPr id="86" name="Ondertitel 2">
            <a:extLst>
              <a:ext uri="{FF2B5EF4-FFF2-40B4-BE49-F238E27FC236}">
                <a16:creationId xmlns:a16="http://schemas.microsoft.com/office/drawing/2014/main" id="{D493F75A-D62E-457A-9338-6B9ED5D34963}"/>
              </a:ext>
            </a:extLst>
          </p:cNvPr>
          <p:cNvSpPr txBox="1">
            <a:spLocks/>
          </p:cNvSpPr>
          <p:nvPr/>
        </p:nvSpPr>
        <p:spPr>
          <a:xfrm>
            <a:off x="628560" y="8246527"/>
            <a:ext cx="4357396" cy="5017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ca-ES" sz="1600" b="1" dirty="0">
                <a:solidFill>
                  <a:srgbClr val="333333"/>
                </a:solidFill>
                <a:latin typeface="ABeZeh" pitchFamily="2" charset="0"/>
              </a:rPr>
              <a:t>5. Marca les paraules </a:t>
            </a:r>
            <a:r>
              <a:rPr lang="ca-ES" sz="1600" b="1" dirty="0">
                <a:latin typeface="ABeZeh" panose="00000500000000000000"/>
              </a:rPr>
              <a:t>planes. </a:t>
            </a:r>
            <a:r>
              <a:rPr lang="ca-ES" sz="1600" dirty="0">
                <a:solidFill>
                  <a:srgbClr val="333333"/>
                </a:solidFill>
                <a:latin typeface="ABeZeh" pitchFamily="2" charset="0"/>
              </a:rPr>
              <a:t>(1 punt)</a:t>
            </a:r>
          </a:p>
        </p:txBody>
      </p:sp>
      <p:sp>
        <p:nvSpPr>
          <p:cNvPr id="8" name="Tekstvak 14">
            <a:extLst>
              <a:ext uri="{FF2B5EF4-FFF2-40B4-BE49-F238E27FC236}">
                <a16:creationId xmlns:a16="http://schemas.microsoft.com/office/drawing/2014/main" id="{6444793F-9649-49B6-B071-61C5C488BA6E}"/>
              </a:ext>
            </a:extLst>
          </p:cNvPr>
          <p:cNvSpPr txBox="1"/>
          <p:nvPr/>
        </p:nvSpPr>
        <p:spPr>
          <a:xfrm>
            <a:off x="5345525" y="714851"/>
            <a:ext cx="1823185" cy="323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ca-ES" sz="1100" b="1" dirty="0">
                <a:solidFill>
                  <a:srgbClr val="333333"/>
                </a:solidFill>
                <a:latin typeface="ABeZeh" pitchFamily="2" charset="0"/>
              </a:rPr>
              <a:t>Qualificació</a:t>
            </a:r>
            <a:endParaRPr lang="ca-ES" sz="1100" b="1" dirty="0"/>
          </a:p>
        </p:txBody>
      </p:sp>
      <p:sp>
        <p:nvSpPr>
          <p:cNvPr id="25" name="Rectángulo: esquinas redondeadas 24">
            <a:extLst>
              <a:ext uri="{FF2B5EF4-FFF2-40B4-BE49-F238E27FC236}">
                <a16:creationId xmlns:a16="http://schemas.microsoft.com/office/drawing/2014/main" id="{4024E8CD-EA21-CF99-EB5D-8DB834C2AFCA}"/>
              </a:ext>
            </a:extLst>
          </p:cNvPr>
          <p:cNvSpPr/>
          <p:nvPr/>
        </p:nvSpPr>
        <p:spPr>
          <a:xfrm>
            <a:off x="6255657" y="569454"/>
            <a:ext cx="756927" cy="661193"/>
          </a:xfrm>
          <a:prstGeom prst="roundRect">
            <a:avLst/>
          </a:prstGeom>
          <a:noFill/>
          <a:ln w="3175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Tekstvak 12">
            <a:extLst>
              <a:ext uri="{FF2B5EF4-FFF2-40B4-BE49-F238E27FC236}">
                <a16:creationId xmlns:a16="http://schemas.microsoft.com/office/drawing/2014/main" id="{24C1CF40-A8B3-3463-68B1-FED1D03D543E}"/>
              </a:ext>
            </a:extLst>
          </p:cNvPr>
          <p:cNvSpPr txBox="1"/>
          <p:nvPr/>
        </p:nvSpPr>
        <p:spPr>
          <a:xfrm>
            <a:off x="770042" y="2570850"/>
            <a:ext cx="1374476" cy="894732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ca-ES" sz="1200" dirty="0">
                <a:solidFill>
                  <a:srgbClr val="009ED0"/>
                </a:solidFill>
                <a:latin typeface="ABeZeh" panose="00000500000000000000"/>
              </a:rPr>
              <a:t>inseparables</a:t>
            </a:r>
          </a:p>
          <a:p>
            <a:pPr algn="ctr">
              <a:lnSpc>
                <a:spcPct val="150000"/>
              </a:lnSpc>
            </a:pPr>
            <a:r>
              <a:rPr lang="ca-ES" sz="1200" dirty="0">
                <a:solidFill>
                  <a:srgbClr val="009ED0"/>
                </a:solidFill>
                <a:latin typeface="ABeZeh" panose="00000500000000000000"/>
              </a:rPr>
              <a:t>pertanyen a</a:t>
            </a:r>
          </a:p>
          <a:p>
            <a:pPr algn="ctr">
              <a:lnSpc>
                <a:spcPct val="150000"/>
              </a:lnSpc>
            </a:pPr>
            <a:r>
              <a:rPr lang="ca-ES" sz="1200" dirty="0">
                <a:solidFill>
                  <a:srgbClr val="009ED0"/>
                </a:solidFill>
                <a:latin typeface="ABeZeh" panose="00000500000000000000"/>
              </a:rPr>
              <a:t>literalment</a:t>
            </a:r>
          </a:p>
        </p:txBody>
      </p:sp>
      <p:sp>
        <p:nvSpPr>
          <p:cNvPr id="59" name="Ondertitel 2">
            <a:extLst>
              <a:ext uri="{FF2B5EF4-FFF2-40B4-BE49-F238E27FC236}">
                <a16:creationId xmlns:a16="http://schemas.microsoft.com/office/drawing/2014/main" id="{A3904082-7001-A012-65EB-179E6F2DD3EF}"/>
              </a:ext>
            </a:extLst>
          </p:cNvPr>
          <p:cNvSpPr txBox="1">
            <a:spLocks/>
          </p:cNvSpPr>
          <p:nvPr/>
        </p:nvSpPr>
        <p:spPr>
          <a:xfrm>
            <a:off x="628561" y="6054951"/>
            <a:ext cx="6179944" cy="5017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263525">
              <a:lnSpc>
                <a:spcPct val="100000"/>
              </a:lnSpc>
              <a:spcBef>
                <a:spcPts val="0"/>
              </a:spcBef>
            </a:pPr>
            <a:r>
              <a:rPr lang="ca-ES" sz="1600" b="1" dirty="0">
                <a:solidFill>
                  <a:srgbClr val="333333"/>
                </a:solidFill>
                <a:latin typeface="ABeZeh" pitchFamily="2" charset="0"/>
              </a:rPr>
              <a:t>4. Corregeix les errades en aquesta afirmació sobre les sigles. 	</a:t>
            </a:r>
            <a:r>
              <a:rPr lang="ca-ES" sz="1600" dirty="0">
                <a:solidFill>
                  <a:srgbClr val="333333"/>
                </a:solidFill>
                <a:latin typeface="ABeZeh" pitchFamily="2" charset="0"/>
              </a:rPr>
              <a:t>(1 punt)</a:t>
            </a:r>
          </a:p>
        </p:txBody>
      </p:sp>
      <p:sp>
        <p:nvSpPr>
          <p:cNvPr id="17" name="Tekstvak 12">
            <a:extLst>
              <a:ext uri="{FF2B5EF4-FFF2-40B4-BE49-F238E27FC236}">
                <a16:creationId xmlns:a16="http://schemas.microsoft.com/office/drawing/2014/main" id="{CCC20B21-911B-4548-9268-4129C7A89D92}"/>
              </a:ext>
            </a:extLst>
          </p:cNvPr>
          <p:cNvSpPr txBox="1"/>
          <p:nvPr/>
        </p:nvSpPr>
        <p:spPr>
          <a:xfrm>
            <a:off x="2294781" y="2474426"/>
            <a:ext cx="5071782" cy="1034899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ca-ES" sz="1400" dirty="0">
                <a:solidFill>
                  <a:schemeClr val="tx1"/>
                </a:solidFill>
                <a:latin typeface="ABeZeh" panose="00000500000000000000"/>
              </a:rPr>
              <a:t>L’Alexandra i en Manel són </a:t>
            </a:r>
            <a:r>
              <a:rPr lang="ca-ES" sz="1400" dirty="0">
                <a:solidFill>
                  <a:schemeClr val="bg1">
                    <a:lumMod val="65000"/>
                  </a:schemeClr>
                </a:solidFill>
                <a:latin typeface="ABeZeh" panose="00000500000000000000"/>
              </a:rPr>
              <a:t>_____________  ______________ </a:t>
            </a:r>
            <a:r>
              <a:rPr lang="ca-ES" sz="1400" dirty="0">
                <a:solidFill>
                  <a:schemeClr val="tx1"/>
                </a:solidFill>
                <a:latin typeface="ABeZeh" panose="00000500000000000000"/>
              </a:rPr>
              <a:t>, es passen tot el dia junts. A més,</a:t>
            </a:r>
            <a:r>
              <a:rPr lang="ca-ES" sz="1400" dirty="0">
                <a:solidFill>
                  <a:schemeClr val="bg1">
                    <a:lumMod val="65000"/>
                  </a:schemeClr>
                </a:solidFill>
                <a:latin typeface="ABeZeh" panose="00000500000000000000"/>
              </a:rPr>
              <a:t> _______________ </a:t>
            </a:r>
            <a:r>
              <a:rPr lang="ca-ES" sz="1400" dirty="0">
                <a:solidFill>
                  <a:schemeClr val="tx1"/>
                </a:solidFill>
                <a:latin typeface="ABeZeh" panose="00000500000000000000"/>
              </a:rPr>
              <a:t>a la mateixa banda de música.</a:t>
            </a:r>
          </a:p>
        </p:txBody>
      </p:sp>
      <p:sp>
        <p:nvSpPr>
          <p:cNvPr id="36" name="Afgeronde rechthoek 95">
            <a:extLst>
              <a:ext uri="{FF2B5EF4-FFF2-40B4-BE49-F238E27FC236}">
                <a16:creationId xmlns:a16="http://schemas.microsoft.com/office/drawing/2014/main" id="{07BA634C-A486-1831-A141-27AF810A467C}"/>
              </a:ext>
            </a:extLst>
          </p:cNvPr>
          <p:cNvSpPr/>
          <p:nvPr/>
        </p:nvSpPr>
        <p:spPr>
          <a:xfrm>
            <a:off x="779657" y="4120506"/>
            <a:ext cx="6028847" cy="777321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200000"/>
              </a:lnSpc>
            </a:pPr>
            <a:r>
              <a:rPr lang="ca-ES" sz="1100" dirty="0">
                <a:solidFill>
                  <a:schemeClr val="bg1">
                    <a:lumMod val="65000"/>
                  </a:schemeClr>
                </a:solidFill>
                <a:latin typeface="ABeZeh" panose="00000500000000000000"/>
              </a:rPr>
              <a:t>____________________________________________________________________________________________________________________________________</a:t>
            </a:r>
          </a:p>
        </p:txBody>
      </p:sp>
      <p:sp>
        <p:nvSpPr>
          <p:cNvPr id="39" name="Rectángulo: esquinas redondeadas 38">
            <a:extLst>
              <a:ext uri="{FF2B5EF4-FFF2-40B4-BE49-F238E27FC236}">
                <a16:creationId xmlns:a16="http://schemas.microsoft.com/office/drawing/2014/main" id="{410B2FC1-441D-426C-A22B-75B0AB73E9BC}"/>
              </a:ext>
            </a:extLst>
          </p:cNvPr>
          <p:cNvSpPr/>
          <p:nvPr/>
        </p:nvSpPr>
        <p:spPr>
          <a:xfrm>
            <a:off x="888897" y="5412977"/>
            <a:ext cx="6166347" cy="400818"/>
          </a:xfrm>
          <a:prstGeom prst="round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a-ES" sz="1400" dirty="0">
                <a:solidFill>
                  <a:schemeClr val="tx1"/>
                </a:solidFill>
                <a:latin typeface="ABeZeh" panose="00000500000000000000"/>
              </a:rPr>
              <a:t>UE             Europa          pàg.          ONU           DNI         av.</a:t>
            </a:r>
          </a:p>
        </p:txBody>
      </p:sp>
      <p:sp>
        <p:nvSpPr>
          <p:cNvPr id="30" name="Ondertitel 2">
            <a:extLst>
              <a:ext uri="{FF2B5EF4-FFF2-40B4-BE49-F238E27FC236}">
                <a16:creationId xmlns:a16="http://schemas.microsoft.com/office/drawing/2014/main" id="{F8F91552-A2D3-7DC9-B87D-D7D43E40FF51}"/>
              </a:ext>
            </a:extLst>
          </p:cNvPr>
          <p:cNvSpPr txBox="1">
            <a:spLocks/>
          </p:cNvSpPr>
          <p:nvPr/>
        </p:nvSpPr>
        <p:spPr>
          <a:xfrm>
            <a:off x="602250" y="5003770"/>
            <a:ext cx="3177588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ca-ES" sz="1600" b="1" dirty="0">
                <a:solidFill>
                  <a:srgbClr val="333333"/>
                </a:solidFill>
                <a:latin typeface="ABeZeh" pitchFamily="2" charset="0"/>
              </a:rPr>
              <a:t>3. Encercla les sigles</a:t>
            </a:r>
            <a:r>
              <a:rPr lang="ca-ES" sz="1600" b="1" dirty="0">
                <a:latin typeface="ABeZeh" panose="00000500000000000000"/>
              </a:rPr>
              <a:t>.</a:t>
            </a:r>
            <a:r>
              <a:rPr lang="ca-ES" sz="1600" b="1" dirty="0">
                <a:solidFill>
                  <a:srgbClr val="333333"/>
                </a:solidFill>
                <a:latin typeface="ABeZeh" pitchFamily="2" charset="0"/>
              </a:rPr>
              <a:t> </a:t>
            </a:r>
            <a:r>
              <a:rPr lang="ca-ES" sz="1600" dirty="0">
                <a:solidFill>
                  <a:srgbClr val="333333"/>
                </a:solidFill>
                <a:latin typeface="ABeZeh" pitchFamily="2" charset="0"/>
              </a:rPr>
              <a:t>(1 punt)</a:t>
            </a:r>
          </a:p>
        </p:txBody>
      </p:sp>
      <p:sp>
        <p:nvSpPr>
          <p:cNvPr id="32" name="Afgeronde rechthoek 113">
            <a:extLst>
              <a:ext uri="{FF2B5EF4-FFF2-40B4-BE49-F238E27FC236}">
                <a16:creationId xmlns:a16="http://schemas.microsoft.com/office/drawing/2014/main" id="{E0BE81CC-16AA-0073-A2E5-9C316B696399}"/>
              </a:ext>
            </a:extLst>
          </p:cNvPr>
          <p:cNvSpPr/>
          <p:nvPr/>
        </p:nvSpPr>
        <p:spPr>
          <a:xfrm>
            <a:off x="991541" y="8815256"/>
            <a:ext cx="322629" cy="332494"/>
          </a:xfrm>
          <a:prstGeom prst="roundRect">
            <a:avLst/>
          </a:prstGeom>
          <a:solidFill>
            <a:srgbClr val="F9FDFF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>
              <a:solidFill>
                <a:schemeClr val="tx1"/>
              </a:solidFill>
              <a:latin typeface="ABeZeh" panose="00000500000000000000"/>
            </a:endParaRPr>
          </a:p>
        </p:txBody>
      </p:sp>
      <p:sp>
        <p:nvSpPr>
          <p:cNvPr id="33" name="Ondertitel 2">
            <a:extLst>
              <a:ext uri="{FF2B5EF4-FFF2-40B4-BE49-F238E27FC236}">
                <a16:creationId xmlns:a16="http://schemas.microsoft.com/office/drawing/2014/main" id="{36B64C01-8D4B-1AE0-7672-4FDB513F2A01}"/>
              </a:ext>
            </a:extLst>
          </p:cNvPr>
          <p:cNvSpPr txBox="1">
            <a:spLocks/>
          </p:cNvSpPr>
          <p:nvPr/>
        </p:nvSpPr>
        <p:spPr>
          <a:xfrm>
            <a:off x="1323119" y="8725643"/>
            <a:ext cx="852790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ca-ES" sz="1400" dirty="0">
                <a:solidFill>
                  <a:srgbClr val="333333"/>
                </a:solidFill>
                <a:latin typeface="ABeZeh" pitchFamily="2" charset="0"/>
              </a:rPr>
              <a:t>cactus</a:t>
            </a:r>
          </a:p>
        </p:txBody>
      </p:sp>
      <p:sp>
        <p:nvSpPr>
          <p:cNvPr id="43" name="Afgeronde rechthoek 113">
            <a:extLst>
              <a:ext uri="{FF2B5EF4-FFF2-40B4-BE49-F238E27FC236}">
                <a16:creationId xmlns:a16="http://schemas.microsoft.com/office/drawing/2014/main" id="{A0D28FC1-0D43-C54F-2602-2D388333AC09}"/>
              </a:ext>
            </a:extLst>
          </p:cNvPr>
          <p:cNvSpPr/>
          <p:nvPr/>
        </p:nvSpPr>
        <p:spPr>
          <a:xfrm>
            <a:off x="2521386" y="8835733"/>
            <a:ext cx="322629" cy="332494"/>
          </a:xfrm>
          <a:prstGeom prst="roundRect">
            <a:avLst/>
          </a:prstGeom>
          <a:solidFill>
            <a:srgbClr val="F9FDFF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>
              <a:solidFill>
                <a:schemeClr val="tx1"/>
              </a:solidFill>
              <a:latin typeface="ABeZeh" panose="00000500000000000000"/>
            </a:endParaRPr>
          </a:p>
        </p:txBody>
      </p:sp>
      <p:sp>
        <p:nvSpPr>
          <p:cNvPr id="45" name="Ondertitel 2">
            <a:extLst>
              <a:ext uri="{FF2B5EF4-FFF2-40B4-BE49-F238E27FC236}">
                <a16:creationId xmlns:a16="http://schemas.microsoft.com/office/drawing/2014/main" id="{B8205AED-8188-97CE-7114-A3E7F16D207A}"/>
              </a:ext>
            </a:extLst>
          </p:cNvPr>
          <p:cNvSpPr txBox="1">
            <a:spLocks/>
          </p:cNvSpPr>
          <p:nvPr/>
        </p:nvSpPr>
        <p:spPr>
          <a:xfrm>
            <a:off x="2852964" y="8746120"/>
            <a:ext cx="828787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ca-ES" sz="1400" dirty="0">
                <a:solidFill>
                  <a:srgbClr val="333333"/>
                </a:solidFill>
                <a:latin typeface="ABeZeh" pitchFamily="2" charset="0"/>
              </a:rPr>
              <a:t>ulleres</a:t>
            </a:r>
          </a:p>
        </p:txBody>
      </p:sp>
      <p:sp>
        <p:nvSpPr>
          <p:cNvPr id="46" name="Afgeronde rechthoek 113">
            <a:extLst>
              <a:ext uri="{FF2B5EF4-FFF2-40B4-BE49-F238E27FC236}">
                <a16:creationId xmlns:a16="http://schemas.microsoft.com/office/drawing/2014/main" id="{6B2C653E-78F2-368E-604D-917EBC1911E7}"/>
              </a:ext>
            </a:extLst>
          </p:cNvPr>
          <p:cNvSpPr/>
          <p:nvPr/>
        </p:nvSpPr>
        <p:spPr>
          <a:xfrm>
            <a:off x="3968661" y="8844295"/>
            <a:ext cx="322629" cy="332494"/>
          </a:xfrm>
          <a:prstGeom prst="roundRect">
            <a:avLst/>
          </a:prstGeom>
          <a:solidFill>
            <a:srgbClr val="F9FDFF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>
              <a:solidFill>
                <a:schemeClr val="tx1"/>
              </a:solidFill>
              <a:latin typeface="ABeZeh" panose="00000500000000000000"/>
            </a:endParaRPr>
          </a:p>
        </p:txBody>
      </p:sp>
      <p:sp>
        <p:nvSpPr>
          <p:cNvPr id="47" name="Ondertitel 2">
            <a:extLst>
              <a:ext uri="{FF2B5EF4-FFF2-40B4-BE49-F238E27FC236}">
                <a16:creationId xmlns:a16="http://schemas.microsoft.com/office/drawing/2014/main" id="{40DF6AD1-FF93-B32C-7E34-C8D5D2F0D5C7}"/>
              </a:ext>
            </a:extLst>
          </p:cNvPr>
          <p:cNvSpPr txBox="1">
            <a:spLocks/>
          </p:cNvSpPr>
          <p:nvPr/>
        </p:nvSpPr>
        <p:spPr>
          <a:xfrm>
            <a:off x="4269392" y="8754682"/>
            <a:ext cx="994631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ca-ES" sz="1400" dirty="0">
                <a:solidFill>
                  <a:srgbClr val="333333"/>
                </a:solidFill>
                <a:latin typeface="ABeZeh" pitchFamily="2" charset="0"/>
              </a:rPr>
              <a:t>compàs</a:t>
            </a:r>
          </a:p>
        </p:txBody>
      </p:sp>
      <p:sp>
        <p:nvSpPr>
          <p:cNvPr id="48" name="Afgeronde rechthoek 113">
            <a:extLst>
              <a:ext uri="{FF2B5EF4-FFF2-40B4-BE49-F238E27FC236}">
                <a16:creationId xmlns:a16="http://schemas.microsoft.com/office/drawing/2014/main" id="{D47747A7-1807-8905-82D1-D2E3447DB8B5}"/>
              </a:ext>
            </a:extLst>
          </p:cNvPr>
          <p:cNvSpPr/>
          <p:nvPr/>
        </p:nvSpPr>
        <p:spPr>
          <a:xfrm>
            <a:off x="5604444" y="8862164"/>
            <a:ext cx="322629" cy="332494"/>
          </a:xfrm>
          <a:prstGeom prst="roundRect">
            <a:avLst/>
          </a:prstGeom>
          <a:solidFill>
            <a:srgbClr val="F9FDFF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>
              <a:solidFill>
                <a:schemeClr val="tx1"/>
              </a:solidFill>
              <a:latin typeface="ABeZeh" panose="00000500000000000000"/>
            </a:endParaRPr>
          </a:p>
        </p:txBody>
      </p:sp>
      <p:sp>
        <p:nvSpPr>
          <p:cNvPr id="49" name="Ondertitel 2">
            <a:extLst>
              <a:ext uri="{FF2B5EF4-FFF2-40B4-BE49-F238E27FC236}">
                <a16:creationId xmlns:a16="http://schemas.microsoft.com/office/drawing/2014/main" id="{FEA8E52F-2FC1-B047-3E5C-1E3C0B0A395E}"/>
              </a:ext>
            </a:extLst>
          </p:cNvPr>
          <p:cNvSpPr txBox="1">
            <a:spLocks/>
          </p:cNvSpPr>
          <p:nvPr/>
        </p:nvSpPr>
        <p:spPr>
          <a:xfrm>
            <a:off x="5936022" y="8772551"/>
            <a:ext cx="994632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ca-ES" sz="1400" dirty="0">
                <a:solidFill>
                  <a:srgbClr val="333333"/>
                </a:solidFill>
                <a:latin typeface="ABeZeh" pitchFamily="2" charset="0"/>
              </a:rPr>
              <a:t>hàbil</a:t>
            </a:r>
          </a:p>
        </p:txBody>
      </p:sp>
      <p:sp>
        <p:nvSpPr>
          <p:cNvPr id="50" name="Afgeronde rechthoek 113">
            <a:extLst>
              <a:ext uri="{FF2B5EF4-FFF2-40B4-BE49-F238E27FC236}">
                <a16:creationId xmlns:a16="http://schemas.microsoft.com/office/drawing/2014/main" id="{BF8F4F42-773F-5213-F6A5-AB65CB3F24B8}"/>
              </a:ext>
            </a:extLst>
          </p:cNvPr>
          <p:cNvSpPr/>
          <p:nvPr/>
        </p:nvSpPr>
        <p:spPr>
          <a:xfrm>
            <a:off x="991541" y="9403156"/>
            <a:ext cx="322629" cy="332494"/>
          </a:xfrm>
          <a:prstGeom prst="roundRect">
            <a:avLst/>
          </a:prstGeom>
          <a:solidFill>
            <a:srgbClr val="F9FDFF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>
              <a:solidFill>
                <a:schemeClr val="tx1"/>
              </a:solidFill>
              <a:latin typeface="ABeZeh" panose="00000500000000000000"/>
            </a:endParaRPr>
          </a:p>
        </p:txBody>
      </p:sp>
      <p:sp>
        <p:nvSpPr>
          <p:cNvPr id="51" name="Ondertitel 2">
            <a:extLst>
              <a:ext uri="{FF2B5EF4-FFF2-40B4-BE49-F238E27FC236}">
                <a16:creationId xmlns:a16="http://schemas.microsoft.com/office/drawing/2014/main" id="{1DD56A15-07DD-EE5D-7E05-37DBB3942391}"/>
              </a:ext>
            </a:extLst>
          </p:cNvPr>
          <p:cNvSpPr txBox="1">
            <a:spLocks/>
          </p:cNvSpPr>
          <p:nvPr/>
        </p:nvSpPr>
        <p:spPr>
          <a:xfrm>
            <a:off x="1323119" y="9313543"/>
            <a:ext cx="852790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ca-ES" sz="1400" dirty="0">
                <a:solidFill>
                  <a:srgbClr val="333333"/>
                </a:solidFill>
                <a:latin typeface="ABeZeh" pitchFamily="2" charset="0"/>
              </a:rPr>
              <a:t>porta</a:t>
            </a:r>
          </a:p>
        </p:txBody>
      </p:sp>
      <p:sp>
        <p:nvSpPr>
          <p:cNvPr id="52" name="Afgeronde rechthoek 113">
            <a:extLst>
              <a:ext uri="{FF2B5EF4-FFF2-40B4-BE49-F238E27FC236}">
                <a16:creationId xmlns:a16="http://schemas.microsoft.com/office/drawing/2014/main" id="{7B621746-FA4E-422D-5E8B-85DED33991B3}"/>
              </a:ext>
            </a:extLst>
          </p:cNvPr>
          <p:cNvSpPr/>
          <p:nvPr/>
        </p:nvSpPr>
        <p:spPr>
          <a:xfrm>
            <a:off x="2521386" y="9423633"/>
            <a:ext cx="322629" cy="332494"/>
          </a:xfrm>
          <a:prstGeom prst="roundRect">
            <a:avLst/>
          </a:prstGeom>
          <a:solidFill>
            <a:srgbClr val="F9FDFF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>
              <a:solidFill>
                <a:schemeClr val="tx1"/>
              </a:solidFill>
              <a:latin typeface="ABeZeh" panose="00000500000000000000"/>
            </a:endParaRPr>
          </a:p>
        </p:txBody>
      </p:sp>
      <p:sp>
        <p:nvSpPr>
          <p:cNvPr id="53" name="Ondertitel 2">
            <a:extLst>
              <a:ext uri="{FF2B5EF4-FFF2-40B4-BE49-F238E27FC236}">
                <a16:creationId xmlns:a16="http://schemas.microsoft.com/office/drawing/2014/main" id="{56CA311F-976E-6E3A-590E-D08C28774787}"/>
              </a:ext>
            </a:extLst>
          </p:cNvPr>
          <p:cNvSpPr txBox="1">
            <a:spLocks/>
          </p:cNvSpPr>
          <p:nvPr/>
        </p:nvSpPr>
        <p:spPr>
          <a:xfrm>
            <a:off x="2852964" y="9334020"/>
            <a:ext cx="941117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ca-ES" sz="1400" dirty="0">
                <a:solidFill>
                  <a:srgbClr val="333333"/>
                </a:solidFill>
                <a:latin typeface="ABeZeh" pitchFamily="2" charset="0"/>
              </a:rPr>
              <a:t>mosquit</a:t>
            </a:r>
          </a:p>
        </p:txBody>
      </p:sp>
      <p:sp>
        <p:nvSpPr>
          <p:cNvPr id="54" name="Afgeronde rechthoek 113">
            <a:extLst>
              <a:ext uri="{FF2B5EF4-FFF2-40B4-BE49-F238E27FC236}">
                <a16:creationId xmlns:a16="http://schemas.microsoft.com/office/drawing/2014/main" id="{2DCCE856-ED1A-65F5-DD57-F1986CB814F1}"/>
              </a:ext>
            </a:extLst>
          </p:cNvPr>
          <p:cNvSpPr/>
          <p:nvPr/>
        </p:nvSpPr>
        <p:spPr>
          <a:xfrm>
            <a:off x="3968661" y="9432195"/>
            <a:ext cx="322629" cy="332494"/>
          </a:xfrm>
          <a:prstGeom prst="roundRect">
            <a:avLst/>
          </a:prstGeom>
          <a:solidFill>
            <a:srgbClr val="F9FDFF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>
              <a:solidFill>
                <a:schemeClr val="tx1"/>
              </a:solidFill>
              <a:latin typeface="ABeZeh" panose="00000500000000000000"/>
            </a:endParaRPr>
          </a:p>
        </p:txBody>
      </p:sp>
      <p:sp>
        <p:nvSpPr>
          <p:cNvPr id="55" name="Ondertitel 2">
            <a:extLst>
              <a:ext uri="{FF2B5EF4-FFF2-40B4-BE49-F238E27FC236}">
                <a16:creationId xmlns:a16="http://schemas.microsoft.com/office/drawing/2014/main" id="{BD5C081F-D3DD-21C0-A348-8313E1D461A0}"/>
              </a:ext>
            </a:extLst>
          </p:cNvPr>
          <p:cNvSpPr txBox="1">
            <a:spLocks/>
          </p:cNvSpPr>
          <p:nvPr/>
        </p:nvSpPr>
        <p:spPr>
          <a:xfrm>
            <a:off x="4300239" y="9342582"/>
            <a:ext cx="685717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ca-ES" sz="1400" dirty="0">
                <a:solidFill>
                  <a:srgbClr val="333333"/>
                </a:solidFill>
                <a:latin typeface="ABeZeh" pitchFamily="2" charset="0"/>
              </a:rPr>
              <a:t>gel</a:t>
            </a:r>
          </a:p>
        </p:txBody>
      </p:sp>
      <p:sp>
        <p:nvSpPr>
          <p:cNvPr id="56" name="Afgeronde rechthoek 113">
            <a:extLst>
              <a:ext uri="{FF2B5EF4-FFF2-40B4-BE49-F238E27FC236}">
                <a16:creationId xmlns:a16="http://schemas.microsoft.com/office/drawing/2014/main" id="{D0D5D02B-162B-40D5-769B-A192BD655E62}"/>
              </a:ext>
            </a:extLst>
          </p:cNvPr>
          <p:cNvSpPr/>
          <p:nvPr/>
        </p:nvSpPr>
        <p:spPr>
          <a:xfrm>
            <a:off x="5604444" y="9450064"/>
            <a:ext cx="322629" cy="332494"/>
          </a:xfrm>
          <a:prstGeom prst="roundRect">
            <a:avLst/>
          </a:prstGeom>
          <a:solidFill>
            <a:srgbClr val="F9FDFF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>
              <a:solidFill>
                <a:schemeClr val="tx1"/>
              </a:solidFill>
              <a:latin typeface="ABeZeh" panose="00000500000000000000"/>
            </a:endParaRPr>
          </a:p>
        </p:txBody>
      </p:sp>
      <p:sp>
        <p:nvSpPr>
          <p:cNvPr id="57" name="Ondertitel 2">
            <a:extLst>
              <a:ext uri="{FF2B5EF4-FFF2-40B4-BE49-F238E27FC236}">
                <a16:creationId xmlns:a16="http://schemas.microsoft.com/office/drawing/2014/main" id="{C48FE2A5-4D02-1DBB-E0DD-03B3AE096695}"/>
              </a:ext>
            </a:extLst>
          </p:cNvPr>
          <p:cNvSpPr txBox="1">
            <a:spLocks/>
          </p:cNvSpPr>
          <p:nvPr/>
        </p:nvSpPr>
        <p:spPr>
          <a:xfrm>
            <a:off x="5936022" y="9360451"/>
            <a:ext cx="994632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ca-ES" sz="1400" dirty="0">
                <a:solidFill>
                  <a:srgbClr val="333333"/>
                </a:solidFill>
                <a:latin typeface="ABeZeh" pitchFamily="2" charset="0"/>
              </a:rPr>
              <a:t>màquina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68A1AF8-B1E9-09E9-D696-CCDAEFCB33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486" y="8679312"/>
            <a:ext cx="526689" cy="1042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D6FC70FA-D22E-8F97-E126-780EDE2884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7543" y="2050168"/>
            <a:ext cx="1106221" cy="761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fgeronde rechthoek 95">
            <a:extLst>
              <a:ext uri="{FF2B5EF4-FFF2-40B4-BE49-F238E27FC236}">
                <a16:creationId xmlns:a16="http://schemas.microsoft.com/office/drawing/2014/main" id="{860E0227-14E4-2EB8-F4A2-07E87166BF30}"/>
              </a:ext>
            </a:extLst>
          </p:cNvPr>
          <p:cNvSpPr/>
          <p:nvPr/>
        </p:nvSpPr>
        <p:spPr>
          <a:xfrm>
            <a:off x="841175" y="7266072"/>
            <a:ext cx="6028847" cy="823817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200000"/>
              </a:lnSpc>
            </a:pPr>
            <a:r>
              <a:rPr lang="ca-ES" sz="1100" dirty="0">
                <a:solidFill>
                  <a:schemeClr val="bg1">
                    <a:lumMod val="65000"/>
                  </a:schemeClr>
                </a:solidFill>
                <a:latin typeface="ABeZeh" panose="00000500000000000000"/>
              </a:rPr>
              <a:t>__________________________________________________________________</a:t>
            </a:r>
          </a:p>
          <a:p>
            <a:pPr>
              <a:lnSpc>
                <a:spcPct val="200000"/>
              </a:lnSpc>
            </a:pPr>
            <a:r>
              <a:rPr lang="ca-ES" sz="1100" dirty="0">
                <a:solidFill>
                  <a:schemeClr val="bg1">
                    <a:lumMod val="65000"/>
                  </a:schemeClr>
                </a:solidFill>
                <a:latin typeface="ABeZeh" panose="00000500000000000000"/>
              </a:rPr>
              <a:t>____________________________________________________________________________________________________________________________________</a:t>
            </a:r>
          </a:p>
        </p:txBody>
      </p:sp>
      <p:sp>
        <p:nvSpPr>
          <p:cNvPr id="7" name="Tekstvak 12">
            <a:extLst>
              <a:ext uri="{FF2B5EF4-FFF2-40B4-BE49-F238E27FC236}">
                <a16:creationId xmlns:a16="http://schemas.microsoft.com/office/drawing/2014/main" id="{39D0F53E-B07D-A243-1F1B-C42D939ACFD8}"/>
              </a:ext>
            </a:extLst>
          </p:cNvPr>
          <p:cNvSpPr txBox="1"/>
          <p:nvPr/>
        </p:nvSpPr>
        <p:spPr>
          <a:xfrm>
            <a:off x="946265" y="6652584"/>
            <a:ext cx="5862239" cy="5232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ca-ES" sz="1400" dirty="0">
                <a:solidFill>
                  <a:schemeClr val="tx1"/>
                </a:solidFill>
                <a:latin typeface="ABeZeh" panose="00000500000000000000"/>
              </a:rPr>
              <a:t>Les sigles són paraules formades per les lletres finals d’un grup de paraules. S’escriuen en majúscules i amb punts entre cada lletra.</a:t>
            </a:r>
          </a:p>
        </p:txBody>
      </p:sp>
      <p:grpSp>
        <p:nvGrpSpPr>
          <p:cNvPr id="19" name="Grupo 18">
            <a:extLst>
              <a:ext uri="{FF2B5EF4-FFF2-40B4-BE49-F238E27FC236}">
                <a16:creationId xmlns:a16="http://schemas.microsoft.com/office/drawing/2014/main" id="{D6277A18-63FF-665E-5547-79C23F76F28D}"/>
              </a:ext>
            </a:extLst>
          </p:cNvPr>
          <p:cNvGrpSpPr/>
          <p:nvPr/>
        </p:nvGrpSpPr>
        <p:grpSpPr>
          <a:xfrm>
            <a:off x="628560" y="1057503"/>
            <a:ext cx="6215065" cy="692692"/>
            <a:chOff x="628560" y="1057503"/>
            <a:chExt cx="6215065" cy="692692"/>
          </a:xfrm>
        </p:grpSpPr>
        <p:sp>
          <p:nvSpPr>
            <p:cNvPr id="20" name="Afgeronde rechthoek 21">
              <a:extLst>
                <a:ext uri="{FF2B5EF4-FFF2-40B4-BE49-F238E27FC236}">
                  <a16:creationId xmlns:a16="http://schemas.microsoft.com/office/drawing/2014/main" id="{3086C150-81AC-0097-0512-13853EE334A3}"/>
                </a:ext>
              </a:extLst>
            </p:cNvPr>
            <p:cNvSpPr/>
            <p:nvPr/>
          </p:nvSpPr>
          <p:spPr>
            <a:xfrm>
              <a:off x="722623" y="1390195"/>
              <a:ext cx="3515453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1" name="Tekstvak 22">
              <a:extLst>
                <a:ext uri="{FF2B5EF4-FFF2-40B4-BE49-F238E27FC236}">
                  <a16:creationId xmlns:a16="http://schemas.microsoft.com/office/drawing/2014/main" id="{C1A57738-218D-05C4-771F-333D08F1479F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 pitchFamily="2" charset="0"/>
                </a:rPr>
                <a:t>Nom i cognoms</a:t>
              </a:r>
              <a:endParaRPr lang="ca-ES" sz="1100" b="1"/>
            </a:p>
          </p:txBody>
        </p:sp>
        <p:sp>
          <p:nvSpPr>
            <p:cNvPr id="22" name="Afgeronde rechthoek 23">
              <a:extLst>
                <a:ext uri="{FF2B5EF4-FFF2-40B4-BE49-F238E27FC236}">
                  <a16:creationId xmlns:a16="http://schemas.microsoft.com/office/drawing/2014/main" id="{DB2E944A-3C82-C7BD-B659-936844C87CDE}"/>
                </a:ext>
              </a:extLst>
            </p:cNvPr>
            <p:cNvSpPr/>
            <p:nvPr/>
          </p:nvSpPr>
          <p:spPr>
            <a:xfrm>
              <a:off x="4454013" y="1381374"/>
              <a:ext cx="2389612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3" name="Tekstvak 24">
              <a:extLst>
                <a:ext uri="{FF2B5EF4-FFF2-40B4-BE49-F238E27FC236}">
                  <a16:creationId xmlns:a16="http://schemas.microsoft.com/office/drawing/2014/main" id="{1EB334DF-ED17-39D9-4F45-AE43E2A79E1A}"/>
                </a:ext>
              </a:extLst>
            </p:cNvPr>
            <p:cNvSpPr txBox="1"/>
            <p:nvPr/>
          </p:nvSpPr>
          <p:spPr>
            <a:xfrm>
              <a:off x="4357287" y="1057503"/>
              <a:ext cx="1823185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 dirty="0">
                  <a:solidFill>
                    <a:srgbClr val="333333"/>
                  </a:solidFill>
                  <a:latin typeface="ABeZeh" pitchFamily="2" charset="0"/>
                </a:rPr>
                <a:t>Data</a:t>
              </a:r>
              <a:endParaRPr lang="ca-ES" sz="11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201682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2E876F0-2B13-244F-9D5B-F3D8A9587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560" y="10110748"/>
            <a:ext cx="5669756" cy="302984"/>
          </a:xfrm>
        </p:spPr>
        <p:txBody>
          <a:bodyPr anchor="ctr"/>
          <a:lstStyle/>
          <a:p>
            <a:pPr algn="l"/>
            <a:r>
              <a:rPr lang="ca-ES" sz="1050" dirty="0">
                <a:solidFill>
                  <a:srgbClr val="C2C2C2"/>
                </a:solidFill>
                <a:latin typeface="ABeZeh" pitchFamily="2" charset="0"/>
              </a:rPr>
              <a:t>Mètode Snappet. Prova 4t. Unitat 3. Pàgina 2 de 2.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2400" b="1" dirty="0">
                <a:solidFill>
                  <a:srgbClr val="009ED0"/>
                </a:solidFill>
                <a:latin typeface="ABeZeh" pitchFamily="2" charset="0"/>
              </a:rPr>
              <a:t>Unitat 3. Prova</a:t>
            </a:r>
          </a:p>
          <a:p>
            <a:endParaRPr lang="ca-ES" sz="2400" dirty="0">
              <a:latin typeface="ABeZeh" pitchFamily="2" charset="0"/>
              <a:ea typeface="ABeZeh" pitchFamily="2" charset="0"/>
            </a:endParaRPr>
          </a:p>
        </p:txBody>
      </p:sp>
      <p:sp>
        <p:nvSpPr>
          <p:cNvPr id="54" name="Ondertitel 2">
            <a:extLst>
              <a:ext uri="{FF2B5EF4-FFF2-40B4-BE49-F238E27FC236}">
                <a16:creationId xmlns:a16="http://schemas.microsoft.com/office/drawing/2014/main" id="{A46FCA8F-911B-49F4-8615-F928137097BC}"/>
              </a:ext>
            </a:extLst>
          </p:cNvPr>
          <p:cNvSpPr txBox="1">
            <a:spLocks/>
          </p:cNvSpPr>
          <p:nvPr/>
        </p:nvSpPr>
        <p:spPr>
          <a:xfrm>
            <a:off x="577263" y="1825083"/>
            <a:ext cx="6166470" cy="5017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263525">
              <a:lnSpc>
                <a:spcPct val="100000"/>
              </a:lnSpc>
              <a:spcBef>
                <a:spcPts val="0"/>
              </a:spcBef>
            </a:pPr>
            <a:r>
              <a:rPr lang="ca-ES" sz="1600" b="1" dirty="0">
                <a:solidFill>
                  <a:srgbClr val="333333"/>
                </a:solidFill>
                <a:latin typeface="ABeZeh" pitchFamily="2" charset="0"/>
              </a:rPr>
              <a:t>6. Accentua aquestes paraules </a:t>
            </a:r>
            <a:r>
              <a:rPr lang="ca-ES" sz="1600" b="1" dirty="0">
                <a:latin typeface="ABeZeh" panose="00000500000000000000"/>
              </a:rPr>
              <a:t>planes</a:t>
            </a:r>
            <a:r>
              <a:rPr lang="ca-ES" sz="1600" b="1" dirty="0">
                <a:solidFill>
                  <a:srgbClr val="333333"/>
                </a:solidFill>
                <a:latin typeface="ABeZeh" pitchFamily="2" charset="0"/>
              </a:rPr>
              <a:t> quan calgui. </a:t>
            </a:r>
            <a:r>
              <a:rPr lang="ca-ES" sz="1600" dirty="0">
                <a:solidFill>
                  <a:srgbClr val="333333"/>
                </a:solidFill>
                <a:latin typeface="ABeZeh" pitchFamily="2" charset="0"/>
              </a:rPr>
              <a:t>(1 punt)</a:t>
            </a:r>
          </a:p>
        </p:txBody>
      </p:sp>
      <p:sp>
        <p:nvSpPr>
          <p:cNvPr id="16" name="Ondertitel 2">
            <a:extLst>
              <a:ext uri="{FF2B5EF4-FFF2-40B4-BE49-F238E27FC236}">
                <a16:creationId xmlns:a16="http://schemas.microsoft.com/office/drawing/2014/main" id="{7F088315-7707-4BED-BEC7-72678139A7F7}"/>
              </a:ext>
            </a:extLst>
          </p:cNvPr>
          <p:cNvSpPr txBox="1">
            <a:spLocks/>
          </p:cNvSpPr>
          <p:nvPr/>
        </p:nvSpPr>
        <p:spPr>
          <a:xfrm>
            <a:off x="577264" y="3160200"/>
            <a:ext cx="4294966" cy="5017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ca-ES" sz="1600" b="1" dirty="0">
                <a:solidFill>
                  <a:srgbClr val="333333"/>
                </a:solidFill>
                <a:latin typeface="ABeZeh" pitchFamily="2" charset="0"/>
              </a:rPr>
              <a:t>7. Encercla els </a:t>
            </a:r>
            <a:r>
              <a:rPr lang="ca-ES" sz="1600" b="1" dirty="0">
                <a:latin typeface="ABeZeh" panose="00000500000000000000"/>
              </a:rPr>
              <a:t>grups</a:t>
            </a:r>
            <a:r>
              <a:rPr lang="ca-ES" dirty="0"/>
              <a:t> </a:t>
            </a:r>
            <a:r>
              <a:rPr lang="ca-ES" sz="1600" b="1" dirty="0">
                <a:latin typeface="ABeZeh" panose="00000500000000000000"/>
              </a:rPr>
              <a:t>nominals. </a:t>
            </a:r>
            <a:r>
              <a:rPr lang="ca-ES" sz="1600" dirty="0">
                <a:solidFill>
                  <a:srgbClr val="333333"/>
                </a:solidFill>
                <a:latin typeface="ABeZeh" pitchFamily="2" charset="0"/>
              </a:rPr>
              <a:t>(1 punt)</a:t>
            </a:r>
          </a:p>
        </p:txBody>
      </p:sp>
      <p:sp>
        <p:nvSpPr>
          <p:cNvPr id="19" name="Ondertitel 2">
            <a:extLst>
              <a:ext uri="{FF2B5EF4-FFF2-40B4-BE49-F238E27FC236}">
                <a16:creationId xmlns:a16="http://schemas.microsoft.com/office/drawing/2014/main" id="{FDAEF277-8BDE-45F8-BBD3-71B3154DDE7A}"/>
              </a:ext>
            </a:extLst>
          </p:cNvPr>
          <p:cNvSpPr txBox="1">
            <a:spLocks/>
          </p:cNvSpPr>
          <p:nvPr/>
        </p:nvSpPr>
        <p:spPr>
          <a:xfrm>
            <a:off x="577262" y="4994906"/>
            <a:ext cx="5349796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79388">
              <a:lnSpc>
                <a:spcPct val="100000"/>
              </a:lnSpc>
              <a:spcBef>
                <a:spcPts val="0"/>
              </a:spcBef>
            </a:pPr>
            <a:r>
              <a:rPr lang="ca-ES" sz="1600" b="1" spc="-50" dirty="0">
                <a:solidFill>
                  <a:srgbClr val="333333"/>
                </a:solidFill>
                <a:latin typeface="ABeZeh" pitchFamily="2" charset="0"/>
              </a:rPr>
              <a:t>8. Subratlla el nucli d’aquests grups nominals. </a:t>
            </a:r>
            <a:r>
              <a:rPr lang="ca-ES" sz="1600" spc="-50" dirty="0">
                <a:solidFill>
                  <a:srgbClr val="333333"/>
                </a:solidFill>
                <a:latin typeface="ABeZeh" pitchFamily="2" charset="0"/>
              </a:rPr>
              <a:t>(1 punt)</a:t>
            </a:r>
          </a:p>
        </p:txBody>
      </p:sp>
      <p:sp>
        <p:nvSpPr>
          <p:cNvPr id="21" name="Ondertitel 2">
            <a:extLst>
              <a:ext uri="{FF2B5EF4-FFF2-40B4-BE49-F238E27FC236}">
                <a16:creationId xmlns:a16="http://schemas.microsoft.com/office/drawing/2014/main" id="{0791C9BA-BD28-430D-951E-88D86B729CEC}"/>
              </a:ext>
            </a:extLst>
          </p:cNvPr>
          <p:cNvSpPr txBox="1">
            <a:spLocks/>
          </p:cNvSpPr>
          <p:nvPr/>
        </p:nvSpPr>
        <p:spPr>
          <a:xfrm>
            <a:off x="577262" y="8360725"/>
            <a:ext cx="6452995" cy="5017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  <a:tabLst>
                <a:tab pos="263525" algn="l"/>
              </a:tabLst>
            </a:pPr>
            <a:r>
              <a:rPr lang="ca-ES" sz="1600" b="1" dirty="0">
                <a:solidFill>
                  <a:srgbClr val="333333"/>
                </a:solidFill>
                <a:latin typeface="ABeZeh" pitchFamily="2" charset="0"/>
              </a:rPr>
              <a:t>10. Descriu aquest objecte. </a:t>
            </a:r>
            <a:r>
              <a:rPr lang="ca-ES" sz="1600" dirty="0">
                <a:solidFill>
                  <a:srgbClr val="333333"/>
                </a:solidFill>
                <a:latin typeface="ABeZeh" pitchFamily="2" charset="0"/>
              </a:rPr>
              <a:t>(1 punt)</a:t>
            </a:r>
            <a:r>
              <a:rPr lang="ca-ES" dirty="0"/>
              <a:t>     </a:t>
            </a:r>
            <a:endParaRPr lang="ca-ES" sz="1600" dirty="0">
              <a:solidFill>
                <a:schemeClr val="bg1">
                  <a:lumMod val="65000"/>
                </a:schemeClr>
              </a:solidFill>
              <a:latin typeface="ABeZeh" pitchFamily="2" charset="0"/>
              <a:ea typeface="ABeZeh" pitchFamily="2" charset="0"/>
            </a:endParaRPr>
          </a:p>
        </p:txBody>
      </p:sp>
      <p:sp>
        <p:nvSpPr>
          <p:cNvPr id="43" name="Ondertitel 2">
            <a:extLst>
              <a:ext uri="{FF2B5EF4-FFF2-40B4-BE49-F238E27FC236}">
                <a16:creationId xmlns:a16="http://schemas.microsoft.com/office/drawing/2014/main" id="{B41AE926-615F-4C2E-8EC5-47B3A4A5D915}"/>
              </a:ext>
            </a:extLst>
          </p:cNvPr>
          <p:cNvSpPr txBox="1">
            <a:spLocks/>
          </p:cNvSpPr>
          <p:nvPr/>
        </p:nvSpPr>
        <p:spPr>
          <a:xfrm>
            <a:off x="1198457" y="2742218"/>
            <a:ext cx="1126820" cy="4624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endParaRPr lang="nl-NL" sz="1200" dirty="0">
              <a:solidFill>
                <a:srgbClr val="009ED0"/>
              </a:solidFill>
              <a:latin typeface="ABeZeh" pitchFamily="2" charset="0"/>
              <a:ea typeface="ABeZeh" pitchFamily="2" charset="0"/>
            </a:endParaRPr>
          </a:p>
        </p:txBody>
      </p:sp>
      <p:sp>
        <p:nvSpPr>
          <p:cNvPr id="37" name="Ondertitel 2">
            <a:extLst>
              <a:ext uri="{FF2B5EF4-FFF2-40B4-BE49-F238E27FC236}">
                <a16:creationId xmlns:a16="http://schemas.microsoft.com/office/drawing/2014/main" id="{B59A0E90-C9A1-2882-2944-F909E0F5AD3F}"/>
              </a:ext>
            </a:extLst>
          </p:cNvPr>
          <p:cNvSpPr txBox="1">
            <a:spLocks/>
          </p:cNvSpPr>
          <p:nvPr/>
        </p:nvSpPr>
        <p:spPr>
          <a:xfrm>
            <a:off x="577262" y="6192754"/>
            <a:ext cx="6442103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  <a:tabLst>
                <a:tab pos="263525" algn="l"/>
              </a:tabLst>
            </a:pPr>
            <a:r>
              <a:rPr lang="ca-ES" sz="1600" b="1" dirty="0">
                <a:solidFill>
                  <a:srgbClr val="333333"/>
                </a:solidFill>
                <a:latin typeface="ABeZeh" pitchFamily="2" charset="0"/>
              </a:rPr>
              <a:t>9. Indica si cada una d’aquestes afirmacions és veritable (V) o 	falsa (F). </a:t>
            </a:r>
            <a:r>
              <a:rPr lang="ca-ES" sz="1600" dirty="0">
                <a:solidFill>
                  <a:srgbClr val="333333"/>
                </a:solidFill>
                <a:latin typeface="ABeZeh" pitchFamily="2" charset="0"/>
              </a:rPr>
              <a:t>(1 punt)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tabLst>
                <a:tab pos="263525" algn="l"/>
              </a:tabLst>
            </a:pPr>
            <a:endParaRPr lang="ca-ES" sz="1600" b="1" dirty="0">
              <a:solidFill>
                <a:srgbClr val="333333"/>
              </a:solidFill>
              <a:latin typeface="ABeZeh" pitchFamily="2" charset="0"/>
              <a:ea typeface="ABeZeh" pitchFamily="2" charset="0"/>
            </a:endParaRPr>
          </a:p>
        </p:txBody>
      </p:sp>
      <p:sp>
        <p:nvSpPr>
          <p:cNvPr id="2" name="Tekstvak 12">
            <a:extLst>
              <a:ext uri="{FF2B5EF4-FFF2-40B4-BE49-F238E27FC236}">
                <a16:creationId xmlns:a16="http://schemas.microsoft.com/office/drawing/2014/main" id="{ED8AAE77-73B6-B979-ACE8-121123E2ADBA}"/>
              </a:ext>
            </a:extLst>
          </p:cNvPr>
          <p:cNvSpPr txBox="1"/>
          <p:nvPr/>
        </p:nvSpPr>
        <p:spPr>
          <a:xfrm>
            <a:off x="1224969" y="2369117"/>
            <a:ext cx="4122886" cy="705258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ca-ES" sz="1400" dirty="0">
                <a:solidFill>
                  <a:srgbClr val="009ED0"/>
                </a:solidFill>
                <a:latin typeface="ABeZeh" panose="00000500000000000000"/>
              </a:rPr>
              <a:t>femur          cable         maleta          poesia         </a:t>
            </a:r>
          </a:p>
          <a:p>
            <a:pPr algn="ctr">
              <a:lnSpc>
                <a:spcPct val="150000"/>
              </a:lnSpc>
            </a:pPr>
            <a:r>
              <a:rPr lang="ca-ES" sz="1400" dirty="0">
                <a:solidFill>
                  <a:srgbClr val="009ED0"/>
                </a:solidFill>
                <a:latin typeface="ABeZeh" panose="00000500000000000000"/>
              </a:rPr>
              <a:t> pesol         manec        llapis</a:t>
            </a:r>
          </a:p>
        </p:txBody>
      </p:sp>
      <p:sp>
        <p:nvSpPr>
          <p:cNvPr id="8" name="Afgeronde rechthoek 95">
            <a:extLst>
              <a:ext uri="{FF2B5EF4-FFF2-40B4-BE49-F238E27FC236}">
                <a16:creationId xmlns:a16="http://schemas.microsoft.com/office/drawing/2014/main" id="{61CD480E-4416-9E66-E3DE-EB9799395650}"/>
              </a:ext>
            </a:extLst>
          </p:cNvPr>
          <p:cNvSpPr/>
          <p:nvPr/>
        </p:nvSpPr>
        <p:spPr>
          <a:xfrm>
            <a:off x="1318456" y="3881846"/>
            <a:ext cx="2202948" cy="41259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sz="1400" dirty="0">
                <a:solidFill>
                  <a:schemeClr val="tx1"/>
                </a:solidFill>
                <a:latin typeface="ABeZeh" panose="00000500000000000000"/>
              </a:rPr>
              <a:t>un mosquit gegant</a:t>
            </a:r>
          </a:p>
        </p:txBody>
      </p:sp>
      <p:sp>
        <p:nvSpPr>
          <p:cNvPr id="23" name="Rectángulo: esquinas redondeadas 22">
            <a:extLst>
              <a:ext uri="{FF2B5EF4-FFF2-40B4-BE49-F238E27FC236}">
                <a16:creationId xmlns:a16="http://schemas.microsoft.com/office/drawing/2014/main" id="{550741B6-18B5-29A3-6BCC-1A36E1250881}"/>
              </a:ext>
            </a:extLst>
          </p:cNvPr>
          <p:cNvSpPr/>
          <p:nvPr/>
        </p:nvSpPr>
        <p:spPr>
          <a:xfrm>
            <a:off x="851821" y="5476804"/>
            <a:ext cx="1835624" cy="400818"/>
          </a:xfrm>
          <a:prstGeom prst="round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a-ES" sz="1400" dirty="0">
                <a:solidFill>
                  <a:schemeClr val="tx1"/>
                </a:solidFill>
                <a:latin typeface="ABeZeh" panose="00000500000000000000"/>
              </a:rPr>
              <a:t>la raqueta morada</a:t>
            </a:r>
          </a:p>
        </p:txBody>
      </p:sp>
      <p:sp>
        <p:nvSpPr>
          <p:cNvPr id="34" name="Ondertitel 2">
            <a:extLst>
              <a:ext uri="{FF2B5EF4-FFF2-40B4-BE49-F238E27FC236}">
                <a16:creationId xmlns:a16="http://schemas.microsoft.com/office/drawing/2014/main" id="{82464B1C-4C03-7D8E-7F3F-83CB7207EC4B}"/>
              </a:ext>
            </a:extLst>
          </p:cNvPr>
          <p:cNvSpPr txBox="1">
            <a:spLocks/>
          </p:cNvSpPr>
          <p:nvPr/>
        </p:nvSpPr>
        <p:spPr>
          <a:xfrm>
            <a:off x="1521051" y="8894994"/>
            <a:ext cx="5702868" cy="11272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0"/>
              </a:spcBef>
              <a:tabLst>
                <a:tab pos="263525" algn="l"/>
              </a:tabLst>
            </a:pPr>
            <a:r>
              <a:rPr lang="ca-ES" sz="1400" dirty="0">
                <a:solidFill>
                  <a:schemeClr val="bg1">
                    <a:lumMod val="65000"/>
                  </a:schemeClr>
                </a:solidFill>
                <a:latin typeface="ABeZeh" pitchFamily="2" charset="0"/>
              </a:rPr>
              <a:t>_________________________________________________________________________________________________________________________________________________________</a:t>
            </a:r>
          </a:p>
        </p:txBody>
      </p:sp>
      <p:sp>
        <p:nvSpPr>
          <p:cNvPr id="17" name="Afgeronde rechthoek 95">
            <a:extLst>
              <a:ext uri="{FF2B5EF4-FFF2-40B4-BE49-F238E27FC236}">
                <a16:creationId xmlns:a16="http://schemas.microsoft.com/office/drawing/2014/main" id="{826E509A-C49F-7E54-35B4-46F2C9AA84D2}"/>
              </a:ext>
            </a:extLst>
          </p:cNvPr>
          <p:cNvSpPr/>
          <p:nvPr/>
        </p:nvSpPr>
        <p:spPr>
          <a:xfrm>
            <a:off x="3724110" y="3878078"/>
            <a:ext cx="2202948" cy="41259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sz="1400" dirty="0">
                <a:solidFill>
                  <a:schemeClr val="tx1"/>
                </a:solidFill>
                <a:latin typeface="ABeZeh" panose="00000500000000000000"/>
              </a:rPr>
              <a:t>volar alt</a:t>
            </a:r>
          </a:p>
        </p:txBody>
      </p:sp>
      <p:sp>
        <p:nvSpPr>
          <p:cNvPr id="22" name="Afgeronde rechthoek 95">
            <a:extLst>
              <a:ext uri="{FF2B5EF4-FFF2-40B4-BE49-F238E27FC236}">
                <a16:creationId xmlns:a16="http://schemas.microsoft.com/office/drawing/2014/main" id="{48CDAC0A-FED9-C7B8-E54B-9D4A08E68409}"/>
              </a:ext>
            </a:extLst>
          </p:cNvPr>
          <p:cNvSpPr/>
          <p:nvPr/>
        </p:nvSpPr>
        <p:spPr>
          <a:xfrm>
            <a:off x="1318456" y="4447886"/>
            <a:ext cx="2202948" cy="41259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sz="1400" dirty="0">
                <a:solidFill>
                  <a:schemeClr val="tx1"/>
                </a:solidFill>
                <a:latin typeface="ABeZeh" panose="00000500000000000000"/>
              </a:rPr>
              <a:t>L’Anna té deu anys.</a:t>
            </a:r>
          </a:p>
        </p:txBody>
      </p:sp>
      <p:sp>
        <p:nvSpPr>
          <p:cNvPr id="30" name="Afgeronde rechthoek 95">
            <a:extLst>
              <a:ext uri="{FF2B5EF4-FFF2-40B4-BE49-F238E27FC236}">
                <a16:creationId xmlns:a16="http://schemas.microsoft.com/office/drawing/2014/main" id="{4BF014A4-8813-916C-79AD-357D3540FB47}"/>
              </a:ext>
            </a:extLst>
          </p:cNvPr>
          <p:cNvSpPr/>
          <p:nvPr/>
        </p:nvSpPr>
        <p:spPr>
          <a:xfrm>
            <a:off x="3724110" y="4444118"/>
            <a:ext cx="2202948" cy="41259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sz="1400" dirty="0">
                <a:solidFill>
                  <a:schemeClr val="tx1"/>
                </a:solidFill>
                <a:latin typeface="ABeZeh" panose="00000500000000000000"/>
              </a:rPr>
              <a:t>dues ungles</a:t>
            </a:r>
          </a:p>
        </p:txBody>
      </p:sp>
      <p:sp>
        <p:nvSpPr>
          <p:cNvPr id="31" name="Rectángulo: esquinas redondeadas 30">
            <a:extLst>
              <a:ext uri="{FF2B5EF4-FFF2-40B4-BE49-F238E27FC236}">
                <a16:creationId xmlns:a16="http://schemas.microsoft.com/office/drawing/2014/main" id="{7FFC0767-2DBE-8099-6682-68C4C3E61003}"/>
              </a:ext>
            </a:extLst>
          </p:cNvPr>
          <p:cNvSpPr/>
          <p:nvPr/>
        </p:nvSpPr>
        <p:spPr>
          <a:xfrm>
            <a:off x="2823429" y="5467675"/>
            <a:ext cx="1835624" cy="400818"/>
          </a:xfrm>
          <a:prstGeom prst="round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a-ES" sz="1400" dirty="0">
                <a:solidFill>
                  <a:schemeClr val="tx1"/>
                </a:solidFill>
                <a:latin typeface="ABeZeh" panose="00000500000000000000"/>
              </a:rPr>
              <a:t>aquell rossinyol</a:t>
            </a:r>
          </a:p>
        </p:txBody>
      </p:sp>
      <p:sp>
        <p:nvSpPr>
          <p:cNvPr id="32" name="Rectángulo: esquinas redondeadas 31">
            <a:extLst>
              <a:ext uri="{FF2B5EF4-FFF2-40B4-BE49-F238E27FC236}">
                <a16:creationId xmlns:a16="http://schemas.microsoft.com/office/drawing/2014/main" id="{EF44328F-69EA-5F0B-CB5E-6A91C15E6280}"/>
              </a:ext>
            </a:extLst>
          </p:cNvPr>
          <p:cNvSpPr/>
          <p:nvPr/>
        </p:nvSpPr>
        <p:spPr>
          <a:xfrm>
            <a:off x="4872230" y="5467675"/>
            <a:ext cx="1835624" cy="400818"/>
          </a:xfrm>
          <a:prstGeom prst="round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a-ES" sz="1400" dirty="0">
                <a:solidFill>
                  <a:schemeClr val="tx1"/>
                </a:solidFill>
                <a:latin typeface="ABeZeh" panose="00000500000000000000"/>
              </a:rPr>
              <a:t>algun hotel barat</a:t>
            </a:r>
          </a:p>
        </p:txBody>
      </p:sp>
      <p:sp>
        <p:nvSpPr>
          <p:cNvPr id="35" name="Tekstvak 12">
            <a:extLst>
              <a:ext uri="{FF2B5EF4-FFF2-40B4-BE49-F238E27FC236}">
                <a16:creationId xmlns:a16="http://schemas.microsoft.com/office/drawing/2014/main" id="{3AF23088-BD3E-DA99-8E64-E86E14518810}"/>
              </a:ext>
            </a:extLst>
          </p:cNvPr>
          <p:cNvSpPr txBox="1"/>
          <p:nvPr/>
        </p:nvSpPr>
        <p:spPr>
          <a:xfrm>
            <a:off x="1198457" y="6873718"/>
            <a:ext cx="5862239" cy="388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ca-ES" sz="1400" dirty="0">
                <a:solidFill>
                  <a:schemeClr val="tx1"/>
                </a:solidFill>
                <a:latin typeface="ABeZeh" panose="00000500000000000000"/>
              </a:rPr>
              <a:t>La lírica s'escriu en vers i parla sobre emocions.</a:t>
            </a:r>
          </a:p>
        </p:txBody>
      </p:sp>
      <p:sp>
        <p:nvSpPr>
          <p:cNvPr id="36" name="Tekstvak 12">
            <a:extLst>
              <a:ext uri="{FF2B5EF4-FFF2-40B4-BE49-F238E27FC236}">
                <a16:creationId xmlns:a16="http://schemas.microsoft.com/office/drawing/2014/main" id="{376710EE-3176-2E8D-8E0F-5308CE9FBBB8}"/>
              </a:ext>
            </a:extLst>
          </p:cNvPr>
          <p:cNvSpPr txBox="1"/>
          <p:nvPr/>
        </p:nvSpPr>
        <p:spPr>
          <a:xfrm>
            <a:off x="1198457" y="7371394"/>
            <a:ext cx="5862240" cy="388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ca-ES" sz="1400" dirty="0">
                <a:solidFill>
                  <a:schemeClr val="tx1"/>
                </a:solidFill>
                <a:latin typeface="ABeZeh" panose="00000500000000000000"/>
              </a:rPr>
              <a:t>La narrativa s'escriu en vers i parla tracta sobre notícies.</a:t>
            </a:r>
          </a:p>
        </p:txBody>
      </p:sp>
      <p:sp>
        <p:nvSpPr>
          <p:cNvPr id="38" name="Tekstvak 12">
            <a:extLst>
              <a:ext uri="{FF2B5EF4-FFF2-40B4-BE49-F238E27FC236}">
                <a16:creationId xmlns:a16="http://schemas.microsoft.com/office/drawing/2014/main" id="{79FE04E6-1A13-9929-CD38-62E9A057EA4C}"/>
              </a:ext>
            </a:extLst>
          </p:cNvPr>
          <p:cNvSpPr txBox="1"/>
          <p:nvPr/>
        </p:nvSpPr>
        <p:spPr>
          <a:xfrm>
            <a:off x="1198457" y="7854177"/>
            <a:ext cx="5862241" cy="5232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ca-ES" sz="1400" dirty="0">
                <a:solidFill>
                  <a:schemeClr val="tx1"/>
                </a:solidFill>
                <a:latin typeface="ABeZeh" panose="00000500000000000000"/>
              </a:rPr>
              <a:t>El drama s'escriu en forma de diàleg i tracta un conflicte entre personatges.</a:t>
            </a:r>
          </a:p>
        </p:txBody>
      </p:sp>
      <p:sp>
        <p:nvSpPr>
          <p:cNvPr id="39" name="Afgeronde rechthoek 113">
            <a:extLst>
              <a:ext uri="{FF2B5EF4-FFF2-40B4-BE49-F238E27FC236}">
                <a16:creationId xmlns:a16="http://schemas.microsoft.com/office/drawing/2014/main" id="{82836A55-DC11-9635-3682-5A1454E99F72}"/>
              </a:ext>
            </a:extLst>
          </p:cNvPr>
          <p:cNvSpPr/>
          <p:nvPr/>
        </p:nvSpPr>
        <p:spPr>
          <a:xfrm>
            <a:off x="820979" y="6897500"/>
            <a:ext cx="322629" cy="332494"/>
          </a:xfrm>
          <a:prstGeom prst="roundRect">
            <a:avLst/>
          </a:prstGeom>
          <a:solidFill>
            <a:srgbClr val="F9FDFF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>
              <a:solidFill>
                <a:schemeClr val="tx1"/>
              </a:solidFill>
              <a:latin typeface="ABeZeh" panose="00000500000000000000"/>
            </a:endParaRPr>
          </a:p>
        </p:txBody>
      </p:sp>
      <p:sp>
        <p:nvSpPr>
          <p:cNvPr id="41" name="Afgeronde rechthoek 113">
            <a:extLst>
              <a:ext uri="{FF2B5EF4-FFF2-40B4-BE49-F238E27FC236}">
                <a16:creationId xmlns:a16="http://schemas.microsoft.com/office/drawing/2014/main" id="{61597752-45E1-27DF-3A99-4949CFA6229E}"/>
              </a:ext>
            </a:extLst>
          </p:cNvPr>
          <p:cNvSpPr/>
          <p:nvPr/>
        </p:nvSpPr>
        <p:spPr>
          <a:xfrm>
            <a:off x="820979" y="7394904"/>
            <a:ext cx="322629" cy="332494"/>
          </a:xfrm>
          <a:prstGeom prst="roundRect">
            <a:avLst/>
          </a:prstGeom>
          <a:solidFill>
            <a:srgbClr val="F9FDFF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>
              <a:solidFill>
                <a:schemeClr val="tx1"/>
              </a:solidFill>
              <a:latin typeface="ABeZeh" panose="00000500000000000000"/>
            </a:endParaRPr>
          </a:p>
        </p:txBody>
      </p:sp>
      <p:sp>
        <p:nvSpPr>
          <p:cNvPr id="42" name="Afgeronde rechthoek 113">
            <a:extLst>
              <a:ext uri="{FF2B5EF4-FFF2-40B4-BE49-F238E27FC236}">
                <a16:creationId xmlns:a16="http://schemas.microsoft.com/office/drawing/2014/main" id="{FCF7DDE8-8674-D52B-A00B-B4D90752E637}"/>
              </a:ext>
            </a:extLst>
          </p:cNvPr>
          <p:cNvSpPr/>
          <p:nvPr/>
        </p:nvSpPr>
        <p:spPr>
          <a:xfrm>
            <a:off x="820978" y="7892308"/>
            <a:ext cx="322629" cy="332494"/>
          </a:xfrm>
          <a:prstGeom prst="roundRect">
            <a:avLst/>
          </a:prstGeom>
          <a:solidFill>
            <a:srgbClr val="F9FDFF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>
              <a:solidFill>
                <a:schemeClr val="tx1"/>
              </a:solidFill>
              <a:latin typeface="ABeZeh" panose="00000500000000000000"/>
            </a:endParaRPr>
          </a:p>
        </p:txBody>
      </p:sp>
      <p:pic>
        <p:nvPicPr>
          <p:cNvPr id="49" name="Imagen 48">
            <a:extLst>
              <a:ext uri="{FF2B5EF4-FFF2-40B4-BE49-F238E27FC236}">
                <a16:creationId xmlns:a16="http://schemas.microsoft.com/office/drawing/2014/main" id="{D198F818-742D-72A0-6E41-932D444416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6555" y="2293928"/>
            <a:ext cx="1107178" cy="785498"/>
          </a:xfrm>
          <a:prstGeom prst="rect">
            <a:avLst/>
          </a:prstGeom>
        </p:spPr>
      </p:pic>
      <p:pic>
        <p:nvPicPr>
          <p:cNvPr id="25" name="Imagen 24" descr="Imagen que contiene Icono&#10;&#10;Descripción generada automáticamente">
            <a:extLst>
              <a:ext uri="{FF2B5EF4-FFF2-40B4-BE49-F238E27FC236}">
                <a16:creationId xmlns:a16="http://schemas.microsoft.com/office/drawing/2014/main" id="{B080F3D9-B11D-6DAC-9767-4521F0E8D6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821" y="8887116"/>
            <a:ext cx="373148" cy="1060526"/>
          </a:xfrm>
          <a:prstGeom prst="rect">
            <a:avLst/>
          </a:prstGeom>
        </p:spPr>
      </p:pic>
      <p:grpSp>
        <p:nvGrpSpPr>
          <p:cNvPr id="4" name="Grupo 3">
            <a:extLst>
              <a:ext uri="{FF2B5EF4-FFF2-40B4-BE49-F238E27FC236}">
                <a16:creationId xmlns:a16="http://schemas.microsoft.com/office/drawing/2014/main" id="{8766F75E-40F2-6512-27B0-112511FB8BD6}"/>
              </a:ext>
            </a:extLst>
          </p:cNvPr>
          <p:cNvGrpSpPr/>
          <p:nvPr/>
        </p:nvGrpSpPr>
        <p:grpSpPr>
          <a:xfrm>
            <a:off x="628560" y="1057503"/>
            <a:ext cx="6215065" cy="692692"/>
            <a:chOff x="628560" y="1057503"/>
            <a:chExt cx="6215065" cy="692692"/>
          </a:xfrm>
        </p:grpSpPr>
        <p:sp>
          <p:nvSpPr>
            <p:cNvPr id="5" name="Afgeronde rechthoek 21">
              <a:extLst>
                <a:ext uri="{FF2B5EF4-FFF2-40B4-BE49-F238E27FC236}">
                  <a16:creationId xmlns:a16="http://schemas.microsoft.com/office/drawing/2014/main" id="{31213539-E42B-011C-72FE-C82C4E30DB84}"/>
                </a:ext>
              </a:extLst>
            </p:cNvPr>
            <p:cNvSpPr/>
            <p:nvPr/>
          </p:nvSpPr>
          <p:spPr>
            <a:xfrm>
              <a:off x="722623" y="1390195"/>
              <a:ext cx="3515453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" name="Tekstvak 22">
              <a:extLst>
                <a:ext uri="{FF2B5EF4-FFF2-40B4-BE49-F238E27FC236}">
                  <a16:creationId xmlns:a16="http://schemas.microsoft.com/office/drawing/2014/main" id="{35D83687-4295-4BFE-BCA8-0775CEEE35CA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 pitchFamily="2" charset="0"/>
                </a:rPr>
                <a:t>Nom i cognoms</a:t>
              </a:r>
              <a:endParaRPr lang="ca-ES" sz="1100" b="1"/>
            </a:p>
          </p:txBody>
        </p:sp>
        <p:sp>
          <p:nvSpPr>
            <p:cNvPr id="10" name="Afgeronde rechthoek 23">
              <a:extLst>
                <a:ext uri="{FF2B5EF4-FFF2-40B4-BE49-F238E27FC236}">
                  <a16:creationId xmlns:a16="http://schemas.microsoft.com/office/drawing/2014/main" id="{233D64F2-7713-55E9-8243-45768B3CD144}"/>
                </a:ext>
              </a:extLst>
            </p:cNvPr>
            <p:cNvSpPr/>
            <p:nvPr/>
          </p:nvSpPr>
          <p:spPr>
            <a:xfrm>
              <a:off x="4454013" y="1381374"/>
              <a:ext cx="2389612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0" name="Tekstvak 24">
              <a:extLst>
                <a:ext uri="{FF2B5EF4-FFF2-40B4-BE49-F238E27FC236}">
                  <a16:creationId xmlns:a16="http://schemas.microsoft.com/office/drawing/2014/main" id="{87F54978-1787-8E0F-D53E-340ED4DDD180}"/>
                </a:ext>
              </a:extLst>
            </p:cNvPr>
            <p:cNvSpPr txBox="1"/>
            <p:nvPr/>
          </p:nvSpPr>
          <p:spPr>
            <a:xfrm>
              <a:off x="4357287" y="1057503"/>
              <a:ext cx="1823185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 dirty="0">
                  <a:solidFill>
                    <a:srgbClr val="333333"/>
                  </a:solidFill>
                  <a:latin typeface="ABeZeh" pitchFamily="2" charset="0"/>
                </a:rPr>
                <a:t>Data</a:t>
              </a:r>
              <a:endParaRPr lang="ca-ES" sz="11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1220715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F7EBB4031B73F4589B29962719C5DF5" ma:contentTypeVersion="17" ma:contentTypeDescription="Crear nuevo documento." ma:contentTypeScope="" ma:versionID="832bbea41d5ced11d6f7cf65b8bcd08e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a4fdee71dfe44027e09985fb67d21b83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as de imagen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F8AC619C-6310-490A-AB55-55FC01610135}"/>
</file>

<file path=customXml/itemProps2.xml><?xml version="1.0" encoding="utf-8"?>
<ds:datastoreItem xmlns:ds="http://schemas.openxmlformats.org/officeDocument/2006/customXml" ds:itemID="{0A646E10-28A9-43CD-A357-B4FE853A638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5D84D39-642E-405B-BBCC-28ADCF07A633}">
  <ds:schemaRefs>
    <ds:schemaRef ds:uri="http://schemas.microsoft.com/office/2006/metadata/properties"/>
    <ds:schemaRef ds:uri="http://schemas.microsoft.com/office/infopath/2007/PartnerControls"/>
    <ds:schemaRef ds:uri="f0ce2327-97fb-4dfc-a980-285cacb0ad39"/>
    <ds:schemaRef ds:uri="4df41d69-8cf9-497b-ae8f-b424b063cd2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94</TotalTime>
  <Words>319</Words>
  <Application>Microsoft Office PowerPoint</Application>
  <PresentationFormat>Personalizado</PresentationFormat>
  <Paragraphs>49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ABeZeh</vt:lpstr>
      <vt:lpstr>Arial</vt:lpstr>
      <vt:lpstr>Calibri</vt:lpstr>
      <vt:lpstr>Calibri Light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Laura Sanz Guzmán</dc:creator>
  <cp:lastModifiedBy>Nuria Esteban Sanchez</cp:lastModifiedBy>
  <cp:revision>5</cp:revision>
  <dcterms:created xsi:type="dcterms:W3CDTF">2022-09-25T18:58:56Z</dcterms:created>
  <dcterms:modified xsi:type="dcterms:W3CDTF">2023-10-23T10:53:39Z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