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C88CD-37FE-4738-BB85-2BEF1349B481}" v="2" dt="2023-10-25T15:14:40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333C88CD-37FE-4738-BB85-2BEF1349B481}"/>
    <pc:docChg chg="undo custSel modSld">
      <pc:chgData name="Nuria Esteban Sanchez" userId="71a78f82-015a-4955-8289-243ed6151423" providerId="ADAL" clId="{333C88CD-37FE-4738-BB85-2BEF1349B481}" dt="2023-10-25T15:16:43.714" v="47" actId="20577"/>
      <pc:docMkLst>
        <pc:docMk/>
      </pc:docMkLst>
      <pc:sldChg chg="addSp delSp modSp mod">
        <pc:chgData name="Nuria Esteban Sanchez" userId="71a78f82-015a-4955-8289-243ed6151423" providerId="ADAL" clId="{333C88CD-37FE-4738-BB85-2BEF1349B481}" dt="2023-10-25T15:14:27.685" v="10" actId="1076"/>
        <pc:sldMkLst>
          <pc:docMk/>
          <pc:sldMk cId="2201682791" sldId="258"/>
        </pc:sldMkLst>
        <pc:spChg chg="mod">
          <ac:chgData name="Nuria Esteban Sanchez" userId="71a78f82-015a-4955-8289-243ed6151423" providerId="ADAL" clId="{333C88CD-37FE-4738-BB85-2BEF1349B481}" dt="2023-10-25T15:12:40.764" v="5" actId="1076"/>
          <ac:spMkLst>
            <pc:docMk/>
            <pc:sldMk cId="2201682791" sldId="258"/>
            <ac:spMk id="2" creationId="{24C1CF40-A8B3-3463-68B1-FED1D03D543E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7" creationId="{71684DF3-CAE2-BD82-4B0A-B9E06026CF9E}"/>
          </ac:spMkLst>
        </pc:spChg>
        <pc:spChg chg="mod">
          <ac:chgData name="Nuria Esteban Sanchez" userId="71a78f82-015a-4955-8289-243ed6151423" providerId="ADAL" clId="{333C88CD-37FE-4738-BB85-2BEF1349B481}" dt="2023-10-25T15:12:56.748" v="7" actId="1076"/>
          <ac:spMkLst>
            <pc:docMk/>
            <pc:sldMk cId="2201682791" sldId="258"/>
            <ac:spMk id="17" creationId="{CCC20B21-911B-4548-9268-4129C7A89D92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2" creationId="{6CB89D11-DA51-A8C5-1340-2A6DD41F7052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4" creationId="{65B293B8-4BAD-4578-4A44-B0BBCBF61CB1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6" creationId="{9FAB2525-097C-8862-2CE3-A6152A809D88}"/>
          </ac:spMkLst>
        </pc:spChg>
        <pc:spChg chg="mod">
          <ac:chgData name="Nuria Esteban Sanchez" userId="71a78f82-015a-4955-8289-243ed6151423" providerId="ADAL" clId="{333C88CD-37FE-4738-BB85-2BEF1349B481}" dt="2023-10-25T15:14:19.230" v="8" actId="1076"/>
          <ac:spMkLst>
            <pc:docMk/>
            <pc:sldMk cId="2201682791" sldId="258"/>
            <ac:spMk id="31" creationId="{9C7FE303-8F2B-03F2-ED54-DD4AB7B55E68}"/>
          </ac:spMkLst>
        </pc:spChg>
        <pc:spChg chg="mod">
          <ac:chgData name="Nuria Esteban Sanchez" userId="71a78f82-015a-4955-8289-243ed6151423" providerId="ADAL" clId="{333C88CD-37FE-4738-BB85-2BEF1349B481}" dt="2023-10-25T15:14:19.230" v="8" actId="1076"/>
          <ac:spMkLst>
            <pc:docMk/>
            <pc:sldMk cId="2201682791" sldId="258"/>
            <ac:spMk id="34" creationId="{D2BE0BE8-A55E-1712-6C28-29101FEDC66C}"/>
          </ac:spMkLst>
        </pc:spChg>
        <pc:spChg chg="mod">
          <ac:chgData name="Nuria Esteban Sanchez" userId="71a78f82-015a-4955-8289-243ed6151423" providerId="ADAL" clId="{333C88CD-37FE-4738-BB85-2BEF1349B481}" dt="2023-10-25T15:14:27.685" v="10" actId="1076"/>
          <ac:spMkLst>
            <pc:docMk/>
            <pc:sldMk cId="2201682791" sldId="258"/>
            <ac:spMk id="37" creationId="{1B41B6FA-8514-A29C-8B6F-CB6CDD3F85E5}"/>
          </ac:spMkLst>
        </pc:spChg>
        <pc:spChg chg="mod">
          <ac:chgData name="Nuria Esteban Sanchez" userId="71a78f82-015a-4955-8289-243ed6151423" providerId="ADAL" clId="{333C88CD-37FE-4738-BB85-2BEF1349B481}" dt="2023-10-25T15:14:23.099" v="9" actId="1076"/>
          <ac:spMkLst>
            <pc:docMk/>
            <pc:sldMk cId="2201682791" sldId="258"/>
            <ac:spMk id="38" creationId="{2A71E165-97F7-50C4-9650-95977A54B8C6}"/>
          </ac:spMkLst>
        </pc:spChg>
        <pc:spChg chg="mod">
          <ac:chgData name="Nuria Esteban Sanchez" userId="71a78f82-015a-4955-8289-243ed6151423" providerId="ADAL" clId="{333C88CD-37FE-4738-BB85-2BEF1349B481}" dt="2023-10-25T15:12:07.693" v="3" actId="14100"/>
          <ac:spMkLst>
            <pc:docMk/>
            <pc:sldMk cId="2201682791" sldId="258"/>
            <ac:spMk id="59" creationId="{A3904082-7001-A012-65EB-179E6F2DD3EF}"/>
          </ac:spMkLst>
        </pc:spChg>
        <pc:grpChg chg="add mod">
          <ac:chgData name="Nuria Esteban Sanchez" userId="71a78f82-015a-4955-8289-243ed6151423" providerId="ADAL" clId="{333C88CD-37FE-4738-BB85-2BEF1349B481}" dt="2023-10-25T15:06:08.571" v="1"/>
          <ac:grpSpMkLst>
            <pc:docMk/>
            <pc:sldMk cId="2201682791" sldId="258"/>
            <ac:grpSpMk id="5" creationId="{FB741343-A740-6BA3-AA6B-392583A7BCA4}"/>
          </ac:grpSpMkLst>
        </pc:grpChg>
        <pc:grpChg chg="del">
          <ac:chgData name="Nuria Esteban Sanchez" userId="71a78f82-015a-4955-8289-243ed6151423" providerId="ADAL" clId="{333C88CD-37FE-4738-BB85-2BEF1349B481}" dt="2023-10-25T15:06:08.189" v="0" actId="478"/>
          <ac:grpSpMkLst>
            <pc:docMk/>
            <pc:sldMk cId="2201682791" sldId="258"/>
            <ac:grpSpMk id="11" creationId="{64C3E184-0974-D94E-BD81-CF89DD890739}"/>
          </ac:grpSpMkLst>
        </pc:grpChg>
      </pc:sldChg>
      <pc:sldChg chg="addSp delSp modSp mod">
        <pc:chgData name="Nuria Esteban Sanchez" userId="71a78f82-015a-4955-8289-243ed6151423" providerId="ADAL" clId="{333C88CD-37FE-4738-BB85-2BEF1349B481}" dt="2023-10-25T15:16:43.714" v="47" actId="20577"/>
        <pc:sldMkLst>
          <pc:docMk/>
          <pc:sldMk cId="1122071543" sldId="286"/>
        </pc:sldMkLst>
        <pc:spChg chg="mod">
          <ac:chgData name="Nuria Esteban Sanchez" userId="71a78f82-015a-4955-8289-243ed6151423" providerId="ADAL" clId="{333C88CD-37FE-4738-BB85-2BEF1349B481}" dt="2023-10-25T15:14:50.959" v="20" actId="20577"/>
          <ac:spMkLst>
            <pc:docMk/>
            <pc:sldMk cId="1122071543" sldId="286"/>
            <ac:spMk id="2" creationId="{ED8AAE77-73B6-B979-ACE8-121123E2ADBA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10" creationId="{B123A8CE-465C-B859-DFA5-BF478DD7AF8C}"/>
          </ac:spMkLst>
        </pc:spChg>
        <pc:spChg chg="mod">
          <ac:chgData name="Nuria Esteban Sanchez" userId="71a78f82-015a-4955-8289-243ed6151423" providerId="ADAL" clId="{333C88CD-37FE-4738-BB85-2BEF1349B481}" dt="2023-10-25T15:14:55.847" v="22" actId="14100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333C88CD-37FE-4738-BB85-2BEF1349B481}" dt="2023-10-25T15:15:00.167" v="23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0" creationId="{28D221C1-674E-C4E4-21AF-14BAD329A858}"/>
          </ac:spMkLst>
        </pc:spChg>
        <pc:spChg chg="mod">
          <ac:chgData name="Nuria Esteban Sanchez" userId="71a78f82-015a-4955-8289-243ed6151423" providerId="ADAL" clId="{333C88CD-37FE-4738-BB85-2BEF1349B481}" dt="2023-10-25T15:16:43.714" v="47" actId="20577"/>
          <ac:spMkLst>
            <pc:docMk/>
            <pc:sldMk cId="1122071543" sldId="286"/>
            <ac:spMk id="22" creationId="{9F7C21A5-6D61-DFC6-0D7D-2B23A58082D7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4" creationId="{B10EA4B8-F8E5-B068-5DF9-7C17A3EFFE5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5" creationId="{4B5F2FDD-4CFB-ACA3-4C47-6C68A34D473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6" creationId="{128426ED-E61B-AB9A-543B-C21E6946207F}"/>
          </ac:spMkLst>
        </pc:spChg>
        <pc:spChg chg="mod">
          <ac:chgData name="Nuria Esteban Sanchez" userId="71a78f82-015a-4955-8289-243ed6151423" providerId="ADAL" clId="{333C88CD-37FE-4738-BB85-2BEF1349B481}" dt="2023-10-25T15:16:00.128" v="34" actId="947"/>
          <ac:spMkLst>
            <pc:docMk/>
            <pc:sldMk cId="1122071543" sldId="286"/>
            <ac:spMk id="27" creationId="{400A69F8-B37B-5DAA-6128-E8E803BA4FF1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8" creationId="{8DD21330-D2E0-E7C7-591C-0DC05FB19C65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9" creationId="{EA0AA520-81FD-CBB3-57D3-3C50B0E8BF2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30" creationId="{56CAD529-519D-1976-262E-E22BA98E36F2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31" creationId="{76FD3495-6550-8BF3-EA72-A49728814375}"/>
          </ac:spMkLst>
        </pc:spChg>
        <pc:spChg chg="add del">
          <ac:chgData name="Nuria Esteban Sanchez" userId="71a78f82-015a-4955-8289-243ed6151423" providerId="ADAL" clId="{333C88CD-37FE-4738-BB85-2BEF1349B481}" dt="2023-10-25T15:14:37.145" v="13" actId="22"/>
          <ac:spMkLst>
            <pc:docMk/>
            <pc:sldMk cId="1122071543" sldId="286"/>
            <ac:spMk id="33" creationId="{88E80B22-D420-F0DC-2619-ADBF5FB62064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5" creationId="{A9FBBC63-DBEC-1A81-0B8C-C5C184BECC85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6" creationId="{04B40512-F8A6-3D77-21D8-B6154DCDFCD1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8" creationId="{E69D950C-F339-9AE9-0B50-B25AF89DC54B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9" creationId="{44CA2470-C4AC-5F66-B724-9E1BBBC9BDA7}"/>
          </ac:spMkLst>
        </pc:spChg>
        <pc:spChg chg="mod">
          <ac:chgData name="Nuria Esteban Sanchez" userId="71a78f82-015a-4955-8289-243ed6151423" providerId="ADAL" clId="{333C88CD-37FE-4738-BB85-2BEF1349B481}" dt="2023-10-25T15:14:43.879" v="15" actId="14100"/>
          <ac:spMkLst>
            <pc:docMk/>
            <pc:sldMk cId="1122071543" sldId="286"/>
            <ac:spMk id="54" creationId="{A46FCA8F-911B-49F4-8615-F928137097BC}"/>
          </ac:spMkLst>
        </pc:spChg>
        <pc:grpChg chg="del">
          <ac:chgData name="Nuria Esteban Sanchez" userId="71a78f82-015a-4955-8289-243ed6151423" providerId="ADAL" clId="{333C88CD-37FE-4738-BB85-2BEF1349B481}" dt="2023-10-25T15:14:34.157" v="11" actId="478"/>
          <ac:grpSpMkLst>
            <pc:docMk/>
            <pc:sldMk cId="1122071543" sldId="286"/>
            <ac:grpSpMk id="11" creationId="{64C3E184-0974-D94E-BD81-CF89DD890739}"/>
          </ac:grpSpMkLst>
        </pc:grpChg>
        <pc:grpChg chg="add mod">
          <ac:chgData name="Nuria Esteban Sanchez" userId="71a78f82-015a-4955-8289-243ed6151423" providerId="ADAL" clId="{333C88CD-37FE-4738-BB85-2BEF1349B481}" dt="2023-10-25T15:14:40.042" v="14"/>
          <ac:grpSpMkLst>
            <pc:docMk/>
            <pc:sldMk cId="1122071543" sldId="286"/>
            <ac:grpSpMk id="34" creationId="{9C437C75-748A-03F0-86C2-F06207CB4491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54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756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383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1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29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81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622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2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63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6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40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80BB2-767A-4080-9CC5-37F91F4DB39C}" type="datetimeFigureOut">
              <a:rPr lang="es-ES" smtClean="0"/>
              <a:t>25/10/2023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3A90-235D-493A-85B6-56F192DAB5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25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4. Pàgina 1 de 2.</a:t>
            </a:r>
            <a:endParaRPr lang="ca-ES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4.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969846"/>
            <a:ext cx="656646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1. Completa les oracions amb les paraules correctes.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49" y="3879183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2. Què significa</a:t>
            </a:r>
            <a:r>
              <a:rPr lang="ca-ES" sz="1600" b="1" dirty="0">
                <a:latin typeface="ABeZeh" panose="00000500000000000000"/>
              </a:rPr>
              <a:t>«estampat»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?</a:t>
            </a:r>
            <a:r>
              <a:rPr lang="ca-ES" dirty="0"/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41481" y="5933255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3. Encercla els gentilicis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dirty="0">
                <a:solidFill>
                  <a:srgbClr val="333333"/>
                </a:solidFill>
                <a:latin typeface="ABeZeh" pitchFamily="2" charset="0"/>
              </a:rPr>
              <a:t>Qualificació</a:t>
            </a:r>
            <a:endParaRPr lang="ca-ES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778078" y="2478252"/>
            <a:ext cx="1112217" cy="1267655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300" dirty="0">
                <a:solidFill>
                  <a:srgbClr val="009ED0"/>
                </a:solidFill>
                <a:latin typeface="ABeZeh" panose="00000500000000000000"/>
              </a:rPr>
              <a:t>marc</a:t>
            </a:r>
          </a:p>
          <a:p>
            <a:pPr algn="ctr">
              <a:lnSpc>
                <a:spcPct val="150000"/>
              </a:lnSpc>
            </a:pPr>
            <a:r>
              <a:rPr lang="ca-ES" sz="1300" dirty="0">
                <a:solidFill>
                  <a:srgbClr val="009ED0"/>
                </a:solidFill>
                <a:latin typeface="ABeZeh" panose="00000500000000000000"/>
              </a:rPr>
              <a:t>mural</a:t>
            </a:r>
          </a:p>
          <a:p>
            <a:pPr algn="ctr">
              <a:lnSpc>
                <a:spcPct val="150000"/>
              </a:lnSpc>
            </a:pPr>
            <a:r>
              <a:rPr lang="ca-ES" sz="1300" dirty="0">
                <a:solidFill>
                  <a:srgbClr val="009ED0"/>
                </a:solidFill>
                <a:latin typeface="ABeZeh" panose="00000500000000000000"/>
              </a:rPr>
              <a:t>a mà</a:t>
            </a:r>
          </a:p>
          <a:p>
            <a:pPr algn="ctr">
              <a:lnSpc>
                <a:spcPct val="150000"/>
              </a:lnSpc>
            </a:pPr>
            <a:r>
              <a:rPr lang="ca-ES" sz="1300" dirty="0">
                <a:solidFill>
                  <a:srgbClr val="009ED0"/>
                </a:solidFill>
                <a:latin typeface="ABeZeh" panose="00000500000000000000"/>
              </a:rPr>
              <a:t>escultors</a:t>
            </a:r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A3904082-7001-A012-65EB-179E6F2DD3EF}"/>
              </a:ext>
            </a:extLst>
          </p:cNvPr>
          <p:cNvSpPr txBox="1">
            <a:spLocks/>
          </p:cNvSpPr>
          <p:nvPr/>
        </p:nvSpPr>
        <p:spPr>
          <a:xfrm>
            <a:off x="687520" y="7598262"/>
            <a:ext cx="6090199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4. Escriu els gentilicis que corresponen a cada lloc.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1972416" y="2299664"/>
            <a:ext cx="5439134" cy="1681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 la façana del col·legi hem fet un 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 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Vull comprar un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blanc per a aquest quadre.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Miquel Àngel i Donatello van ser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molt famosos.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He fet les invitacions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 .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9C7FE303-8F2B-03F2-ED54-DD4AB7B55E68}"/>
              </a:ext>
            </a:extLst>
          </p:cNvPr>
          <p:cNvSpPr/>
          <p:nvPr/>
        </p:nvSpPr>
        <p:spPr>
          <a:xfrm>
            <a:off x="1388212" y="4767256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D2BE0BE8-A55E-1712-6C28-29101FEDC66C}"/>
              </a:ext>
            </a:extLst>
          </p:cNvPr>
          <p:cNvSpPr/>
          <p:nvPr/>
        </p:nvSpPr>
        <p:spPr>
          <a:xfrm>
            <a:off x="1669187" y="4765386"/>
            <a:ext cx="4814854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Tela preparada per pintar-hi a sobre.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1B4045C8-CB12-0822-2626-5ED50629543F}"/>
              </a:ext>
            </a:extLst>
          </p:cNvPr>
          <p:cNvSpPr/>
          <p:nvPr/>
        </p:nvSpPr>
        <p:spPr>
          <a:xfrm>
            <a:off x="1388213" y="4405308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07BA634C-A486-1831-A141-27AF810A467C}"/>
              </a:ext>
            </a:extLst>
          </p:cNvPr>
          <p:cNvSpPr/>
          <p:nvPr/>
        </p:nvSpPr>
        <p:spPr>
          <a:xfrm>
            <a:off x="1669190" y="4417551"/>
            <a:ext cx="5347670" cy="29086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Colors bàsics que pots mesclar amb tots els altres colors.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B41B6FA-8514-A29C-8B6F-CB6CDD3F85E5}"/>
              </a:ext>
            </a:extLst>
          </p:cNvPr>
          <p:cNvSpPr/>
          <p:nvPr/>
        </p:nvSpPr>
        <p:spPr>
          <a:xfrm>
            <a:off x="1388212" y="5129880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Afgeronde rechthoek 95">
            <a:extLst>
              <a:ext uri="{FF2B5EF4-FFF2-40B4-BE49-F238E27FC236}">
                <a16:creationId xmlns:a16="http://schemas.microsoft.com/office/drawing/2014/main" id="{2A71E165-97F7-50C4-9650-95977A54B8C6}"/>
              </a:ext>
            </a:extLst>
          </p:cNvPr>
          <p:cNvSpPr/>
          <p:nvPr/>
        </p:nvSpPr>
        <p:spPr>
          <a:xfrm>
            <a:off x="1669187" y="5298153"/>
            <a:ext cx="5386055" cy="32868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err="1">
                <a:solidFill>
                  <a:srgbClr val="333333"/>
                </a:solidFill>
                <a:latin typeface="ABeZeh" panose="00000500000000000000"/>
              </a:rPr>
              <a:t>D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ibuix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en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relleu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,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amb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tintes o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colorants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(sobre un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paper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, una tela…)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fet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mitjançant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la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pressió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d’un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motlle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o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d’un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sistema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d’estampació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.</a:t>
            </a:r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410B2FC1-441D-426C-A22B-75B0AB73E9BC}"/>
              </a:ext>
            </a:extLst>
          </p:cNvPr>
          <p:cNvSpPr/>
          <p:nvPr/>
        </p:nvSpPr>
        <p:spPr>
          <a:xfrm>
            <a:off x="1456995" y="6392763"/>
            <a:ext cx="4645683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300" dirty="0">
                <a:solidFill>
                  <a:schemeClr val="tx1"/>
                </a:solidFill>
                <a:latin typeface="ABeZeh" panose="00000500000000000000"/>
              </a:rPr>
              <a:t>continent       camprodonina        Europa         senderista 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9173585-87AA-A3C4-8EE1-3B48D393A81D}"/>
              </a:ext>
            </a:extLst>
          </p:cNvPr>
          <p:cNvSpPr/>
          <p:nvPr/>
        </p:nvSpPr>
        <p:spPr>
          <a:xfrm>
            <a:off x="1456995" y="6978564"/>
            <a:ext cx="4645683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300" dirty="0">
                <a:solidFill>
                  <a:schemeClr val="tx1"/>
                </a:solidFill>
                <a:latin typeface="ABeZeh" panose="00000500000000000000"/>
              </a:rPr>
              <a:t>italians          Llobregat           </a:t>
            </a:r>
            <a:r>
              <a:rPr lang="ca-ES" sz="1300" dirty="0" err="1">
                <a:solidFill>
                  <a:schemeClr val="tx1"/>
                </a:solidFill>
                <a:latin typeface="ABeZeh" panose="00000500000000000000"/>
              </a:rPr>
              <a:t>maresmenc</a:t>
            </a:r>
            <a:r>
              <a:rPr lang="ca-ES" sz="1300" dirty="0">
                <a:solidFill>
                  <a:schemeClr val="tx1"/>
                </a:solidFill>
                <a:latin typeface="ABeZeh" panose="00000500000000000000"/>
              </a:rPr>
              <a:t>           mexicà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95451392-FD99-FB41-E134-193431279DED}"/>
              </a:ext>
            </a:extLst>
          </p:cNvPr>
          <p:cNvGrpSpPr/>
          <p:nvPr/>
        </p:nvGrpSpPr>
        <p:grpSpPr>
          <a:xfrm>
            <a:off x="1078322" y="8122809"/>
            <a:ext cx="4544200" cy="454580"/>
            <a:chOff x="1078322" y="8122809"/>
            <a:chExt cx="4544200" cy="454580"/>
          </a:xfrm>
        </p:grpSpPr>
        <p:sp>
          <p:nvSpPr>
            <p:cNvPr id="40" name="Tekstvak 12">
              <a:extLst>
                <a:ext uri="{FF2B5EF4-FFF2-40B4-BE49-F238E27FC236}">
                  <a16:creationId xmlns:a16="http://schemas.microsoft.com/office/drawing/2014/main" id="{91BCC482-0B8C-1DE4-6DED-E27092E75319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Amèrica           </a:t>
              </a:r>
            </a:p>
          </p:txBody>
        </p:sp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FCE8A7EE-FCEC-6280-B90C-260DE56E2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514FC55F-9CD3-E40E-3294-23D45E519A91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C3C7FE2-07E1-A6AD-2231-89E8724E98D4}"/>
              </a:ext>
            </a:extLst>
          </p:cNvPr>
          <p:cNvGrpSpPr/>
          <p:nvPr/>
        </p:nvGrpSpPr>
        <p:grpSpPr>
          <a:xfrm>
            <a:off x="1078322" y="8576286"/>
            <a:ext cx="4544200" cy="454580"/>
            <a:chOff x="1078322" y="8122809"/>
            <a:chExt cx="4544200" cy="454580"/>
          </a:xfrm>
        </p:grpSpPr>
        <p:sp>
          <p:nvSpPr>
            <p:cNvPr id="21" name="Tekstvak 12">
              <a:extLst>
                <a:ext uri="{FF2B5EF4-FFF2-40B4-BE49-F238E27FC236}">
                  <a16:creationId xmlns:a16="http://schemas.microsoft.com/office/drawing/2014/main" id="{B1E5EC74-8D54-EB4A-7952-5D4BFBCA7458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França           </a:t>
              </a:r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49E8A2A9-A988-3C2A-BD5D-23CCFEB35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5EDB8363-B7D0-FB9D-D60D-CEE6594BF970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7981322-0C6F-738C-B7D8-9A59B80A69DD}"/>
              </a:ext>
            </a:extLst>
          </p:cNvPr>
          <p:cNvGrpSpPr/>
          <p:nvPr/>
        </p:nvGrpSpPr>
        <p:grpSpPr>
          <a:xfrm>
            <a:off x="1078322" y="9010564"/>
            <a:ext cx="4544200" cy="454580"/>
            <a:chOff x="1078322" y="8122809"/>
            <a:chExt cx="4544200" cy="454580"/>
          </a:xfrm>
        </p:grpSpPr>
        <p:sp>
          <p:nvSpPr>
            <p:cNvPr id="32" name="Tekstvak 12">
              <a:extLst>
                <a:ext uri="{FF2B5EF4-FFF2-40B4-BE49-F238E27FC236}">
                  <a16:creationId xmlns:a16="http://schemas.microsoft.com/office/drawing/2014/main" id="{006D8947-6DB8-407E-3FF3-7AAA00AC1B78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Marroc           </a:t>
              </a:r>
            </a:p>
          </p:txBody>
        </p:sp>
        <p:pic>
          <p:nvPicPr>
            <p:cNvPr id="33" name="Picture 2">
              <a:extLst>
                <a:ext uri="{FF2B5EF4-FFF2-40B4-BE49-F238E27FC236}">
                  <a16:creationId xmlns:a16="http://schemas.microsoft.com/office/drawing/2014/main" id="{0ECCE0EA-1EB6-82EC-4BB0-32FBC32FF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tángulo: esquinas redondeadas 42">
              <a:extLst>
                <a:ext uri="{FF2B5EF4-FFF2-40B4-BE49-F238E27FC236}">
                  <a16:creationId xmlns:a16="http://schemas.microsoft.com/office/drawing/2014/main" id="{991291A2-EEB2-783D-3622-26CF2E956F07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410D26E1-7DF4-9A46-8D6E-BA7D33C122F8}"/>
              </a:ext>
            </a:extLst>
          </p:cNvPr>
          <p:cNvGrpSpPr/>
          <p:nvPr/>
        </p:nvGrpSpPr>
        <p:grpSpPr>
          <a:xfrm>
            <a:off x="1078322" y="9474765"/>
            <a:ext cx="4544200" cy="454580"/>
            <a:chOff x="1078322" y="8122809"/>
            <a:chExt cx="4544200" cy="454580"/>
          </a:xfrm>
        </p:grpSpPr>
        <p:sp>
          <p:nvSpPr>
            <p:cNvPr id="45" name="Tekstvak 12">
              <a:extLst>
                <a:ext uri="{FF2B5EF4-FFF2-40B4-BE49-F238E27FC236}">
                  <a16:creationId xmlns:a16="http://schemas.microsoft.com/office/drawing/2014/main" id="{9E4018E1-FC2F-89EB-E4FA-A06A066A06DA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Brasil           </a:t>
              </a:r>
            </a:p>
          </p:txBody>
        </p:sp>
        <p:pic>
          <p:nvPicPr>
            <p:cNvPr id="46" name="Picture 2">
              <a:extLst>
                <a:ext uri="{FF2B5EF4-FFF2-40B4-BE49-F238E27FC236}">
                  <a16:creationId xmlns:a16="http://schemas.microsoft.com/office/drawing/2014/main" id="{9E6CA015-E486-E7EA-DAA8-67DF84EBE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ángulo: esquinas redondeadas 46">
              <a:extLst>
                <a:ext uri="{FF2B5EF4-FFF2-40B4-BE49-F238E27FC236}">
                  <a16:creationId xmlns:a16="http://schemas.microsoft.com/office/drawing/2014/main" id="{C199A833-A989-07E8-4D62-0993DC87D103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B741343-A740-6BA3-AA6B-392583A7BCA4}"/>
              </a:ext>
            </a:extLst>
          </p:cNvPr>
          <p:cNvGrpSpPr/>
          <p:nvPr/>
        </p:nvGrpSpPr>
        <p:grpSpPr>
          <a:xfrm>
            <a:off x="695520" y="1134028"/>
            <a:ext cx="6082200" cy="691892"/>
            <a:chOff x="695520" y="1134028"/>
            <a:chExt cx="6082200" cy="691892"/>
          </a:xfrm>
        </p:grpSpPr>
        <p:sp>
          <p:nvSpPr>
            <p:cNvPr id="7" name="Google Shape;101;p1">
              <a:extLst>
                <a:ext uri="{FF2B5EF4-FFF2-40B4-BE49-F238E27FC236}">
                  <a16:creationId xmlns:a16="http://schemas.microsoft.com/office/drawing/2014/main" id="{71684DF3-CAE2-BD82-4B0A-B9E06026CF9E}"/>
                </a:ext>
              </a:extLst>
            </p:cNvPr>
            <p:cNvSpPr/>
            <p:nvPr/>
          </p:nvSpPr>
          <p:spPr>
            <a:xfrm>
              <a:off x="787679" y="1474200"/>
              <a:ext cx="3456169" cy="3378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Google Shape;102;p1">
              <a:extLst>
                <a:ext uri="{FF2B5EF4-FFF2-40B4-BE49-F238E27FC236}">
                  <a16:creationId xmlns:a16="http://schemas.microsoft.com/office/drawing/2014/main" id="{6CB89D11-DA51-A8C5-1340-2A6DD41F7052}"/>
                </a:ext>
              </a:extLst>
            </p:cNvPr>
            <p:cNvSpPr/>
            <p:nvPr/>
          </p:nvSpPr>
          <p:spPr>
            <a:xfrm>
              <a:off x="695520" y="1148400"/>
              <a:ext cx="1621440" cy="33787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 dirty="0">
                  <a:solidFill>
                    <a:srgbClr val="333333"/>
                  </a:solidFill>
                  <a:latin typeface="Arial"/>
                  <a:ea typeface="Arial"/>
                </a:rPr>
                <a:t>Nom i </a:t>
              </a:r>
              <a:r>
                <a:rPr lang="ca-ES" sz="1070" b="1" strike="noStrike" spc="-1" dirty="0">
                  <a:solidFill>
                    <a:srgbClr val="333333"/>
                  </a:solidFill>
                  <a:latin typeface="ABeZeh"/>
                  <a:ea typeface="Arial"/>
                </a:rPr>
                <a:t>cognoms</a:t>
              </a:r>
              <a:endParaRPr lang="ca-ES" sz="107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Google Shape;103;p1">
              <a:extLst>
                <a:ext uri="{FF2B5EF4-FFF2-40B4-BE49-F238E27FC236}">
                  <a16:creationId xmlns:a16="http://schemas.microsoft.com/office/drawing/2014/main" id="{65B293B8-4BAD-4578-4A44-B0BBCBF61CB1}"/>
                </a:ext>
              </a:extLst>
            </p:cNvPr>
            <p:cNvSpPr/>
            <p:nvPr/>
          </p:nvSpPr>
          <p:spPr>
            <a:xfrm>
              <a:off x="4499917" y="1465560"/>
              <a:ext cx="2277803" cy="36036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Google Shape;104;p1">
              <a:extLst>
                <a:ext uri="{FF2B5EF4-FFF2-40B4-BE49-F238E27FC236}">
                  <a16:creationId xmlns:a16="http://schemas.microsoft.com/office/drawing/2014/main" id="{9FAB2525-097C-8862-2CE3-A6152A809D88}"/>
                </a:ext>
              </a:extLst>
            </p:cNvPr>
            <p:cNvSpPr/>
            <p:nvPr/>
          </p:nvSpPr>
          <p:spPr>
            <a:xfrm>
              <a:off x="4481523" y="1134028"/>
              <a:ext cx="1783800" cy="33787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 dirty="0">
                  <a:solidFill>
                    <a:srgbClr val="333333"/>
                  </a:solidFill>
                  <a:latin typeface="ABeZeh"/>
                  <a:ea typeface="Arial"/>
                </a:rPr>
                <a:t>Data</a:t>
              </a:r>
              <a:endParaRPr lang="ca-ES" sz="107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4.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2566314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4.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77264" y="1825083"/>
            <a:ext cx="645299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5. Encercla les paraules esdrúixoles i accentua-les si cal. </a:t>
            </a:r>
            <a:r>
              <a:rPr lang="en-US" sz="1600" b="1" dirty="0">
                <a:solidFill>
                  <a:srgbClr val="333333"/>
                </a:solidFill>
                <a:latin typeface="ABeZeh" pitchFamily="2" charset="0"/>
              </a:rPr>
              <a:t>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89056" y="3162932"/>
            <a:ext cx="668458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6. Ordena les síl·labes i forma paraules. Accentua si cal.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598889" y="441696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7. Encercla els adjectius explicatius que poden acompanyar</a:t>
            </a:r>
            <a:r>
              <a:rPr lang="en-US" sz="1600" b="1" dirty="0">
                <a:solidFill>
                  <a:srgbClr val="333333"/>
                </a:solidFill>
                <a:latin typeface="ABeZeh" pitchFamily="2" charset="0"/>
              </a:rPr>
              <a:t>	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la 	paraula «aigua».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8559" y="8036625"/>
            <a:ext cx="653349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9. Escriu una ressenya breu sobre l'últim llibre que hagis llegit. </a:t>
            </a:r>
            <a:r>
              <a:rPr lang="en-US" sz="1600" b="1" dirty="0">
                <a:solidFill>
                  <a:srgbClr val="333333"/>
                </a:solidFill>
                <a:latin typeface="ABeZeh" pitchFamily="2" charset="0"/>
              </a:rPr>
              <a:t>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547592" y="548999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8. Relaciona amb fletxes.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ca-ES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ED8AAE77-73B6-B979-ACE8-121123E2ADBA}"/>
              </a:ext>
            </a:extLst>
          </p:cNvPr>
          <p:cNvSpPr txBox="1"/>
          <p:nvPr/>
        </p:nvSpPr>
        <p:spPr>
          <a:xfrm>
            <a:off x="1562508" y="2287612"/>
            <a:ext cx="4798710" cy="711733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pagina                   aventura                numero</a:t>
            </a:r>
            <a:br>
              <a:rPr lang="ca-ES" sz="1400" dirty="0">
                <a:solidFill>
                  <a:srgbClr val="009ED0"/>
                </a:solidFill>
                <a:latin typeface="ABeZeh" panose="00000500000000000000"/>
              </a:rPr>
            </a:b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tempesta              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ceramica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         musical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853FF4F-AFE4-8163-93A4-D4DCCFEF1F0B}"/>
              </a:ext>
            </a:extLst>
          </p:cNvPr>
          <p:cNvSpPr/>
          <p:nvPr/>
        </p:nvSpPr>
        <p:spPr>
          <a:xfrm>
            <a:off x="2310046" y="3766962"/>
            <a:ext cx="1515340" cy="32770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5" name="Afgeronde rechthoek 95">
            <a:extLst>
              <a:ext uri="{FF2B5EF4-FFF2-40B4-BE49-F238E27FC236}">
                <a16:creationId xmlns:a16="http://schemas.microsoft.com/office/drawing/2014/main" id="{FF404E9C-82E4-1879-DABB-A0663A5F3783}"/>
              </a:ext>
            </a:extLst>
          </p:cNvPr>
          <p:cNvSpPr/>
          <p:nvPr/>
        </p:nvSpPr>
        <p:spPr>
          <a:xfrm>
            <a:off x="632625" y="3732499"/>
            <a:ext cx="1662982" cy="40789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ma - ci – far - a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1132BF1-15FC-F88E-3365-ECFBB5570055}"/>
              </a:ext>
            </a:extLst>
          </p:cNvPr>
          <p:cNvSpPr/>
          <p:nvPr/>
        </p:nvSpPr>
        <p:spPr>
          <a:xfrm>
            <a:off x="5617040" y="3744964"/>
            <a:ext cx="1515340" cy="32770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8" name="Afgeronde rechthoek 95">
            <a:extLst>
              <a:ext uri="{FF2B5EF4-FFF2-40B4-BE49-F238E27FC236}">
                <a16:creationId xmlns:a16="http://schemas.microsoft.com/office/drawing/2014/main" id="{61CD480E-4416-9E66-E3DE-EB9799395650}"/>
              </a:ext>
            </a:extLst>
          </p:cNvPr>
          <p:cNvSpPr/>
          <p:nvPr/>
        </p:nvSpPr>
        <p:spPr>
          <a:xfrm>
            <a:off x="3871150" y="3738055"/>
            <a:ext cx="1745891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de – pi – mi - ra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550741B6-18B5-29A3-6BCC-1A36E1250881}"/>
              </a:ext>
            </a:extLst>
          </p:cNvPr>
          <p:cNvSpPr/>
          <p:nvPr/>
        </p:nvSpPr>
        <p:spPr>
          <a:xfrm>
            <a:off x="941627" y="5035703"/>
            <a:ext cx="5043256" cy="400818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transparent             freda             insípida              salada</a:t>
            </a:r>
          </a:p>
        </p:txBody>
      </p:sp>
      <p:sp>
        <p:nvSpPr>
          <p:cNvPr id="24" name="Afgeronde rechthoek 95">
            <a:extLst>
              <a:ext uri="{FF2B5EF4-FFF2-40B4-BE49-F238E27FC236}">
                <a16:creationId xmlns:a16="http://schemas.microsoft.com/office/drawing/2014/main" id="{B10EA4B8-F8E5-B068-5DF9-7C17A3EFFE5C}"/>
              </a:ext>
            </a:extLst>
          </p:cNvPr>
          <p:cNvSpPr/>
          <p:nvPr/>
        </p:nvSpPr>
        <p:spPr>
          <a:xfrm>
            <a:off x="3194874" y="6732189"/>
            <a:ext cx="3908303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Els personatges experimenten coses noves.</a:t>
            </a:r>
          </a:p>
        </p:txBody>
      </p:sp>
      <p:sp>
        <p:nvSpPr>
          <p:cNvPr id="25" name="Afgeronde rechthoek 95">
            <a:extLst>
              <a:ext uri="{FF2B5EF4-FFF2-40B4-BE49-F238E27FC236}">
                <a16:creationId xmlns:a16="http://schemas.microsoft.com/office/drawing/2014/main" id="{4B5F2FDD-4CFB-ACA3-4C47-6C68A34D473C}"/>
              </a:ext>
            </a:extLst>
          </p:cNvPr>
          <p:cNvSpPr/>
          <p:nvPr/>
        </p:nvSpPr>
        <p:spPr>
          <a:xfrm>
            <a:off x="3224077" y="7131090"/>
            <a:ext cx="3908303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Provoca por o tensió en el lector.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128426ED-E61B-AB9A-543B-C21E6946207F}"/>
              </a:ext>
            </a:extLst>
          </p:cNvPr>
          <p:cNvSpPr/>
          <p:nvPr/>
        </p:nvSpPr>
        <p:spPr>
          <a:xfrm>
            <a:off x="3232712" y="7536619"/>
            <a:ext cx="4326962" cy="27903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Història divertida, generalment, amb final feliç.</a:t>
            </a: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400A69F8-B37B-5DAA-6128-E8E803BA4FF1}"/>
              </a:ext>
            </a:extLst>
          </p:cNvPr>
          <p:cNvSpPr/>
          <p:nvPr/>
        </p:nvSpPr>
        <p:spPr>
          <a:xfrm>
            <a:off x="745561" y="6713913"/>
            <a:ext cx="2487151" cy="32414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spc="-40" dirty="0">
                <a:solidFill>
                  <a:schemeClr val="tx1"/>
                </a:solidFill>
                <a:latin typeface="ABeZeh" panose="00000500000000000000"/>
              </a:rPr>
              <a:t>Novel·la de ciència-ficció</a:t>
            </a:r>
          </a:p>
        </p:txBody>
      </p:sp>
      <p:sp>
        <p:nvSpPr>
          <p:cNvPr id="28" name="Afgeronde rechthoek 95">
            <a:extLst>
              <a:ext uri="{FF2B5EF4-FFF2-40B4-BE49-F238E27FC236}">
                <a16:creationId xmlns:a16="http://schemas.microsoft.com/office/drawing/2014/main" id="{8DD21330-D2E0-E7C7-591C-0DC05FB19C65}"/>
              </a:ext>
            </a:extLst>
          </p:cNvPr>
          <p:cNvSpPr/>
          <p:nvPr/>
        </p:nvSpPr>
        <p:spPr>
          <a:xfrm>
            <a:off x="821365" y="7134777"/>
            <a:ext cx="2071514" cy="29041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Novel·la d'humor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EA0AA520-81FD-CBB3-57D3-3C50B0E8BF2C}"/>
              </a:ext>
            </a:extLst>
          </p:cNvPr>
          <p:cNvSpPr/>
          <p:nvPr/>
        </p:nvSpPr>
        <p:spPr>
          <a:xfrm>
            <a:off x="792162" y="7536619"/>
            <a:ext cx="2071514" cy="32414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Novel·la romàntica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453615-CDE0-FC28-626F-5268F83B5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517" y="4032365"/>
            <a:ext cx="532895" cy="34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32ABD9A9-64F5-E850-82C6-B9F6494BF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93" y="4032365"/>
            <a:ext cx="532895" cy="34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vak 14">
            <a:extLst>
              <a:ext uri="{FF2B5EF4-FFF2-40B4-BE49-F238E27FC236}">
                <a16:creationId xmlns:a16="http://schemas.microsoft.com/office/drawing/2014/main" id="{9F7C21A5-6D61-DFC6-0D7D-2B23A58082D7}"/>
              </a:ext>
            </a:extLst>
          </p:cNvPr>
          <p:cNvSpPr txBox="1"/>
          <p:nvPr/>
        </p:nvSpPr>
        <p:spPr>
          <a:xfrm>
            <a:off x="2023856" y="8499332"/>
            <a:ext cx="5043783" cy="1403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ca-E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EB704E6-81C8-E576-1190-4DD2025BB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16" y="8425895"/>
            <a:ext cx="1233650" cy="12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65D2B88-12D9-E7E8-027C-63FF9DF2A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2588" y="4798172"/>
            <a:ext cx="463084" cy="75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B123A8CE-465C-B859-DFA5-BF478DD7AF8C}"/>
              </a:ext>
            </a:extLst>
          </p:cNvPr>
          <p:cNvSpPr/>
          <p:nvPr/>
        </p:nvSpPr>
        <p:spPr>
          <a:xfrm>
            <a:off x="3194873" y="5846279"/>
            <a:ext cx="4646799" cy="31960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spc="-40" dirty="0">
                <a:solidFill>
                  <a:schemeClr val="tx1"/>
                </a:solidFill>
                <a:latin typeface="ABeZeh" panose="00000500000000000000"/>
              </a:rPr>
              <a:t>Ambientada en un món amb la ciència avançada.</a:t>
            </a: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28D221C1-674E-C4E4-21AF-14BAD329A858}"/>
              </a:ext>
            </a:extLst>
          </p:cNvPr>
          <p:cNvSpPr/>
          <p:nvPr/>
        </p:nvSpPr>
        <p:spPr>
          <a:xfrm>
            <a:off x="792162" y="5883388"/>
            <a:ext cx="2214274" cy="31066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Novel·la d’aventures</a:t>
            </a: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56CAD529-519D-1976-262E-E22BA98E36F2}"/>
              </a:ext>
            </a:extLst>
          </p:cNvPr>
          <p:cNvSpPr/>
          <p:nvPr/>
        </p:nvSpPr>
        <p:spPr>
          <a:xfrm>
            <a:off x="3186239" y="6265304"/>
            <a:ext cx="4373436" cy="2697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Història d'amor, generalment, amb un final feliç.</a:t>
            </a: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76FD3495-6550-8BF3-EA72-A49728814375}"/>
              </a:ext>
            </a:extLst>
          </p:cNvPr>
          <p:cNvSpPr/>
          <p:nvPr/>
        </p:nvSpPr>
        <p:spPr>
          <a:xfrm>
            <a:off x="783527" y="6302412"/>
            <a:ext cx="1699813" cy="31249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Novel·la de por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9C437C75-748A-03F0-86C2-F06207CB4491}"/>
              </a:ext>
            </a:extLst>
          </p:cNvPr>
          <p:cNvGrpSpPr/>
          <p:nvPr/>
        </p:nvGrpSpPr>
        <p:grpSpPr>
          <a:xfrm>
            <a:off x="695520" y="1134028"/>
            <a:ext cx="6082200" cy="691892"/>
            <a:chOff x="695520" y="1134028"/>
            <a:chExt cx="6082200" cy="691892"/>
          </a:xfrm>
        </p:grpSpPr>
        <p:sp>
          <p:nvSpPr>
            <p:cNvPr id="35" name="Google Shape;101;p1">
              <a:extLst>
                <a:ext uri="{FF2B5EF4-FFF2-40B4-BE49-F238E27FC236}">
                  <a16:creationId xmlns:a16="http://schemas.microsoft.com/office/drawing/2014/main" id="{A9FBBC63-DBEC-1A81-0B8C-C5C184BECC85}"/>
                </a:ext>
              </a:extLst>
            </p:cNvPr>
            <p:cNvSpPr/>
            <p:nvPr/>
          </p:nvSpPr>
          <p:spPr>
            <a:xfrm>
              <a:off x="787679" y="1474200"/>
              <a:ext cx="3456169" cy="3378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Google Shape;102;p1">
              <a:extLst>
                <a:ext uri="{FF2B5EF4-FFF2-40B4-BE49-F238E27FC236}">
                  <a16:creationId xmlns:a16="http://schemas.microsoft.com/office/drawing/2014/main" id="{04B40512-F8A6-3D77-21D8-B6154DCDFCD1}"/>
                </a:ext>
              </a:extLst>
            </p:cNvPr>
            <p:cNvSpPr/>
            <p:nvPr/>
          </p:nvSpPr>
          <p:spPr>
            <a:xfrm>
              <a:off x="695520" y="1148400"/>
              <a:ext cx="1621440" cy="33787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 dirty="0">
                  <a:solidFill>
                    <a:srgbClr val="333333"/>
                  </a:solidFill>
                  <a:latin typeface="Arial"/>
                  <a:ea typeface="Arial"/>
                </a:rPr>
                <a:t>Nom i </a:t>
              </a:r>
              <a:r>
                <a:rPr lang="ca-ES" sz="1070" b="1" strike="noStrike" spc="-1" dirty="0">
                  <a:solidFill>
                    <a:srgbClr val="333333"/>
                  </a:solidFill>
                  <a:latin typeface="ABeZeh"/>
                  <a:ea typeface="Arial"/>
                </a:rPr>
                <a:t>cognoms</a:t>
              </a:r>
              <a:endParaRPr lang="ca-ES" sz="107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Google Shape;103;p1">
              <a:extLst>
                <a:ext uri="{FF2B5EF4-FFF2-40B4-BE49-F238E27FC236}">
                  <a16:creationId xmlns:a16="http://schemas.microsoft.com/office/drawing/2014/main" id="{E69D950C-F339-9AE9-0B50-B25AF89DC54B}"/>
                </a:ext>
              </a:extLst>
            </p:cNvPr>
            <p:cNvSpPr/>
            <p:nvPr/>
          </p:nvSpPr>
          <p:spPr>
            <a:xfrm>
              <a:off x="4499917" y="1465560"/>
              <a:ext cx="2277803" cy="36036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Google Shape;104;p1">
              <a:extLst>
                <a:ext uri="{FF2B5EF4-FFF2-40B4-BE49-F238E27FC236}">
                  <a16:creationId xmlns:a16="http://schemas.microsoft.com/office/drawing/2014/main" id="{44CA2470-C4AC-5F66-B724-9E1BBBC9BDA7}"/>
                </a:ext>
              </a:extLst>
            </p:cNvPr>
            <p:cNvSpPr/>
            <p:nvPr/>
          </p:nvSpPr>
          <p:spPr>
            <a:xfrm>
              <a:off x="4481523" y="1134028"/>
              <a:ext cx="1783800" cy="33787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 dirty="0">
                  <a:solidFill>
                    <a:srgbClr val="333333"/>
                  </a:solidFill>
                  <a:latin typeface="ABeZeh"/>
                  <a:ea typeface="Arial"/>
                </a:rPr>
                <a:t>Data</a:t>
              </a:r>
              <a:endParaRPr lang="ca-ES" sz="107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646045-AAB7-42CD-B746-663A4E079E2F}"/>
</file>

<file path=customXml/itemProps2.xml><?xml version="1.0" encoding="utf-8"?>
<ds:datastoreItem xmlns:ds="http://schemas.openxmlformats.org/officeDocument/2006/customXml" ds:itemID="{ADF3B419-A78C-451C-8288-2AC51FB95B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D3D9EE-0202-4731-AF79-A61B9420480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488</TotalTime>
  <Words>369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</cp:lastModifiedBy>
  <cp:revision>8</cp:revision>
  <dcterms:created xsi:type="dcterms:W3CDTF">2022-09-25T12:25:54Z</dcterms:created>
  <dcterms:modified xsi:type="dcterms:W3CDTF">2023-10-25T15:16:49Z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