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009ED0"/>
    <a:srgbClr val="A6A6A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52C9A6-1287-4126-8AF7-9B696F6A15E2}" v="1" dt="2023-11-20T11:19:51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BB52C9A6-1287-4126-8AF7-9B696F6A15E2}"/>
    <pc:docChg chg="custSel modSld">
      <pc:chgData name="Nuria Esteban Sanchez" userId="71a78f82-015a-4955-8289-243ed6151423" providerId="ADAL" clId="{BB52C9A6-1287-4126-8AF7-9B696F6A15E2}" dt="2023-11-20T11:19:54.998" v="12" actId="1076"/>
      <pc:docMkLst>
        <pc:docMk/>
      </pc:docMkLst>
      <pc:sldChg chg="delSp modSp mod">
        <pc:chgData name="Nuria Esteban Sanchez" userId="71a78f82-015a-4955-8289-243ed6151423" providerId="ADAL" clId="{BB52C9A6-1287-4126-8AF7-9B696F6A15E2}" dt="2023-11-20T11:18:53.142" v="4" actId="20577"/>
        <pc:sldMkLst>
          <pc:docMk/>
          <pc:sldMk cId="2201682791" sldId="258"/>
        </pc:sldMkLst>
        <pc:spChg chg="mod">
          <ac:chgData name="Nuria Esteban Sanchez" userId="71a78f82-015a-4955-8289-243ed6151423" providerId="ADAL" clId="{BB52C9A6-1287-4126-8AF7-9B696F6A15E2}" dt="2023-11-20T11:18:50.838" v="3" actId="14100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 Sanchez" userId="71a78f82-015a-4955-8289-243ed6151423" providerId="ADAL" clId="{BB52C9A6-1287-4126-8AF7-9B696F6A15E2}" dt="2023-11-20T11:18:47.733" v="2" actId="20577"/>
          <ac:spMkLst>
            <pc:docMk/>
            <pc:sldMk cId="2201682791" sldId="258"/>
            <ac:spMk id="19" creationId="{49CF26B9-8E68-718A-0ED5-1F112F524EB4}"/>
          </ac:spMkLst>
        </pc:spChg>
        <pc:spChg chg="mod">
          <ac:chgData name="Nuria Esteban Sanchez" userId="71a78f82-015a-4955-8289-243ed6151423" providerId="ADAL" clId="{BB52C9A6-1287-4126-8AF7-9B696F6A15E2}" dt="2023-11-20T11:18:38.329" v="1" actId="20577"/>
          <ac:spMkLst>
            <pc:docMk/>
            <pc:sldMk cId="2201682791" sldId="258"/>
            <ac:spMk id="53" creationId="{39A095CE-BA3B-E719-F328-39E357926041}"/>
          </ac:spMkLst>
        </pc:spChg>
        <pc:spChg chg="mod">
          <ac:chgData name="Nuria Esteban Sanchez" userId="71a78f82-015a-4955-8289-243ed6151423" providerId="ADAL" clId="{BB52C9A6-1287-4126-8AF7-9B696F6A15E2}" dt="2023-11-20T11:18:53.142" v="4" actId="20577"/>
          <ac:spMkLst>
            <pc:docMk/>
            <pc:sldMk cId="2201682791" sldId="258"/>
            <ac:spMk id="86" creationId="{D493F75A-D62E-457A-9338-6B9ED5D34963}"/>
          </ac:spMkLst>
        </pc:spChg>
        <pc:picChg chg="del">
          <ac:chgData name="Nuria Esteban Sanchez" userId="71a78f82-015a-4955-8289-243ed6151423" providerId="ADAL" clId="{BB52C9A6-1287-4126-8AF7-9B696F6A15E2}" dt="2023-11-20T11:18:24.490" v="0" actId="478"/>
          <ac:picMkLst>
            <pc:docMk/>
            <pc:sldMk cId="2201682791" sldId="258"/>
            <ac:picMk id="22" creationId="{E2BD9E3A-7411-B18A-5CAF-A03E34C55152}"/>
          </ac:picMkLst>
        </pc:picChg>
      </pc:sldChg>
      <pc:sldChg chg="modSp mod">
        <pc:chgData name="Nuria Esteban Sanchez" userId="71a78f82-015a-4955-8289-243ed6151423" providerId="ADAL" clId="{BB52C9A6-1287-4126-8AF7-9B696F6A15E2}" dt="2023-11-20T11:19:54.998" v="12" actId="1076"/>
        <pc:sldMkLst>
          <pc:docMk/>
          <pc:sldMk cId="1122071543" sldId="286"/>
        </pc:sldMkLst>
        <pc:spChg chg="mod">
          <ac:chgData name="Nuria Esteban Sanchez" userId="71a78f82-015a-4955-8289-243ed6151423" providerId="ADAL" clId="{BB52C9A6-1287-4126-8AF7-9B696F6A15E2}" dt="2023-11-20T11:19:51.485" v="11" actId="1076"/>
          <ac:spMkLst>
            <pc:docMk/>
            <pc:sldMk cId="1122071543" sldId="286"/>
            <ac:spMk id="2" creationId="{0BDFAD03-5990-4FE0-D79B-CC8C413046EE}"/>
          </ac:spMkLst>
        </pc:spChg>
        <pc:spChg chg="mod">
          <ac:chgData name="Nuria Esteban Sanchez" userId="71a78f82-015a-4955-8289-243ed6151423" providerId="ADAL" clId="{BB52C9A6-1287-4126-8AF7-9B696F6A15E2}" dt="2023-11-20T11:19:51.485" v="11" actId="1076"/>
          <ac:spMkLst>
            <pc:docMk/>
            <pc:sldMk cId="1122071543" sldId="286"/>
            <ac:spMk id="4" creationId="{3B6E23BF-7DB0-889C-69B4-EC044ADECE43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5" creationId="{CEEC6762-8D6D-7CB0-A77B-5A01347DB667}"/>
          </ac:spMkLst>
        </pc:spChg>
        <pc:spChg chg="mod">
          <ac:chgData name="Nuria Esteban Sanchez" userId="71a78f82-015a-4955-8289-243ed6151423" providerId="ADAL" clId="{BB52C9A6-1287-4126-8AF7-9B696F6A15E2}" dt="2023-11-20T11:19:51.485" v="11" actId="1076"/>
          <ac:spMkLst>
            <pc:docMk/>
            <pc:sldMk cId="1122071543" sldId="286"/>
            <ac:spMk id="8" creationId="{4CF1486A-420C-C4B3-0F5A-C17529346F4F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19" creationId="{4A6D08C0-D685-3F6C-A1F2-9DF13B92D351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24" creationId="{2F30AC1A-9581-63BB-6316-57101B24FB56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27" creationId="{9DAD618A-748E-0547-574B-B33F7C824A97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29" creationId="{6DBAFC55-88FF-5488-AFDD-2A70B90DA095}"/>
          </ac:spMkLst>
        </pc:spChg>
        <pc:spChg chg="mod">
          <ac:chgData name="Nuria Esteban Sanchez" userId="71a78f82-015a-4955-8289-243ed6151423" providerId="ADAL" clId="{BB52C9A6-1287-4126-8AF7-9B696F6A15E2}" dt="2023-11-20T11:19:44.798" v="10" actId="1076"/>
          <ac:spMkLst>
            <pc:docMk/>
            <pc:sldMk cId="1122071543" sldId="286"/>
            <ac:spMk id="31" creationId="{DF552F0D-FC3A-2AD0-6007-A2BDCD210DE0}"/>
          </ac:spMkLst>
        </pc:spChg>
        <pc:spChg chg="mod">
          <ac:chgData name="Nuria Esteban Sanchez" userId="71a78f82-015a-4955-8289-243ed6151423" providerId="ADAL" clId="{BB52C9A6-1287-4126-8AF7-9B696F6A15E2}" dt="2023-11-20T11:19:54.998" v="12" actId="1076"/>
          <ac:spMkLst>
            <pc:docMk/>
            <pc:sldMk cId="1122071543" sldId="286"/>
            <ac:spMk id="54" creationId="{A46FCA8F-911B-49F4-8615-F928137097BC}"/>
          </ac:spMkLst>
        </pc:spChg>
        <pc:picChg chg="mod">
          <ac:chgData name="Nuria Esteban Sanchez" userId="71a78f82-015a-4955-8289-243ed6151423" providerId="ADAL" clId="{BB52C9A6-1287-4126-8AF7-9B696F6A15E2}" dt="2023-11-20T11:19:44.798" v="10" actId="1076"/>
          <ac:picMkLst>
            <pc:docMk/>
            <pc:sldMk cId="1122071543" sldId="286"/>
            <ac:picMk id="32" creationId="{D9C4E40F-762D-6F01-39E8-8C4486A5E838}"/>
          </ac:picMkLst>
        </pc:picChg>
        <pc:picChg chg="mod">
          <ac:chgData name="Nuria Esteban Sanchez" userId="71a78f82-015a-4955-8289-243ed6151423" providerId="ADAL" clId="{BB52C9A6-1287-4126-8AF7-9B696F6A15E2}" dt="2023-11-20T11:19:44.798" v="10" actId="1076"/>
          <ac:picMkLst>
            <pc:docMk/>
            <pc:sldMk cId="1122071543" sldId="286"/>
            <ac:picMk id="33" creationId="{78CB1EAC-6735-0AF0-2DA0-357497154669}"/>
          </ac:picMkLst>
        </pc:picChg>
        <pc:picChg chg="mod">
          <ac:chgData name="Nuria Esteban Sanchez" userId="71a78f82-015a-4955-8289-243ed6151423" providerId="ADAL" clId="{BB52C9A6-1287-4126-8AF7-9B696F6A15E2}" dt="2023-11-20T11:19:44.798" v="10" actId="1076"/>
          <ac:picMkLst>
            <pc:docMk/>
            <pc:sldMk cId="1122071543" sldId="286"/>
            <ac:picMk id="34" creationId="{A6AC292D-E11E-F29C-9945-8163DCD43B19}"/>
          </ac:picMkLst>
        </pc:picChg>
        <pc:picChg chg="mod">
          <ac:chgData name="Nuria Esteban Sanchez" userId="71a78f82-015a-4955-8289-243ed6151423" providerId="ADAL" clId="{BB52C9A6-1287-4126-8AF7-9B696F6A15E2}" dt="2023-11-20T11:19:44.798" v="10" actId="1076"/>
          <ac:picMkLst>
            <pc:docMk/>
            <pc:sldMk cId="1122071543" sldId="286"/>
            <ac:picMk id="35" creationId="{91DFD368-0A37-7937-12AE-A84E80D009B8}"/>
          </ac:picMkLst>
        </pc:picChg>
        <pc:picChg chg="mod">
          <ac:chgData name="Nuria Esteban Sanchez" userId="71a78f82-015a-4955-8289-243ed6151423" providerId="ADAL" clId="{BB52C9A6-1287-4126-8AF7-9B696F6A15E2}" dt="2023-11-20T11:19:44.798" v="10" actId="1076"/>
          <ac:picMkLst>
            <pc:docMk/>
            <pc:sldMk cId="1122071543" sldId="286"/>
            <ac:picMk id="36" creationId="{132A09F2-AF7A-6DF3-2544-71245E94D1F7}"/>
          </ac:picMkLst>
        </pc:picChg>
        <pc:picChg chg="mod">
          <ac:chgData name="Nuria Esteban Sanchez" userId="71a78f82-015a-4955-8289-243ed6151423" providerId="ADAL" clId="{BB52C9A6-1287-4126-8AF7-9B696F6A15E2}" dt="2023-11-20T11:19:51.485" v="11" actId="1076"/>
          <ac:picMkLst>
            <pc:docMk/>
            <pc:sldMk cId="1122071543" sldId="286"/>
            <ac:picMk id="1030" creationId="{52F86C53-6C4F-EBC8-4D5B-29EC20599D25}"/>
          </ac:picMkLst>
        </pc:picChg>
        <pc:picChg chg="mod">
          <ac:chgData name="Nuria Esteban Sanchez" userId="71a78f82-015a-4955-8289-243ed6151423" providerId="ADAL" clId="{BB52C9A6-1287-4126-8AF7-9B696F6A15E2}" dt="2023-11-20T11:19:51.485" v="11" actId="1076"/>
          <ac:picMkLst>
            <pc:docMk/>
            <pc:sldMk cId="1122071543" sldId="286"/>
            <ac:picMk id="1032" creationId="{70074461-33EF-70FA-08A5-7BEEC2AA1558}"/>
          </ac:picMkLst>
        </pc:picChg>
        <pc:picChg chg="mod">
          <ac:chgData name="Nuria Esteban Sanchez" userId="71a78f82-015a-4955-8289-243ed6151423" providerId="ADAL" clId="{BB52C9A6-1287-4126-8AF7-9B696F6A15E2}" dt="2023-11-20T11:19:51.485" v="11" actId="1076"/>
          <ac:picMkLst>
            <pc:docMk/>
            <pc:sldMk cId="1122071543" sldId="286"/>
            <ac:picMk id="1036" creationId="{A92FA897-EF5F-B165-6E93-61F78AC576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35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0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72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77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76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25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84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12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2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603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53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8C216-89F8-4C5F-83B7-CF0810777B67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49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Snappet. Prova 2n. Unitat 6. Pàgina 1 de 2.</a:t>
            </a:r>
            <a:endParaRPr lang="ca-ES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 pitchFamily="2" charset="0"/>
              </a:rPr>
              <a:t>Unitat 6.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 pitchFamily="2" charset="0"/>
                </a:rPr>
                <a:t>Nom i cognoms</a:t>
              </a:r>
              <a:endParaRPr lang="ca-ES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 pitchFamily="2" charset="0"/>
                </a:rPr>
                <a:t>Data</a:t>
              </a:r>
              <a:endParaRPr lang="ca-ES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49" y="1886915"/>
            <a:ext cx="569606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1. Completa el text amb les paraules que falten.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50086" y="7277214"/>
            <a:ext cx="613696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4. Torna a escriure cada paraula amb accent obert o tancat.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(1,5 punts)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 dirty="0">
                <a:solidFill>
                  <a:srgbClr val="333333"/>
                </a:solidFill>
                <a:latin typeface="ABeZeh" pitchFamily="2" charset="0"/>
              </a:rPr>
              <a:t>Qualificació</a:t>
            </a:r>
            <a:endParaRPr lang="ca-ES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410B2FC1-441D-426C-A22B-75B0AB73E9BC}"/>
              </a:ext>
            </a:extLst>
          </p:cNvPr>
          <p:cNvSpPr/>
          <p:nvPr/>
        </p:nvSpPr>
        <p:spPr>
          <a:xfrm>
            <a:off x="4285665" y="7931893"/>
            <a:ext cx="1434871" cy="459770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</a:t>
            </a: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/>
              <a:t> 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49CF26B9-8E68-718A-0ED5-1F112F524EB4}"/>
              </a:ext>
            </a:extLst>
          </p:cNvPr>
          <p:cNvSpPr txBox="1">
            <a:spLocks/>
          </p:cNvSpPr>
          <p:nvPr/>
        </p:nvSpPr>
        <p:spPr>
          <a:xfrm>
            <a:off x="618618" y="4826062"/>
            <a:ext cx="668831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3. Encercla l’expressió amb sentit figurat de cada grup.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(1,5 punts)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42E2D69C-8D9A-2A9E-787C-E22EF0863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40349" y="8131597"/>
            <a:ext cx="250368" cy="16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fgeronde rechthoek 95">
            <a:extLst>
              <a:ext uri="{FF2B5EF4-FFF2-40B4-BE49-F238E27FC236}">
                <a16:creationId xmlns:a16="http://schemas.microsoft.com/office/drawing/2014/main" id="{89380C31-C698-608E-4DCB-03C30322E3D3}"/>
              </a:ext>
            </a:extLst>
          </p:cNvPr>
          <p:cNvSpPr/>
          <p:nvPr/>
        </p:nvSpPr>
        <p:spPr>
          <a:xfrm>
            <a:off x="1355984" y="8582101"/>
            <a:ext cx="2149395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tambe</a:t>
            </a:r>
            <a:endParaRPr lang="ca-ES" sz="14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49064DF9-27BA-76E8-9A61-944230D61F3D}"/>
              </a:ext>
            </a:extLst>
          </p:cNvPr>
          <p:cNvSpPr/>
          <p:nvPr/>
        </p:nvSpPr>
        <p:spPr>
          <a:xfrm>
            <a:off x="1388655" y="9226808"/>
            <a:ext cx="2116725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camio</a:t>
            </a:r>
            <a:endParaRPr lang="ca-ES" sz="1400" dirty="0">
              <a:solidFill>
                <a:srgbClr val="009ED0"/>
              </a:solidFill>
              <a:latin typeface="ABeZeh" panose="00000500000000000000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8673E64A-E069-E2CC-E538-FBC8BF5F0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41197" y="9345156"/>
            <a:ext cx="250368" cy="16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59D008DD-0209-98DF-E86C-39DCA8BA4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31502" y="8709523"/>
            <a:ext cx="250368" cy="16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CC815AAE-19CA-4225-6454-B1682738C6B3}"/>
              </a:ext>
            </a:extLst>
          </p:cNvPr>
          <p:cNvSpPr/>
          <p:nvPr/>
        </p:nvSpPr>
        <p:spPr>
          <a:xfrm>
            <a:off x="4289134" y="8511919"/>
            <a:ext cx="1434871" cy="459770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</a:t>
            </a: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/>
              <a:t> 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057637A0-FCED-3881-90DB-922D5188424F}"/>
              </a:ext>
            </a:extLst>
          </p:cNvPr>
          <p:cNvSpPr/>
          <p:nvPr/>
        </p:nvSpPr>
        <p:spPr>
          <a:xfrm>
            <a:off x="4289134" y="9088775"/>
            <a:ext cx="1434871" cy="459770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</a:t>
            </a: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/>
              <a:t> </a:t>
            </a: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E5799722-CA84-0D68-3A4E-304AEA546681}"/>
              </a:ext>
            </a:extLst>
          </p:cNvPr>
          <p:cNvSpPr/>
          <p:nvPr/>
        </p:nvSpPr>
        <p:spPr>
          <a:xfrm>
            <a:off x="1388655" y="7950200"/>
            <a:ext cx="2149395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platan</a:t>
            </a:r>
            <a:endParaRPr lang="ca-ES" sz="14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18A29543-62E8-DFD7-E8EA-BAEFB2D4F4C2}"/>
              </a:ext>
            </a:extLst>
          </p:cNvPr>
          <p:cNvSpPr/>
          <p:nvPr/>
        </p:nvSpPr>
        <p:spPr>
          <a:xfrm>
            <a:off x="906529" y="5659627"/>
            <a:ext cx="2812041" cy="1427563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El meu gat es diu Mixet.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Quin pel més suau té el gat!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Sempre estan com gat i gos.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D6267AA7-627A-CA20-0A64-3A30B8D7F358}"/>
              </a:ext>
            </a:extLst>
          </p:cNvPr>
          <p:cNvSpPr/>
          <p:nvPr/>
        </p:nvSpPr>
        <p:spPr>
          <a:xfrm>
            <a:off x="3853642" y="5659627"/>
            <a:ext cx="2677507" cy="144548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Tanca l’aixeta.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És més clar que l’aigua.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Un got d’aigua, si us plau! </a:t>
            </a:r>
          </a:p>
        </p:txBody>
      </p:sp>
      <p:sp>
        <p:nvSpPr>
          <p:cNvPr id="52" name="Tekstvak 12">
            <a:extLst>
              <a:ext uri="{FF2B5EF4-FFF2-40B4-BE49-F238E27FC236}">
                <a16:creationId xmlns:a16="http://schemas.microsoft.com/office/drawing/2014/main" id="{CCE37145-EB92-88A6-49E5-EA613ABA0FF3}"/>
              </a:ext>
            </a:extLst>
          </p:cNvPr>
          <p:cNvSpPr txBox="1"/>
          <p:nvPr/>
        </p:nvSpPr>
        <p:spPr>
          <a:xfrm>
            <a:off x="722624" y="2510063"/>
            <a:ext cx="1704893" cy="1028423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mitjà de transport </a:t>
            </a:r>
            <a:br>
              <a:rPr sz="1400" dirty="0">
                <a:latin typeface="ABeZeh" panose="00000500000000000000"/>
              </a:rPr>
            </a:b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hora de sortida</a:t>
            </a:r>
            <a:br>
              <a:rPr sz="1400" dirty="0">
                <a:latin typeface="ABeZeh" panose="00000500000000000000"/>
              </a:rPr>
            </a:b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velocitat </a:t>
            </a:r>
          </a:p>
        </p:txBody>
      </p:sp>
      <p:sp>
        <p:nvSpPr>
          <p:cNvPr id="53" name="Tekstvak 50">
            <a:extLst>
              <a:ext uri="{FF2B5EF4-FFF2-40B4-BE49-F238E27FC236}">
                <a16:creationId xmlns:a16="http://schemas.microsoft.com/office/drawing/2014/main" id="{39A095CE-BA3B-E719-F328-39E357926041}"/>
              </a:ext>
            </a:extLst>
          </p:cNvPr>
          <p:cNvSpPr txBox="1"/>
          <p:nvPr/>
        </p:nvSpPr>
        <p:spPr>
          <a:xfrm>
            <a:off x="2585113" y="2508876"/>
            <a:ext cx="4645795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Aquí pots consultar l’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__________________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del tren.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Els avions viatgen a molta 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________________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 .</a:t>
            </a:r>
            <a:r>
              <a:rPr lang="ca-ES" sz="1400" dirty="0">
                <a:latin typeface="ABeZeh" panose="00000500000000000000"/>
              </a:rPr>
              <a:t> </a:t>
            </a:r>
            <a:br>
              <a:rPr sz="1400" dirty="0">
                <a:latin typeface="ABeZeh" panose="00000500000000000000"/>
              </a:rPr>
            </a:b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Quin és el teu 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________________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 preferit? </a:t>
            </a:r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38DF3DB8-804E-230B-88BB-69AE2F5CA8D3}"/>
              </a:ext>
            </a:extLst>
          </p:cNvPr>
          <p:cNvSpPr txBox="1">
            <a:spLocks/>
          </p:cNvSpPr>
          <p:nvPr/>
        </p:nvSpPr>
        <p:spPr>
          <a:xfrm>
            <a:off x="628560" y="3711871"/>
            <a:ext cx="3534623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2. Tria l'opció adequada.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545214D-ED5A-6C45-59E9-382D9ECE9ACD}"/>
              </a:ext>
            </a:extLst>
          </p:cNvPr>
          <p:cNvSpPr txBox="1"/>
          <p:nvPr/>
        </p:nvSpPr>
        <p:spPr>
          <a:xfrm>
            <a:off x="863404" y="4183557"/>
            <a:ext cx="6198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El passi que et permet accedir al transport públic és la 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targeta de transport / durada del viatge.</a:t>
            </a:r>
          </a:p>
        </p:txBody>
      </p:sp>
      <p:pic>
        <p:nvPicPr>
          <p:cNvPr id="4" name="Imagen 3" descr="Icono&#10;&#10;Descripción generada automáticamente con confianza baja">
            <a:extLst>
              <a:ext uri="{FF2B5EF4-FFF2-40B4-BE49-F238E27FC236}">
                <a16:creationId xmlns:a16="http://schemas.microsoft.com/office/drawing/2014/main" id="{0408648A-833E-EB09-D901-6870B37F6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9" y="5381546"/>
            <a:ext cx="555561" cy="569708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948EB930-DF70-9108-671D-AE28DC8B8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995281" y="5482466"/>
            <a:ext cx="335804" cy="5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. Prova 2n. Unitat 6. Pàgina 2 de 2</a:t>
            </a:r>
            <a:endParaRPr lang="ca-ES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 pitchFamily="2" charset="0"/>
              </a:rPr>
              <a:t>Unitat 6.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 pitchFamily="2" charset="0"/>
                </a:rPr>
                <a:t>Nom i cognoms</a:t>
              </a:r>
              <a:endParaRPr lang="ca-ES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 pitchFamily="2" charset="0"/>
                </a:rPr>
                <a:t>Data</a:t>
              </a:r>
              <a:endParaRPr lang="ca-ES" sz="1100" b="1" dirty="0"/>
            </a:p>
          </p:txBody>
        </p:sp>
      </p:grp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565573" y="1999340"/>
            <a:ext cx="668831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4. Completa les paraules del dibuix. No et descuidis de posar-hi 	l’accent obert o tancat.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(1’5 punts)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28560" y="3615884"/>
            <a:ext cx="667723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5. Completa cada frase amb un possessiu del requadre.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(1,5 punts)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762841" y="8032483"/>
            <a:ext cx="3617693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7. Escriu el títol del fullet.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  <a:r>
              <a:rPr lang="ca-ES" dirty="0"/>
              <a:t>     </a:t>
            </a:r>
            <a:endParaRPr lang="ca-ES" sz="1600" dirty="0">
              <a:solidFill>
                <a:schemeClr val="bg1">
                  <a:lumMod val="65000"/>
                </a:schemeClr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77762" y="274496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ca-ES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4A6D08C0-D685-3F6C-A1F2-9DF13B92D351}"/>
              </a:ext>
            </a:extLst>
          </p:cNvPr>
          <p:cNvSpPr/>
          <p:nvPr/>
        </p:nvSpPr>
        <p:spPr>
          <a:xfrm>
            <a:off x="1304714" y="4114289"/>
            <a:ext cx="5100688" cy="441991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el teu         la nostra          les meves</a:t>
            </a:r>
          </a:p>
          <a:p>
            <a:pPr algn="ctr"/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ca-ES" dirty="0"/>
              <a:t> </a:t>
            </a:r>
          </a:p>
        </p:txBody>
      </p:sp>
      <p:sp>
        <p:nvSpPr>
          <p:cNvPr id="2" name="Afgeronde rechthoek 95">
            <a:extLst>
              <a:ext uri="{FF2B5EF4-FFF2-40B4-BE49-F238E27FC236}">
                <a16:creationId xmlns:a16="http://schemas.microsoft.com/office/drawing/2014/main" id="{0BDFAD03-5990-4FE0-D79B-CC8C413046EE}"/>
              </a:ext>
            </a:extLst>
          </p:cNvPr>
          <p:cNvSpPr/>
          <p:nvPr/>
        </p:nvSpPr>
        <p:spPr>
          <a:xfrm>
            <a:off x="1304714" y="2812091"/>
            <a:ext cx="1250931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se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for</a:t>
            </a:r>
          </a:p>
        </p:txBody>
      </p:sp>
      <p:sp>
        <p:nvSpPr>
          <p:cNvPr id="8" name="Afgeronde rechthoek 95">
            <a:extLst>
              <a:ext uri="{FF2B5EF4-FFF2-40B4-BE49-F238E27FC236}">
                <a16:creationId xmlns:a16="http://schemas.microsoft.com/office/drawing/2014/main" id="{4CF1486A-420C-C4B3-0F5A-C17529346F4F}"/>
              </a:ext>
            </a:extLst>
          </p:cNvPr>
          <p:cNvSpPr/>
          <p:nvPr/>
        </p:nvSpPr>
        <p:spPr>
          <a:xfrm>
            <a:off x="3492051" y="2801039"/>
            <a:ext cx="1075548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</a:t>
            </a:r>
            <a:r>
              <a:rPr lang="ca-ES" sz="1400" dirty="0" err="1">
                <a:solidFill>
                  <a:srgbClr val="333333"/>
                </a:solidFill>
                <a:latin typeface="ABeZeh" panose="00000500000000000000"/>
              </a:rPr>
              <a:t>guila</a:t>
            </a:r>
            <a:endParaRPr lang="ca-ES" sz="1400" dirty="0">
              <a:solidFill>
                <a:srgbClr val="333333"/>
              </a:solidFill>
              <a:latin typeface="ABeZeh" panose="0000050000000000000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F30AC1A-9581-63BB-6316-57101B24FB56}"/>
              </a:ext>
            </a:extLst>
          </p:cNvPr>
          <p:cNvSpPr txBox="1"/>
          <p:nvPr/>
        </p:nvSpPr>
        <p:spPr>
          <a:xfrm>
            <a:off x="4107105" y="8028909"/>
            <a:ext cx="139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Afgeronde rechthoek 95">
            <a:extLst>
              <a:ext uri="{FF2B5EF4-FFF2-40B4-BE49-F238E27FC236}">
                <a16:creationId xmlns:a16="http://schemas.microsoft.com/office/drawing/2014/main" id="{3B6E23BF-7DB0-889C-69B4-EC044ADECE43}"/>
              </a:ext>
            </a:extLst>
          </p:cNvPr>
          <p:cNvSpPr/>
          <p:nvPr/>
        </p:nvSpPr>
        <p:spPr>
          <a:xfrm>
            <a:off x="5699703" y="2772437"/>
            <a:ext cx="1075548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vol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2F86C53-6C4F-EBC8-4D5B-29EC20599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9" y="2658974"/>
            <a:ext cx="31098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0074461-33EF-70FA-08A5-7BEEC2AA1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98" y="2688277"/>
            <a:ext cx="889250" cy="65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AutoShape 10">
            <a:extLst>
              <a:ext uri="{FF2B5EF4-FFF2-40B4-BE49-F238E27FC236}">
                <a16:creationId xmlns:a16="http://schemas.microsoft.com/office/drawing/2014/main" id="{9DAD618A-748E-0547-574B-B33F7C824A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67655" y="543741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 dirty="0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A92FA897-EF5F-B165-6E93-61F78AC57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559" y="2626855"/>
            <a:ext cx="622258" cy="78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6DBAFC55-88FF-5488-AFDD-2A70B90DA095}"/>
              </a:ext>
            </a:extLst>
          </p:cNvPr>
          <p:cNvSpPr txBox="1"/>
          <p:nvPr/>
        </p:nvSpPr>
        <p:spPr>
          <a:xfrm>
            <a:off x="1093868" y="4594908"/>
            <a:ext cx="5867400" cy="1331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La Maria i l’Anna són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millors amigues.</a:t>
            </a:r>
          </a:p>
          <a:p>
            <a:pPr>
              <a:lnSpc>
                <a:spcPct val="20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La Raquel serà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</a:t>
            </a: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  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tutora aquest curs.</a:t>
            </a:r>
          </a:p>
          <a:p>
            <a:pPr>
              <a:lnSpc>
                <a:spcPct val="20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M’he descuidat la motxilla a casa. Em deixes</a:t>
            </a: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llibre?</a:t>
            </a:r>
            <a:endParaRPr lang="ca-ES" sz="14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31" name="Ondertitel 2">
            <a:extLst>
              <a:ext uri="{FF2B5EF4-FFF2-40B4-BE49-F238E27FC236}">
                <a16:creationId xmlns:a16="http://schemas.microsoft.com/office/drawing/2014/main" id="{DF552F0D-FC3A-2AD0-6007-A2BDCD210DE0}"/>
              </a:ext>
            </a:extLst>
          </p:cNvPr>
          <p:cNvSpPr txBox="1">
            <a:spLocks/>
          </p:cNvSpPr>
          <p:nvPr/>
        </p:nvSpPr>
        <p:spPr>
          <a:xfrm>
            <a:off x="762841" y="6081611"/>
            <a:ext cx="668831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6. Encercla els personatges que podrien aparèixer en una llegenda.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pic>
        <p:nvPicPr>
          <p:cNvPr id="32" name="Imagen 31" descr="Dibujo animado de un animal con la boca abierta&#10;&#10;Descripción generada automáticamente con confianza media">
            <a:extLst>
              <a:ext uri="{FF2B5EF4-FFF2-40B4-BE49-F238E27FC236}">
                <a16:creationId xmlns:a16="http://schemas.microsoft.com/office/drawing/2014/main" id="{D9C4E40F-762D-6F01-39E8-8C4486A5E8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54" y="6718365"/>
            <a:ext cx="452718" cy="1082670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78CB1EAC-6735-0AF0-2DA0-3574971546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620921" y="6643500"/>
            <a:ext cx="463415" cy="1157535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A6AC292D-E11E-F29C-9945-8163DCD43B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879" y="6695671"/>
            <a:ext cx="963174" cy="106192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91DFD368-0A37-7937-12AE-A84E80D009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3744" y="6595090"/>
            <a:ext cx="729578" cy="1105421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132A09F2-AF7A-6DF3-2544-71245E94D1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6300" y="8000359"/>
            <a:ext cx="1583588" cy="191863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EC6762-8D6D-7CB0-A77B-5A01347DB667}"/>
              </a:ext>
            </a:extLst>
          </p:cNvPr>
          <p:cNvSpPr txBox="1"/>
          <p:nvPr/>
        </p:nvSpPr>
        <p:spPr>
          <a:xfrm>
            <a:off x="977347" y="8720118"/>
            <a:ext cx="3406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75000"/>
                  </a:schemeClr>
                </a:solidFill>
                <a:latin typeface="ABeZeh" panose="00000500000000000000"/>
              </a:rPr>
              <a:t>______________________________</a:t>
            </a:r>
          </a:p>
          <a:p>
            <a:endParaRPr lang="es-ES" sz="1400" dirty="0">
              <a:solidFill>
                <a:schemeClr val="bg1">
                  <a:lumMod val="75000"/>
                </a:schemeClr>
              </a:solidFill>
              <a:latin typeface="ABeZeh" panose="00000500000000000000"/>
            </a:endParaRPr>
          </a:p>
          <a:p>
            <a:r>
              <a:rPr lang="es-ES" sz="1400" dirty="0">
                <a:solidFill>
                  <a:schemeClr val="bg1">
                    <a:lumMod val="75000"/>
                  </a:schemeClr>
                </a:solidFill>
                <a:latin typeface="ABeZeh" panose="00000500000000000000"/>
              </a:rPr>
              <a:t>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073C7B-AEB4-4B3B-9800-0021112286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3233AB-7C2A-4B8C-B0DC-B3394A0E6A27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322E53CE-21EE-44D3-B2DF-AE2C809D803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792</TotalTime>
  <Words>314</Words>
  <Application>Microsoft Office PowerPoint</Application>
  <PresentationFormat>Personalizado</PresentationFormat>
  <Paragraphs>60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20</cp:revision>
  <dcterms:created xsi:type="dcterms:W3CDTF">2022-09-12T23:30:36Z</dcterms:created>
  <dcterms:modified xsi:type="dcterms:W3CDTF">2023-11-20T11:20:01Z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