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sldIdLst>
    <p:sldId id="258" r:id="rId5"/>
    <p:sldId id="286" r:id="rId6"/>
  </p:sldIdLst>
  <p:sldSz cx="7559675" cy="1069181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367">
          <p15:clr>
            <a:srgbClr val="A4A3A4"/>
          </p15:clr>
        </p15:guide>
        <p15:guide id="2" pos="238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FB9F1"/>
    <a:srgbClr val="009ED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2789CE7-F2F9-45CF-A51A-9A86A9A43566}" v="2" dt="2023-10-30T13:19:58.22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000" autoAdjust="0"/>
    <p:restoredTop sz="94660"/>
  </p:normalViewPr>
  <p:slideViewPr>
    <p:cSldViewPr snapToGrid="0">
      <p:cViewPr varScale="1">
        <p:scale>
          <a:sx n="69" d="100"/>
          <a:sy n="69" d="100"/>
        </p:scale>
        <p:origin x="3774" y="84"/>
      </p:cViewPr>
      <p:guideLst>
        <p:guide orient="horz" pos="3367"/>
        <p:guide pos="238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microsoft.com/office/2016/11/relationships/changesInfo" Target="changesInfos/changesInfo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uria Esteban Sanchez" userId="71a78f82-015a-4955-8289-243ed6151423" providerId="ADAL" clId="{F2789CE7-F2F9-45CF-A51A-9A86A9A43566}"/>
    <pc:docChg chg="undo redo custSel modSld">
      <pc:chgData name="Nuria Esteban Sanchez" userId="71a78f82-015a-4955-8289-243ed6151423" providerId="ADAL" clId="{F2789CE7-F2F9-45CF-A51A-9A86A9A43566}" dt="2023-10-30T13:20:24.458" v="30" actId="6549"/>
      <pc:docMkLst>
        <pc:docMk/>
      </pc:docMkLst>
      <pc:sldChg chg="modSp mod">
        <pc:chgData name="Nuria Esteban Sanchez" userId="71a78f82-015a-4955-8289-243ed6151423" providerId="ADAL" clId="{F2789CE7-F2F9-45CF-A51A-9A86A9A43566}" dt="2023-10-30T13:20:24.458" v="30" actId="6549"/>
        <pc:sldMkLst>
          <pc:docMk/>
          <pc:sldMk cId="2201682791" sldId="258"/>
        </pc:sldMkLst>
        <pc:spChg chg="mod">
          <ac:chgData name="Nuria Esteban Sanchez" userId="71a78f82-015a-4955-8289-243ed6151423" providerId="ADAL" clId="{F2789CE7-F2F9-45CF-A51A-9A86A9A43566}" dt="2023-10-30T13:18:57.027" v="0" actId="1076"/>
          <ac:spMkLst>
            <pc:docMk/>
            <pc:sldMk cId="2201682791" sldId="258"/>
            <ac:spMk id="5" creationId="{14E6D0EE-71C8-4C35-5C30-819A3BD2F88D}"/>
          </ac:spMkLst>
        </pc:spChg>
        <pc:spChg chg="mod">
          <ac:chgData name="Nuria Esteban Sanchez" userId="71a78f82-015a-4955-8289-243ed6151423" providerId="ADAL" clId="{F2789CE7-F2F9-45CF-A51A-9A86A9A43566}" dt="2023-10-30T13:19:04.879" v="11" actId="20577"/>
          <ac:spMkLst>
            <pc:docMk/>
            <pc:sldMk cId="2201682791" sldId="258"/>
            <ac:spMk id="15" creationId="{E33A1774-2B79-AC62-8F83-2D958471F405}"/>
          </ac:spMkLst>
        </pc:spChg>
        <pc:spChg chg="mod">
          <ac:chgData name="Nuria Esteban Sanchez" userId="71a78f82-015a-4955-8289-243ed6151423" providerId="ADAL" clId="{F2789CE7-F2F9-45CF-A51A-9A86A9A43566}" dt="2023-10-30T13:20:23.405" v="29" actId="6549"/>
          <ac:spMkLst>
            <pc:docMk/>
            <pc:sldMk cId="2201682791" sldId="258"/>
            <ac:spMk id="24" creationId="{30F85332-5980-7D1C-C46B-A7A82CB39DC2}"/>
          </ac:spMkLst>
        </pc:spChg>
        <pc:spChg chg="mod">
          <ac:chgData name="Nuria Esteban Sanchez" userId="71a78f82-015a-4955-8289-243ed6151423" providerId="ADAL" clId="{F2789CE7-F2F9-45CF-A51A-9A86A9A43566}" dt="2023-10-30T13:20:24.458" v="30" actId="6549"/>
          <ac:spMkLst>
            <pc:docMk/>
            <pc:sldMk cId="2201682791" sldId="258"/>
            <ac:spMk id="26" creationId="{5451697C-A92F-F4EE-9EB9-71DD13389C8E}"/>
          </ac:spMkLst>
        </pc:spChg>
        <pc:spChg chg="mod">
          <ac:chgData name="Nuria Esteban Sanchez" userId="71a78f82-015a-4955-8289-243ed6151423" providerId="ADAL" clId="{F2789CE7-F2F9-45CF-A51A-9A86A9A43566}" dt="2023-10-30T13:20:20.662" v="27" actId="6549"/>
          <ac:spMkLst>
            <pc:docMk/>
            <pc:sldMk cId="2201682791" sldId="258"/>
            <ac:spMk id="52" creationId="{27EB84FC-8746-DEC2-FB8C-110D077D9F09}"/>
          </ac:spMkLst>
        </pc:spChg>
        <pc:spChg chg="mod">
          <ac:chgData name="Nuria Esteban Sanchez" userId="71a78f82-015a-4955-8289-243ed6151423" providerId="ADAL" clId="{F2789CE7-F2F9-45CF-A51A-9A86A9A43566}" dt="2023-10-30T13:20:21.703" v="28" actId="6549"/>
          <ac:spMkLst>
            <pc:docMk/>
            <pc:sldMk cId="2201682791" sldId="258"/>
            <ac:spMk id="55" creationId="{58BF0DC6-4975-FC39-AA50-90C0F96D23B1}"/>
          </ac:spMkLst>
        </pc:spChg>
        <pc:spChg chg="mod">
          <ac:chgData name="Nuria Esteban Sanchez" userId="71a78f82-015a-4955-8289-243ed6151423" providerId="ADAL" clId="{F2789CE7-F2F9-45CF-A51A-9A86A9A43566}" dt="2023-10-30T13:20:01.717" v="24" actId="207"/>
          <ac:spMkLst>
            <pc:docMk/>
            <pc:sldMk cId="2201682791" sldId="258"/>
            <ac:spMk id="58" creationId="{3D141173-9A49-DE82-81E3-757B855C0CC8}"/>
          </ac:spMkLst>
        </pc:spChg>
        <pc:spChg chg="mod">
          <ac:chgData name="Nuria Esteban Sanchez" userId="71a78f82-015a-4955-8289-243ed6151423" providerId="ADAL" clId="{F2789CE7-F2F9-45CF-A51A-9A86A9A43566}" dt="2023-10-30T13:19:01.186" v="10" actId="6549"/>
          <ac:spMkLst>
            <pc:docMk/>
            <pc:sldMk cId="2201682791" sldId="258"/>
            <ac:spMk id="60" creationId="{4989F50A-40F3-5DB9-A0F4-948E0D97EC1F}"/>
          </ac:spMkLst>
        </pc:spChg>
        <pc:grpChg chg="mod">
          <ac:chgData name="Nuria Esteban Sanchez" userId="71a78f82-015a-4955-8289-243ed6151423" providerId="ADAL" clId="{F2789CE7-F2F9-45CF-A51A-9A86A9A43566}" dt="2023-10-30T13:19:58.229" v="21" actId="1076"/>
          <ac:grpSpMkLst>
            <pc:docMk/>
            <pc:sldMk cId="2201682791" sldId="258"/>
            <ac:grpSpMk id="46" creationId="{D0091671-99E9-7959-4389-763EAC0E0907}"/>
          </ac:grpSpMkLst>
        </pc:grpChg>
        <pc:picChg chg="mod">
          <ac:chgData name="Nuria Esteban Sanchez" userId="71a78f82-015a-4955-8289-243ed6151423" providerId="ADAL" clId="{F2789CE7-F2F9-45CF-A51A-9A86A9A43566}" dt="2023-10-30T13:19:58.229" v="21" actId="1076"/>
          <ac:picMkLst>
            <pc:docMk/>
            <pc:sldMk cId="2201682791" sldId="258"/>
            <ac:picMk id="51" creationId="{63452A4F-A47E-1071-633B-782B94110E92}"/>
          </ac:picMkLst>
        </pc:picChg>
      </pc:sldChg>
      <pc:sldChg chg="modSp mod">
        <pc:chgData name="Nuria Esteban Sanchez" userId="71a78f82-015a-4955-8289-243ed6151423" providerId="ADAL" clId="{F2789CE7-F2F9-45CF-A51A-9A86A9A43566}" dt="2023-10-30T13:19:15.275" v="13" actId="20577"/>
        <pc:sldMkLst>
          <pc:docMk/>
          <pc:sldMk cId="1122071543" sldId="286"/>
        </pc:sldMkLst>
        <pc:spChg chg="mod">
          <ac:chgData name="Nuria Esteban Sanchez" userId="71a78f82-015a-4955-8289-243ed6151423" providerId="ADAL" clId="{F2789CE7-F2F9-45CF-A51A-9A86A9A43566}" dt="2023-10-30T13:19:09.058" v="12" actId="20577"/>
          <ac:spMkLst>
            <pc:docMk/>
            <pc:sldMk cId="1122071543" sldId="286"/>
            <ac:spMk id="19" creationId="{FDAEF277-8BDE-45F8-BBD3-71B3154DDE7A}"/>
          </ac:spMkLst>
        </pc:spChg>
        <pc:spChg chg="mod">
          <ac:chgData name="Nuria Esteban Sanchez" userId="71a78f82-015a-4955-8289-243ed6151423" providerId="ADAL" clId="{F2789CE7-F2F9-45CF-A51A-9A86A9A43566}" dt="2023-10-30T13:19:15.275" v="13" actId="20577"/>
          <ac:spMkLst>
            <pc:docMk/>
            <pc:sldMk cId="1122071543" sldId="286"/>
            <ac:spMk id="21" creationId="{0791C9BA-BD28-430D-951E-88D86B729CEC}"/>
          </ac:spMkLst>
        </pc:spChg>
      </pc:sldChg>
    </pc:docChg>
  </pc:docChgLst>
  <pc:docChgLst>
    <pc:chgData name="Nuria Esteban Sanchez" userId="71a78f82-015a-4955-8289-243ed6151423" providerId="ADAL" clId="{2F2AD38A-D99A-408C-AF61-E04EA652BABD}"/>
    <pc:docChg chg="custSel modSld">
      <pc:chgData name="Nuria Esteban Sanchez" userId="71a78f82-015a-4955-8289-243ed6151423" providerId="ADAL" clId="{2F2AD38A-D99A-408C-AF61-E04EA652BABD}" dt="2023-10-18T10:44:50.038" v="200" actId="6549"/>
      <pc:docMkLst>
        <pc:docMk/>
      </pc:docMkLst>
      <pc:sldChg chg="addSp delSp modSp mod">
        <pc:chgData name="Nuria Esteban Sanchez" userId="71a78f82-015a-4955-8289-243ed6151423" providerId="ADAL" clId="{2F2AD38A-D99A-408C-AF61-E04EA652BABD}" dt="2023-10-18T10:44:06.310" v="163" actId="20577"/>
        <pc:sldMkLst>
          <pc:docMk/>
          <pc:sldMk cId="2201682791" sldId="258"/>
        </pc:sldMkLst>
        <pc:spChg chg="mod">
          <ac:chgData name="Nuria Esteban Sanchez" userId="71a78f82-015a-4955-8289-243ed6151423" providerId="ADAL" clId="{2F2AD38A-D99A-408C-AF61-E04EA652BABD}" dt="2023-10-18T10:42:10.054" v="5" actId="14100"/>
          <ac:spMkLst>
            <pc:docMk/>
            <pc:sldMk cId="2201682791" sldId="258"/>
            <ac:spMk id="4" creationId="{83882C3C-7B41-9C9E-6C0F-71240638D704}"/>
          </ac:spMkLst>
        </pc:spChg>
        <pc:spChg chg="mod">
          <ac:chgData name="Nuria Esteban Sanchez" userId="71a78f82-015a-4955-8289-243ed6151423" providerId="ADAL" clId="{2F2AD38A-D99A-408C-AF61-E04EA652BABD}" dt="2023-10-18T10:43:51.005" v="161" actId="255"/>
          <ac:spMkLst>
            <pc:docMk/>
            <pc:sldMk cId="2201682791" sldId="258"/>
            <ac:spMk id="5" creationId="{14E6D0EE-71C8-4C35-5C30-819A3BD2F88D}"/>
          </ac:spMkLst>
        </pc:spChg>
        <pc:spChg chg="mod">
          <ac:chgData name="Nuria Esteban Sanchez" userId="71a78f82-015a-4955-8289-243ed6151423" providerId="ADAL" clId="{2F2AD38A-D99A-408C-AF61-E04EA652BABD}" dt="2023-10-18T10:43:54.120" v="162" actId="1076"/>
          <ac:spMkLst>
            <pc:docMk/>
            <pc:sldMk cId="2201682791" sldId="258"/>
            <ac:spMk id="8" creationId="{87D7628F-497A-CE96-9ED7-40D9FA2150B3}"/>
          </ac:spMkLst>
        </pc:spChg>
        <pc:spChg chg="mod">
          <ac:chgData name="Nuria Esteban Sanchez" userId="71a78f82-015a-4955-8289-243ed6151423" providerId="ADAL" clId="{2F2AD38A-D99A-408C-AF61-E04EA652BABD}" dt="2023-10-18T10:41:57.106" v="1"/>
          <ac:spMkLst>
            <pc:docMk/>
            <pc:sldMk cId="2201682791" sldId="258"/>
            <ac:spMk id="9" creationId="{8130649F-5E7F-7CAB-2850-C227AD33DD5F}"/>
          </ac:spMkLst>
        </pc:spChg>
        <pc:spChg chg="mod">
          <ac:chgData name="Nuria Esteban Sanchez" userId="71a78f82-015a-4955-8289-243ed6151423" providerId="ADAL" clId="{2F2AD38A-D99A-408C-AF61-E04EA652BABD}" dt="2023-10-18T10:41:57.106" v="1"/>
          <ac:spMkLst>
            <pc:docMk/>
            <pc:sldMk cId="2201682791" sldId="258"/>
            <ac:spMk id="10" creationId="{94640E5D-7E62-4719-A6E8-751E99FF98F8}"/>
          </ac:spMkLst>
        </pc:spChg>
        <pc:spChg chg="mod">
          <ac:chgData name="Nuria Esteban Sanchez" userId="71a78f82-015a-4955-8289-243ed6151423" providerId="ADAL" clId="{2F2AD38A-D99A-408C-AF61-E04EA652BABD}" dt="2023-10-18T10:41:57.106" v="1"/>
          <ac:spMkLst>
            <pc:docMk/>
            <pc:sldMk cId="2201682791" sldId="258"/>
            <ac:spMk id="11" creationId="{EB1BDC59-CDA7-45EE-9975-50D47728BAA8}"/>
          </ac:spMkLst>
        </pc:spChg>
        <pc:spChg chg="mod">
          <ac:chgData name="Nuria Esteban Sanchez" userId="71a78f82-015a-4955-8289-243ed6151423" providerId="ADAL" clId="{2F2AD38A-D99A-408C-AF61-E04EA652BABD}" dt="2023-10-18T10:41:57.106" v="1"/>
          <ac:spMkLst>
            <pc:docMk/>
            <pc:sldMk cId="2201682791" sldId="258"/>
            <ac:spMk id="12" creationId="{79D9EECD-9468-3479-1C14-D99088AC81E5}"/>
          </ac:spMkLst>
        </pc:spChg>
        <pc:spChg chg="mod">
          <ac:chgData name="Nuria Esteban Sanchez" userId="71a78f82-015a-4955-8289-243ed6151423" providerId="ADAL" clId="{2F2AD38A-D99A-408C-AF61-E04EA652BABD}" dt="2023-10-18T10:44:06.310" v="163" actId="20577"/>
          <ac:spMkLst>
            <pc:docMk/>
            <pc:sldMk cId="2201682791" sldId="258"/>
            <ac:spMk id="15" creationId="{E33A1774-2B79-AC62-8F83-2D958471F405}"/>
          </ac:spMkLst>
        </pc:spChg>
        <pc:spChg chg="mod">
          <ac:chgData name="Nuria Esteban Sanchez" userId="71a78f82-015a-4955-8289-243ed6151423" providerId="ADAL" clId="{2F2AD38A-D99A-408C-AF61-E04EA652BABD}" dt="2023-10-18T10:42:05.461" v="4" actId="14100"/>
          <ac:spMkLst>
            <pc:docMk/>
            <pc:sldMk cId="2201682791" sldId="258"/>
            <ac:spMk id="16" creationId="{3DE31D84-5ABF-B348-88A9-48CB1C7A7F67}"/>
          </ac:spMkLst>
        </pc:spChg>
        <pc:spChg chg="mod">
          <ac:chgData name="Nuria Esteban Sanchez" userId="71a78f82-015a-4955-8289-243ed6151423" providerId="ADAL" clId="{2F2AD38A-D99A-408C-AF61-E04EA652BABD}" dt="2023-10-18T10:43:33.658" v="160" actId="255"/>
          <ac:spMkLst>
            <pc:docMk/>
            <pc:sldMk cId="2201682791" sldId="258"/>
            <ac:spMk id="25" creationId="{2882BCCC-12FF-D93B-AF62-DCB0848E2F03}"/>
          </ac:spMkLst>
        </pc:spChg>
        <pc:spChg chg="mod">
          <ac:chgData name="Nuria Esteban Sanchez" userId="71a78f82-015a-4955-8289-243ed6151423" providerId="ADAL" clId="{2F2AD38A-D99A-408C-AF61-E04EA652BABD}" dt="2023-10-18T10:43:33.658" v="160" actId="255"/>
          <ac:spMkLst>
            <pc:docMk/>
            <pc:sldMk cId="2201682791" sldId="258"/>
            <ac:spMk id="40" creationId="{CBC2B20C-591B-1BD5-FEE0-B0495CC165D0}"/>
          </ac:spMkLst>
        </pc:spChg>
        <pc:spChg chg="mod">
          <ac:chgData name="Nuria Esteban Sanchez" userId="71a78f82-015a-4955-8289-243ed6151423" providerId="ADAL" clId="{2F2AD38A-D99A-408C-AF61-E04EA652BABD}" dt="2023-10-18T10:43:51.005" v="161" actId="255"/>
          <ac:spMkLst>
            <pc:docMk/>
            <pc:sldMk cId="2201682791" sldId="258"/>
            <ac:spMk id="43" creationId="{022CA07D-E086-A82B-533B-91BA656F4B7A}"/>
          </ac:spMkLst>
        </pc:spChg>
        <pc:spChg chg="mod">
          <ac:chgData name="Nuria Esteban Sanchez" userId="71a78f82-015a-4955-8289-243ed6151423" providerId="ADAL" clId="{2F2AD38A-D99A-408C-AF61-E04EA652BABD}" dt="2023-10-18T10:43:51.005" v="161" actId="255"/>
          <ac:spMkLst>
            <pc:docMk/>
            <pc:sldMk cId="2201682791" sldId="258"/>
            <ac:spMk id="44" creationId="{6D78AAF0-5EFF-8C77-FEEF-1E006E661595}"/>
          </ac:spMkLst>
        </pc:spChg>
        <pc:spChg chg="mod">
          <ac:chgData name="Nuria Esteban Sanchez" userId="71a78f82-015a-4955-8289-243ed6151423" providerId="ADAL" clId="{2F2AD38A-D99A-408C-AF61-E04EA652BABD}" dt="2023-10-18T10:43:21.084" v="158" actId="20577"/>
          <ac:spMkLst>
            <pc:docMk/>
            <pc:sldMk cId="2201682791" sldId="258"/>
            <ac:spMk id="60" creationId="{4989F50A-40F3-5DB9-A0F4-948E0D97EC1F}"/>
          </ac:spMkLst>
        </pc:spChg>
        <pc:spChg chg="mod">
          <ac:chgData name="Nuria Esteban Sanchez" userId="71a78f82-015a-4955-8289-243ed6151423" providerId="ADAL" clId="{2F2AD38A-D99A-408C-AF61-E04EA652BABD}" dt="2023-10-18T10:43:33.658" v="160" actId="255"/>
          <ac:spMkLst>
            <pc:docMk/>
            <pc:sldMk cId="2201682791" sldId="258"/>
            <ac:spMk id="61" creationId="{42EA61E2-1A26-4E50-26D4-E522D64AE3A1}"/>
          </ac:spMkLst>
        </pc:spChg>
        <pc:spChg chg="mod">
          <ac:chgData name="Nuria Esteban Sanchez" userId="71a78f82-015a-4955-8289-243ed6151423" providerId="ADAL" clId="{2F2AD38A-D99A-408C-AF61-E04EA652BABD}" dt="2023-10-18T10:43:33.658" v="160" actId="255"/>
          <ac:spMkLst>
            <pc:docMk/>
            <pc:sldMk cId="2201682791" sldId="258"/>
            <ac:spMk id="62" creationId="{3C04CD8D-B9FA-A4E0-D919-E914FADD0165}"/>
          </ac:spMkLst>
        </pc:spChg>
        <pc:grpChg chg="add mod">
          <ac:chgData name="Nuria Esteban Sanchez" userId="71a78f82-015a-4955-8289-243ed6151423" providerId="ADAL" clId="{2F2AD38A-D99A-408C-AF61-E04EA652BABD}" dt="2023-10-18T10:41:57.106" v="1"/>
          <ac:grpSpMkLst>
            <pc:docMk/>
            <pc:sldMk cId="2201682791" sldId="258"/>
            <ac:grpSpMk id="7" creationId="{20D3A625-EBF4-0AFB-1D9A-3651491878DB}"/>
          </ac:grpSpMkLst>
        </pc:grpChg>
        <pc:grpChg chg="del">
          <ac:chgData name="Nuria Esteban Sanchez" userId="71a78f82-015a-4955-8289-243ed6151423" providerId="ADAL" clId="{2F2AD38A-D99A-408C-AF61-E04EA652BABD}" dt="2023-10-18T10:41:56.698" v="0" actId="478"/>
          <ac:grpSpMkLst>
            <pc:docMk/>
            <pc:sldMk cId="2201682791" sldId="258"/>
            <ac:grpSpMk id="37" creationId="{80DCE7D7-083C-A119-70FC-E0632CAC34E4}"/>
          </ac:grpSpMkLst>
        </pc:grpChg>
      </pc:sldChg>
      <pc:sldChg chg="addSp delSp modSp mod">
        <pc:chgData name="Nuria Esteban Sanchez" userId="71a78f82-015a-4955-8289-243ed6151423" providerId="ADAL" clId="{2F2AD38A-D99A-408C-AF61-E04EA652BABD}" dt="2023-10-18T10:44:50.038" v="200" actId="6549"/>
        <pc:sldMkLst>
          <pc:docMk/>
          <pc:sldMk cId="1122071543" sldId="286"/>
        </pc:sldMkLst>
        <pc:spChg chg="mod">
          <ac:chgData name="Nuria Esteban Sanchez" userId="71a78f82-015a-4955-8289-243ed6151423" providerId="ADAL" clId="{2F2AD38A-D99A-408C-AF61-E04EA652BABD}" dt="2023-10-18T10:44:39.767" v="176" actId="6549"/>
          <ac:spMkLst>
            <pc:docMk/>
            <pc:sldMk cId="1122071543" sldId="286"/>
            <ac:spMk id="7" creationId="{79334883-B9A0-1755-3000-15E17480B514}"/>
          </ac:spMkLst>
        </pc:spChg>
        <pc:spChg chg="mod">
          <ac:chgData name="Nuria Esteban Sanchez" userId="71a78f82-015a-4955-8289-243ed6151423" providerId="ADAL" clId="{2F2AD38A-D99A-408C-AF61-E04EA652BABD}" dt="2023-10-18T10:44:46.028" v="191" actId="20577"/>
          <ac:spMkLst>
            <pc:docMk/>
            <pc:sldMk cId="1122071543" sldId="286"/>
            <ac:spMk id="8" creationId="{AB787907-1FDE-302E-C932-B91D1E29D944}"/>
          </ac:spMkLst>
        </pc:spChg>
        <pc:spChg chg="mod">
          <ac:chgData name="Nuria Esteban Sanchez" userId="71a78f82-015a-4955-8289-243ed6151423" providerId="ADAL" clId="{2F2AD38A-D99A-408C-AF61-E04EA652BABD}" dt="2023-10-18T10:44:50.038" v="200" actId="6549"/>
          <ac:spMkLst>
            <pc:docMk/>
            <pc:sldMk cId="1122071543" sldId="286"/>
            <ac:spMk id="10" creationId="{568B210E-745B-2FD2-1EE7-CB2D16B60F27}"/>
          </ac:spMkLst>
        </pc:spChg>
        <pc:spChg chg="mod">
          <ac:chgData name="Nuria Esteban Sanchez" userId="71a78f82-015a-4955-8289-243ed6151423" providerId="ADAL" clId="{2F2AD38A-D99A-408C-AF61-E04EA652BABD}" dt="2023-10-18T10:42:00.895" v="3"/>
          <ac:spMkLst>
            <pc:docMk/>
            <pc:sldMk cId="1122071543" sldId="286"/>
            <ac:spMk id="16" creationId="{46F115D4-9CAB-596D-0883-F1812AA23E0C}"/>
          </ac:spMkLst>
        </pc:spChg>
        <pc:spChg chg="mod">
          <ac:chgData name="Nuria Esteban Sanchez" userId="71a78f82-015a-4955-8289-243ed6151423" providerId="ADAL" clId="{2F2AD38A-D99A-408C-AF61-E04EA652BABD}" dt="2023-10-18T10:42:00.895" v="3"/>
          <ac:spMkLst>
            <pc:docMk/>
            <pc:sldMk cId="1122071543" sldId="286"/>
            <ac:spMk id="17" creationId="{C12B3402-6308-C417-563C-102D2D08D066}"/>
          </ac:spMkLst>
        </pc:spChg>
        <pc:spChg chg="mod">
          <ac:chgData name="Nuria Esteban Sanchez" userId="71a78f82-015a-4955-8289-243ed6151423" providerId="ADAL" clId="{2F2AD38A-D99A-408C-AF61-E04EA652BABD}" dt="2023-10-18T10:44:20.060" v="164" actId="20577"/>
          <ac:spMkLst>
            <pc:docMk/>
            <pc:sldMk cId="1122071543" sldId="286"/>
            <ac:spMk id="19" creationId="{FDAEF277-8BDE-45F8-BBD3-71B3154DDE7A}"/>
          </ac:spMkLst>
        </pc:spChg>
        <pc:spChg chg="mod">
          <ac:chgData name="Nuria Esteban Sanchez" userId="71a78f82-015a-4955-8289-243ed6151423" providerId="ADAL" clId="{2F2AD38A-D99A-408C-AF61-E04EA652BABD}" dt="2023-10-18T10:42:00.895" v="3"/>
          <ac:spMkLst>
            <pc:docMk/>
            <pc:sldMk cId="1122071543" sldId="286"/>
            <ac:spMk id="20" creationId="{517678C6-9A7B-4CC3-0FE5-EE716CD1317B}"/>
          </ac:spMkLst>
        </pc:spChg>
        <pc:spChg chg="mod">
          <ac:chgData name="Nuria Esteban Sanchez" userId="71a78f82-015a-4955-8289-243ed6151423" providerId="ADAL" clId="{2F2AD38A-D99A-408C-AF61-E04EA652BABD}" dt="2023-10-18T10:44:27.813" v="166" actId="20577"/>
          <ac:spMkLst>
            <pc:docMk/>
            <pc:sldMk cId="1122071543" sldId="286"/>
            <ac:spMk id="21" creationId="{0791C9BA-BD28-430D-951E-88D86B729CEC}"/>
          </ac:spMkLst>
        </pc:spChg>
        <pc:spChg chg="mod">
          <ac:chgData name="Nuria Esteban Sanchez" userId="71a78f82-015a-4955-8289-243ed6151423" providerId="ADAL" clId="{2F2AD38A-D99A-408C-AF61-E04EA652BABD}" dt="2023-10-18T10:42:00.895" v="3"/>
          <ac:spMkLst>
            <pc:docMk/>
            <pc:sldMk cId="1122071543" sldId="286"/>
            <ac:spMk id="22" creationId="{ADEA461A-A6EF-9B7C-EF4D-54CFCC8713D1}"/>
          </ac:spMkLst>
        </pc:spChg>
        <pc:spChg chg="mod">
          <ac:chgData name="Nuria Esteban Sanchez" userId="71a78f82-015a-4955-8289-243ed6151423" providerId="ADAL" clId="{2F2AD38A-D99A-408C-AF61-E04EA652BABD}" dt="2023-10-18T10:44:35.111" v="167" actId="14100"/>
          <ac:spMkLst>
            <pc:docMk/>
            <pc:sldMk cId="1122071543" sldId="286"/>
            <ac:spMk id="81" creationId="{FEE48B47-52F4-8113-6ACD-09C182919F90}"/>
          </ac:spMkLst>
        </pc:spChg>
        <pc:grpChg chg="add mod">
          <ac:chgData name="Nuria Esteban Sanchez" userId="71a78f82-015a-4955-8289-243ed6151423" providerId="ADAL" clId="{2F2AD38A-D99A-408C-AF61-E04EA652BABD}" dt="2023-10-18T10:42:00.895" v="3"/>
          <ac:grpSpMkLst>
            <pc:docMk/>
            <pc:sldMk cId="1122071543" sldId="286"/>
            <ac:grpSpMk id="4" creationId="{1E28FF05-7D89-10C3-192E-B8F831DBAD3B}"/>
          </ac:grpSpMkLst>
        </pc:grpChg>
        <pc:grpChg chg="del">
          <ac:chgData name="Nuria Esteban Sanchez" userId="71a78f82-015a-4955-8289-243ed6151423" providerId="ADAL" clId="{2F2AD38A-D99A-408C-AF61-E04EA652BABD}" dt="2023-10-18T10:42:00.408" v="2" actId="478"/>
          <ac:grpSpMkLst>
            <pc:docMk/>
            <pc:sldMk cId="1122071543" sldId="286"/>
            <ac:grpSpMk id="11" creationId="{64C3E184-0974-D94E-BD81-CF89DD890739}"/>
          </ac:grpSpMkLst>
        </pc:gr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6976" y="1749795"/>
            <a:ext cx="6425724" cy="3722335"/>
          </a:xfrm>
        </p:spPr>
        <p:txBody>
          <a:bodyPr anchor="b"/>
          <a:lstStyle>
            <a:lvl1pPr algn="ctr">
              <a:defRPr sz="496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4960" y="5615678"/>
            <a:ext cx="5669756" cy="2581379"/>
          </a:xfrm>
        </p:spPr>
        <p:txBody>
          <a:bodyPr/>
          <a:lstStyle>
            <a:lvl1pPr marL="0" indent="0" algn="ctr">
              <a:buNone/>
              <a:defRPr sz="1984"/>
            </a:lvl1pPr>
            <a:lvl2pPr marL="377967" indent="0" algn="ctr">
              <a:buNone/>
              <a:defRPr sz="1653"/>
            </a:lvl2pPr>
            <a:lvl3pPr marL="755934" indent="0" algn="ctr">
              <a:buNone/>
              <a:defRPr sz="1488"/>
            </a:lvl3pPr>
            <a:lvl4pPr marL="1133902" indent="0" algn="ctr">
              <a:buNone/>
              <a:defRPr sz="1323"/>
            </a:lvl4pPr>
            <a:lvl5pPr marL="1511869" indent="0" algn="ctr">
              <a:buNone/>
              <a:defRPr sz="1323"/>
            </a:lvl5pPr>
            <a:lvl6pPr marL="1889836" indent="0" algn="ctr">
              <a:buNone/>
              <a:defRPr sz="1323"/>
            </a:lvl6pPr>
            <a:lvl7pPr marL="2267803" indent="0" algn="ctr">
              <a:buNone/>
              <a:defRPr sz="1323"/>
            </a:lvl7pPr>
            <a:lvl8pPr marL="2645771" indent="0" algn="ctr">
              <a:buNone/>
              <a:defRPr sz="1323"/>
            </a:lvl8pPr>
            <a:lvl9pPr marL="3023738" indent="0" algn="ctr">
              <a:buNone/>
              <a:defRPr sz="1323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1E5C99-C287-47BF-8E06-B0E1F5FA5971}" type="datetimeFigureOut">
              <a:rPr lang="es-ES" smtClean="0"/>
              <a:pPr/>
              <a:t>30/10/2023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C0E39B-5A14-4F42-9472-6DEDADEF591C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132566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1E5C99-C287-47BF-8E06-B0E1F5FA5971}" type="datetimeFigureOut">
              <a:rPr lang="es-ES" smtClean="0"/>
              <a:pPr/>
              <a:t>30/10/2023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C0E39B-5A14-4F42-9472-6DEDADEF591C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592134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791" y="2665532"/>
            <a:ext cx="6520220" cy="4447496"/>
          </a:xfrm>
        </p:spPr>
        <p:txBody>
          <a:bodyPr anchor="b"/>
          <a:lstStyle>
            <a:lvl1pPr>
              <a:defRPr sz="496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791" y="7155103"/>
            <a:ext cx="6520220" cy="2338833"/>
          </a:xfrm>
        </p:spPr>
        <p:txBody>
          <a:bodyPr/>
          <a:lstStyle>
            <a:lvl1pPr marL="0" indent="0">
              <a:buNone/>
              <a:defRPr sz="1984">
                <a:solidFill>
                  <a:schemeClr val="tx1"/>
                </a:solidFill>
              </a:defRPr>
            </a:lvl1pPr>
            <a:lvl2pPr marL="377967" indent="0">
              <a:buNone/>
              <a:defRPr sz="1653">
                <a:solidFill>
                  <a:schemeClr val="tx1">
                    <a:tint val="75000"/>
                  </a:schemeClr>
                </a:solidFill>
              </a:defRPr>
            </a:lvl2pPr>
            <a:lvl3pPr marL="755934" indent="0">
              <a:buNone/>
              <a:defRPr sz="1488">
                <a:solidFill>
                  <a:schemeClr val="tx1">
                    <a:tint val="75000"/>
                  </a:schemeClr>
                </a:solidFill>
              </a:defRPr>
            </a:lvl3pPr>
            <a:lvl4pPr marL="1133902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4pPr>
            <a:lvl5pPr marL="1511869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5pPr>
            <a:lvl6pPr marL="1889836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6pPr>
            <a:lvl7pPr marL="2267803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7pPr>
            <a:lvl8pPr marL="2645771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8pPr>
            <a:lvl9pPr marL="3023738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1E5C99-C287-47BF-8E06-B0E1F5FA5971}" type="datetimeFigureOut">
              <a:rPr lang="es-ES" smtClean="0"/>
              <a:pPr/>
              <a:t>30/10/2023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C0E39B-5A14-4F42-9472-6DEDADEF591C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74184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728" y="2846200"/>
            <a:ext cx="3212862" cy="6783857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7085" y="2846200"/>
            <a:ext cx="3212862" cy="6783857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1E5C99-C287-47BF-8E06-B0E1F5FA5971}" type="datetimeFigureOut">
              <a:rPr lang="es-ES" smtClean="0"/>
              <a:pPr/>
              <a:t>30/10/2023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C0E39B-5A14-4F42-9472-6DEDADEF591C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82456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569242"/>
            <a:ext cx="6520220" cy="206659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713" y="2620980"/>
            <a:ext cx="3198096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713" y="3905482"/>
            <a:ext cx="3198096" cy="5744375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7086" y="2620980"/>
            <a:ext cx="3213847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7086" y="3905482"/>
            <a:ext cx="3213847" cy="5744375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1E5C99-C287-47BF-8E06-B0E1F5FA5971}" type="datetimeFigureOut">
              <a:rPr lang="es-ES" smtClean="0"/>
              <a:pPr/>
              <a:t>30/10/2023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C0E39B-5A14-4F42-9472-6DEDADEF591C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161807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1E5C99-C287-47BF-8E06-B0E1F5FA5971}" type="datetimeFigureOut">
              <a:rPr lang="es-ES" smtClean="0"/>
              <a:pPr/>
              <a:t>30/10/2023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C0E39B-5A14-4F42-9472-6DEDADEF591C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549741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1E5C99-C287-47BF-8E06-B0E1F5FA5971}" type="datetimeFigureOut">
              <a:rPr lang="es-ES" smtClean="0"/>
              <a:pPr/>
              <a:t>30/10/2023</a:t>
            </a:fld>
            <a:endParaRPr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C0E39B-5A14-4F42-9472-6DEDADEF591C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911099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3847" y="1539425"/>
            <a:ext cx="3827085" cy="7598117"/>
          </a:xfrm>
        </p:spPr>
        <p:txBody>
          <a:bodyPr/>
          <a:lstStyle>
            <a:lvl1pPr>
              <a:defRPr sz="2645"/>
            </a:lvl1pPr>
            <a:lvl2pPr>
              <a:defRPr sz="2315"/>
            </a:lvl2pPr>
            <a:lvl3pPr>
              <a:defRPr sz="1984"/>
            </a:lvl3pPr>
            <a:lvl4pPr>
              <a:defRPr sz="1653"/>
            </a:lvl4pPr>
            <a:lvl5pPr>
              <a:defRPr sz="1653"/>
            </a:lvl5pPr>
            <a:lvl6pPr>
              <a:defRPr sz="1653"/>
            </a:lvl6pPr>
            <a:lvl7pPr>
              <a:defRPr sz="1653"/>
            </a:lvl7pPr>
            <a:lvl8pPr>
              <a:defRPr sz="1653"/>
            </a:lvl8pPr>
            <a:lvl9pPr>
              <a:defRPr sz="1653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1E5C99-C287-47BF-8E06-B0E1F5FA5971}" type="datetimeFigureOut">
              <a:rPr lang="es-ES" smtClean="0"/>
              <a:pPr/>
              <a:t>30/10/2023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C0E39B-5A14-4F42-9472-6DEDADEF591C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992518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3847" y="1539425"/>
            <a:ext cx="3827085" cy="7598117"/>
          </a:xfrm>
        </p:spPr>
        <p:txBody>
          <a:bodyPr anchor="t"/>
          <a:lstStyle>
            <a:lvl1pPr marL="0" indent="0">
              <a:buNone/>
              <a:defRPr sz="2645"/>
            </a:lvl1pPr>
            <a:lvl2pPr marL="377967" indent="0">
              <a:buNone/>
              <a:defRPr sz="2315"/>
            </a:lvl2pPr>
            <a:lvl3pPr marL="755934" indent="0">
              <a:buNone/>
              <a:defRPr sz="1984"/>
            </a:lvl3pPr>
            <a:lvl4pPr marL="1133902" indent="0">
              <a:buNone/>
              <a:defRPr sz="1653"/>
            </a:lvl4pPr>
            <a:lvl5pPr marL="1511869" indent="0">
              <a:buNone/>
              <a:defRPr sz="1653"/>
            </a:lvl5pPr>
            <a:lvl6pPr marL="1889836" indent="0">
              <a:buNone/>
              <a:defRPr sz="1653"/>
            </a:lvl6pPr>
            <a:lvl7pPr marL="2267803" indent="0">
              <a:buNone/>
              <a:defRPr sz="1653"/>
            </a:lvl7pPr>
            <a:lvl8pPr marL="2645771" indent="0">
              <a:buNone/>
              <a:defRPr sz="1653"/>
            </a:lvl8pPr>
            <a:lvl9pPr marL="3023738" indent="0">
              <a:buNone/>
              <a:defRPr sz="1653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1E5C99-C287-47BF-8E06-B0E1F5FA5971}" type="datetimeFigureOut">
              <a:rPr lang="es-ES" smtClean="0"/>
              <a:pPr/>
              <a:t>30/10/2023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C0E39B-5A14-4F42-9472-6DEDADEF591C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749673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1E5C99-C287-47BF-8E06-B0E1F5FA5971}" type="datetimeFigureOut">
              <a:rPr lang="es-ES" smtClean="0"/>
              <a:pPr/>
              <a:t>30/10/2023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C0E39B-5A14-4F42-9472-6DEDADEF591C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03017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9893" y="569240"/>
            <a:ext cx="1630055" cy="9060817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728" y="569240"/>
            <a:ext cx="4795669" cy="9060817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1E5C99-C287-47BF-8E06-B0E1F5FA5971}" type="datetimeFigureOut">
              <a:rPr lang="es-ES" smtClean="0"/>
              <a:pPr/>
              <a:t>30/10/2023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C0E39B-5A14-4F42-9472-6DEDADEF591C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714462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1E5C99-C287-47BF-8E06-B0E1F5FA5971}" type="datetimeFigureOut">
              <a:rPr lang="es-ES" smtClean="0"/>
              <a:pPr/>
              <a:t>30/10/2023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C0E39B-5A14-4F42-9472-6DEDADEF591C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857420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755934" rtl="0" eaLnBrk="1" latinLnBrk="0" hangingPunct="1">
        <a:lnSpc>
          <a:spcPct val="90000"/>
        </a:lnSpc>
        <a:spcBef>
          <a:spcPct val="0"/>
        </a:spcBef>
        <a:buNone/>
        <a:defRPr sz="363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84" indent="-188984" algn="l" defTabSz="755934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315" kern="1200">
          <a:solidFill>
            <a:schemeClr val="tx1"/>
          </a:solidFill>
          <a:latin typeface="+mn-lt"/>
          <a:ea typeface="+mn-ea"/>
          <a:cs typeface="+mn-cs"/>
        </a:defRPr>
      </a:lvl1pPr>
      <a:lvl2pPr marL="566951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944918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885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853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820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6787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4754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2722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967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934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902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869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836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7803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5771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3738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hthoek 17">
            <a:extLst>
              <a:ext uri="{FF2B5EF4-FFF2-40B4-BE49-F238E27FC236}">
                <a16:creationId xmlns:a16="http://schemas.microsoft.com/office/drawing/2014/main" id="{9E780340-43FD-A644-8CB7-C402BAEBD479}"/>
              </a:ext>
            </a:extLst>
          </p:cNvPr>
          <p:cNvSpPr/>
          <p:nvPr/>
        </p:nvSpPr>
        <p:spPr>
          <a:xfrm>
            <a:off x="-1" y="10026337"/>
            <a:ext cx="7559675" cy="665476"/>
          </a:xfrm>
          <a:prstGeom prst="rect">
            <a:avLst/>
          </a:prstGeom>
          <a:solidFill>
            <a:srgbClr val="009ED0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/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12E876F0-2B13-244F-9D5B-F3D8A9587D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28560" y="10110748"/>
            <a:ext cx="5669756" cy="30298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/>
            <a:r>
              <a:rPr lang="ca-ES" sz="1050">
                <a:solidFill>
                  <a:srgbClr val="C2C2C2"/>
                </a:solidFill>
                <a:latin typeface="ABeZeh"/>
                <a:ea typeface="ABeZeh" pitchFamily="2" charset="0"/>
              </a:rPr>
              <a:t>Mètode Snappet. Prova 4t. Unitat 2. Pàgina 1 de 2.</a:t>
            </a:r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BA60057A-157B-224C-A3B6-CC58E9E01041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021802" y="10104122"/>
            <a:ext cx="804656" cy="227691"/>
          </a:xfrm>
          <a:prstGeom prst="rect">
            <a:avLst/>
          </a:prstGeom>
        </p:spPr>
      </p:pic>
      <p:sp>
        <p:nvSpPr>
          <p:cNvPr id="16" name="Ondertitel 2">
            <a:extLst>
              <a:ext uri="{FF2B5EF4-FFF2-40B4-BE49-F238E27FC236}">
                <a16:creationId xmlns:a16="http://schemas.microsoft.com/office/drawing/2014/main" id="{3DE31D84-5ABF-B348-88A9-48CB1C7A7F67}"/>
              </a:ext>
            </a:extLst>
          </p:cNvPr>
          <p:cNvSpPr txBox="1">
            <a:spLocks/>
          </p:cNvSpPr>
          <p:nvPr/>
        </p:nvSpPr>
        <p:spPr>
          <a:xfrm>
            <a:off x="602249" y="1798028"/>
            <a:ext cx="5653408" cy="50170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ca-ES" sz="1600" b="1">
                <a:solidFill>
                  <a:srgbClr val="333333"/>
                </a:solidFill>
                <a:latin typeface="ABeZeh"/>
                <a:ea typeface="ABeZeh" pitchFamily="2" charset="0"/>
              </a:rPr>
              <a:t>1. Completa l’oració amb la paraula que falta. </a:t>
            </a:r>
            <a:r>
              <a:rPr lang="ca-ES" sz="1600">
                <a:solidFill>
                  <a:srgbClr val="333333"/>
                </a:solidFill>
                <a:latin typeface="ABeZeh"/>
                <a:ea typeface="ABeZeh" pitchFamily="2" charset="0"/>
              </a:rPr>
              <a:t>(1 punt)</a:t>
            </a:r>
          </a:p>
        </p:txBody>
      </p:sp>
      <p:sp>
        <p:nvSpPr>
          <p:cNvPr id="86" name="Ondertitel 2">
            <a:extLst>
              <a:ext uri="{FF2B5EF4-FFF2-40B4-BE49-F238E27FC236}">
                <a16:creationId xmlns:a16="http://schemas.microsoft.com/office/drawing/2014/main" id="{D493F75A-D62E-457A-9338-6B9ED5D34963}"/>
              </a:ext>
            </a:extLst>
          </p:cNvPr>
          <p:cNvSpPr txBox="1">
            <a:spLocks/>
          </p:cNvSpPr>
          <p:nvPr/>
        </p:nvSpPr>
        <p:spPr>
          <a:xfrm>
            <a:off x="628560" y="6408023"/>
            <a:ext cx="6332619" cy="50170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263525">
              <a:lnSpc>
                <a:spcPct val="100000"/>
              </a:lnSpc>
            </a:pPr>
            <a:r>
              <a:rPr lang="ca-ES" sz="1600" b="1">
                <a:solidFill>
                  <a:srgbClr val="333333"/>
                </a:solidFill>
                <a:latin typeface="ABeZeh"/>
                <a:ea typeface="ABeZeh" pitchFamily="2" charset="0"/>
              </a:rPr>
              <a:t>3. Copia les paraules agudes. </a:t>
            </a:r>
            <a:r>
              <a:rPr lang="ca-ES" sz="1600">
                <a:solidFill>
                  <a:srgbClr val="333333"/>
                </a:solidFill>
                <a:latin typeface="ABeZeh"/>
                <a:ea typeface="ABeZeh" pitchFamily="2" charset="0"/>
              </a:rPr>
              <a:t>(1 punt)</a:t>
            </a:r>
          </a:p>
        </p:txBody>
      </p:sp>
      <p:sp>
        <p:nvSpPr>
          <p:cNvPr id="19" name="Ondertitel 2">
            <a:extLst>
              <a:ext uri="{FF2B5EF4-FFF2-40B4-BE49-F238E27FC236}">
                <a16:creationId xmlns:a16="http://schemas.microsoft.com/office/drawing/2014/main" id="{6D34ABA9-0D13-B4E7-136E-3175BF5ECB86}"/>
              </a:ext>
            </a:extLst>
          </p:cNvPr>
          <p:cNvSpPr txBox="1">
            <a:spLocks/>
          </p:cNvSpPr>
          <p:nvPr/>
        </p:nvSpPr>
        <p:spPr>
          <a:xfrm>
            <a:off x="628560" y="638262"/>
            <a:ext cx="4082588" cy="41261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ca-ES" sz="2400" b="1">
                <a:solidFill>
                  <a:srgbClr val="009ED0"/>
                </a:solidFill>
                <a:latin typeface="ABeZeh"/>
                <a:ea typeface="ABeZeh" pitchFamily="2" charset="0"/>
              </a:rPr>
              <a:t>Unitat 2. Prova</a:t>
            </a:r>
          </a:p>
          <a:p>
            <a:endParaRPr lang="ca-ES" sz="2400">
              <a:latin typeface="ABeZeh" pitchFamily="2" charset="0"/>
              <a:ea typeface="ABeZeh" pitchFamily="2" charset="0"/>
            </a:endParaRPr>
          </a:p>
        </p:txBody>
      </p:sp>
      <p:sp>
        <p:nvSpPr>
          <p:cNvPr id="49" name="Tekstvak 14">
            <a:extLst>
              <a:ext uri="{FF2B5EF4-FFF2-40B4-BE49-F238E27FC236}">
                <a16:creationId xmlns:a16="http://schemas.microsoft.com/office/drawing/2014/main" id="{45C93A20-B385-9932-E6D9-C25A30E4FA81}"/>
              </a:ext>
            </a:extLst>
          </p:cNvPr>
          <p:cNvSpPr txBox="1"/>
          <p:nvPr/>
        </p:nvSpPr>
        <p:spPr>
          <a:xfrm>
            <a:off x="5345525" y="714851"/>
            <a:ext cx="1823185" cy="346249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ca-ES" sz="1100" b="1">
                <a:solidFill>
                  <a:srgbClr val="333333"/>
                </a:solidFill>
                <a:latin typeface="ABeZeh"/>
              </a:rPr>
              <a:t>Qualificació</a:t>
            </a:r>
            <a:endParaRPr lang="ca-ES"/>
          </a:p>
        </p:txBody>
      </p:sp>
      <p:sp>
        <p:nvSpPr>
          <p:cNvPr id="50" name="Rectángulo: esquinas redondeadas 49">
            <a:extLst>
              <a:ext uri="{FF2B5EF4-FFF2-40B4-BE49-F238E27FC236}">
                <a16:creationId xmlns:a16="http://schemas.microsoft.com/office/drawing/2014/main" id="{B337F429-2229-4DDA-4078-9DF011723D01}"/>
              </a:ext>
            </a:extLst>
          </p:cNvPr>
          <p:cNvSpPr/>
          <p:nvPr/>
        </p:nvSpPr>
        <p:spPr>
          <a:xfrm>
            <a:off x="6255657" y="569454"/>
            <a:ext cx="756927" cy="661193"/>
          </a:xfrm>
          <a:prstGeom prst="roundRect">
            <a:avLst/>
          </a:prstGeom>
          <a:noFill/>
          <a:ln w="3175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/>
          </a:p>
        </p:txBody>
      </p:sp>
      <p:sp>
        <p:nvSpPr>
          <p:cNvPr id="58" name="CuadroTexto 57">
            <a:extLst>
              <a:ext uri="{FF2B5EF4-FFF2-40B4-BE49-F238E27FC236}">
                <a16:creationId xmlns:a16="http://schemas.microsoft.com/office/drawing/2014/main" id="{3D141173-9A49-DE82-81E3-757B855C0CC8}"/>
              </a:ext>
            </a:extLst>
          </p:cNvPr>
          <p:cNvSpPr txBox="1"/>
          <p:nvPr/>
        </p:nvSpPr>
        <p:spPr>
          <a:xfrm>
            <a:off x="817735" y="2929430"/>
            <a:ext cx="6452994" cy="1708160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ca-ES" sz="1400" dirty="0">
                <a:solidFill>
                  <a:schemeClr val="tx1"/>
                </a:solidFill>
                <a:latin typeface="ABeZeh" panose="00000500000000000000"/>
              </a:rPr>
              <a:t>Mireia té molt clar quina serà la seua </a:t>
            </a:r>
            <a:r>
              <a:rPr lang="ca-ES" sz="1400" dirty="0">
                <a:solidFill>
                  <a:schemeClr val="bg1">
                    <a:lumMod val="75000"/>
                  </a:schemeClr>
                </a:solidFill>
                <a:latin typeface="ABeZeh" panose="00000500000000000000"/>
              </a:rPr>
              <a:t>____________.</a:t>
            </a:r>
            <a:r>
              <a:rPr lang="ca-ES" sz="1400" dirty="0">
                <a:solidFill>
                  <a:schemeClr val="tx1"/>
                </a:solidFill>
                <a:latin typeface="ABeZeh" panose="00000500000000000000"/>
              </a:rPr>
              <a:t> Vol ser fornera.</a:t>
            </a:r>
          </a:p>
          <a:p>
            <a:pPr>
              <a:lnSpc>
                <a:spcPct val="150000"/>
              </a:lnSpc>
            </a:pPr>
            <a:r>
              <a:rPr lang="ca-ES" sz="1400" dirty="0">
                <a:solidFill>
                  <a:schemeClr val="tx1"/>
                </a:solidFill>
                <a:latin typeface="ABeZeh" panose="00000500000000000000"/>
              </a:rPr>
              <a:t>La </a:t>
            </a:r>
            <a:r>
              <a:rPr lang="ca-ES" sz="1400" dirty="0">
                <a:solidFill>
                  <a:schemeClr val="bg1">
                    <a:lumMod val="75000"/>
                  </a:schemeClr>
                </a:solidFill>
                <a:latin typeface="ABeZeh" panose="00000500000000000000"/>
              </a:rPr>
              <a:t>__________________</a:t>
            </a:r>
            <a:r>
              <a:rPr lang="ca-ES" sz="1400" dirty="0">
                <a:solidFill>
                  <a:schemeClr val="tx1"/>
                </a:solidFill>
                <a:latin typeface="ABeZeh" panose="00000500000000000000"/>
              </a:rPr>
              <a:t> laboral en aquesta empresa comença a les nou</a:t>
            </a:r>
            <a:br>
              <a:rPr lang="ca-ES" sz="1400" dirty="0">
                <a:solidFill>
                  <a:schemeClr val="tx1"/>
                </a:solidFill>
                <a:latin typeface="ABeZeh" panose="00000500000000000000"/>
              </a:rPr>
            </a:br>
            <a:r>
              <a:rPr lang="ca-ES" sz="1400" dirty="0">
                <a:solidFill>
                  <a:schemeClr val="tx1"/>
                </a:solidFill>
                <a:latin typeface="ABeZeh" panose="00000500000000000000"/>
              </a:rPr>
              <a:t>del matí i acaba a les cinc.</a:t>
            </a:r>
          </a:p>
          <a:p>
            <a:pPr>
              <a:lnSpc>
                <a:spcPct val="150000"/>
              </a:lnSpc>
            </a:pPr>
            <a:r>
              <a:rPr lang="ca-ES" sz="1400" dirty="0">
                <a:solidFill>
                  <a:schemeClr val="tx1"/>
                </a:solidFill>
                <a:latin typeface="ABeZeh" panose="00000500000000000000"/>
              </a:rPr>
              <a:t>El personal de la fàbrica va votar a favor de fer una </a:t>
            </a:r>
            <a:r>
              <a:rPr lang="ca-ES" sz="1400" dirty="0">
                <a:solidFill>
                  <a:schemeClr val="bg1">
                    <a:lumMod val="75000"/>
                  </a:schemeClr>
                </a:solidFill>
                <a:latin typeface="ABeZeh" panose="00000500000000000000"/>
              </a:rPr>
              <a:t>_____________</a:t>
            </a:r>
          </a:p>
          <a:p>
            <a:pPr>
              <a:lnSpc>
                <a:spcPct val="150000"/>
              </a:lnSpc>
            </a:pPr>
            <a:r>
              <a:rPr lang="ca-ES" sz="1400" dirty="0">
                <a:solidFill>
                  <a:schemeClr val="tx1"/>
                </a:solidFill>
                <a:latin typeface="ABeZeh" panose="00000500000000000000"/>
              </a:rPr>
              <a:t>per a demanar un augment de </a:t>
            </a:r>
            <a:r>
              <a:rPr lang="ca-ES" sz="1400" dirty="0">
                <a:solidFill>
                  <a:schemeClr val="bg1">
                    <a:lumMod val="75000"/>
                  </a:schemeClr>
                </a:solidFill>
                <a:latin typeface="ABeZeh" panose="00000500000000000000"/>
              </a:rPr>
              <a:t>______________.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14E6D0EE-71C8-4C35-5C30-819A3BD2F88D}"/>
              </a:ext>
            </a:extLst>
          </p:cNvPr>
          <p:cNvSpPr txBox="1"/>
          <p:nvPr/>
        </p:nvSpPr>
        <p:spPr>
          <a:xfrm>
            <a:off x="4303500" y="5344858"/>
            <a:ext cx="1062037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a-ES" sz="1400" b="1" dirty="0">
                <a:solidFill>
                  <a:srgbClr val="009ED0"/>
                </a:solidFill>
                <a:latin typeface="ABeZeh" panose="00000500000000000000"/>
              </a:rPr>
              <a:t>plaça </a:t>
            </a:r>
            <a:endParaRPr lang="ca-ES" sz="1400" dirty="0"/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87D7628F-497A-CE96-9ED7-40D9FA2150B3}"/>
              </a:ext>
            </a:extLst>
          </p:cNvPr>
          <p:cNvSpPr txBox="1"/>
          <p:nvPr/>
        </p:nvSpPr>
        <p:spPr>
          <a:xfrm>
            <a:off x="4303500" y="5960264"/>
            <a:ext cx="1220787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a-ES" sz="1400" b="1">
                <a:solidFill>
                  <a:srgbClr val="009ED0"/>
                </a:solidFill>
                <a:latin typeface="ABeZeh" panose="00000500000000000000"/>
              </a:rPr>
              <a:t>número</a:t>
            </a:r>
            <a:endParaRPr lang="ca-ES" sz="1400"/>
          </a:p>
        </p:txBody>
      </p:sp>
      <p:sp>
        <p:nvSpPr>
          <p:cNvPr id="15" name="Ondertitel 2">
            <a:extLst>
              <a:ext uri="{FF2B5EF4-FFF2-40B4-BE49-F238E27FC236}">
                <a16:creationId xmlns:a16="http://schemas.microsoft.com/office/drawing/2014/main" id="{E33A1774-2B79-AC62-8F83-2D958471F405}"/>
              </a:ext>
            </a:extLst>
          </p:cNvPr>
          <p:cNvSpPr txBox="1">
            <a:spLocks/>
          </p:cNvSpPr>
          <p:nvPr/>
        </p:nvSpPr>
        <p:spPr>
          <a:xfrm>
            <a:off x="603444" y="8121625"/>
            <a:ext cx="6357736" cy="50170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263525">
              <a:lnSpc>
                <a:spcPct val="100000"/>
              </a:lnSpc>
            </a:pPr>
            <a:r>
              <a:rPr lang="ca-ES" sz="1600" b="1" spc="-40" dirty="0">
                <a:solidFill>
                  <a:srgbClr val="333333"/>
                </a:solidFill>
                <a:latin typeface="ABeZeh"/>
                <a:ea typeface="ABeZeh" pitchFamily="2" charset="0"/>
              </a:rPr>
              <a:t>4. Completa les paraules amb la vocal que falta. Posa’ls accent 	quan calga. </a:t>
            </a:r>
            <a:r>
              <a:rPr lang="ca-ES" sz="1600" spc="-40" dirty="0">
                <a:solidFill>
                  <a:srgbClr val="333333"/>
                </a:solidFill>
                <a:latin typeface="ABeZeh"/>
                <a:ea typeface="ABeZeh" pitchFamily="2" charset="0"/>
              </a:rPr>
              <a:t>(1,5 punts)</a:t>
            </a:r>
          </a:p>
        </p:txBody>
      </p:sp>
      <p:sp>
        <p:nvSpPr>
          <p:cNvPr id="25" name="CuadroTexto 24">
            <a:extLst>
              <a:ext uri="{FF2B5EF4-FFF2-40B4-BE49-F238E27FC236}">
                <a16:creationId xmlns:a16="http://schemas.microsoft.com/office/drawing/2014/main" id="{2882BCCC-12FF-D93B-AF62-DCB0848E2F03}"/>
              </a:ext>
            </a:extLst>
          </p:cNvPr>
          <p:cNvSpPr txBox="1"/>
          <p:nvPr/>
        </p:nvSpPr>
        <p:spPr>
          <a:xfrm>
            <a:off x="817735" y="8861983"/>
            <a:ext cx="1479443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a-ES" sz="1400">
                <a:latin typeface="ABeZeh" panose="00000500000000000000"/>
              </a:rPr>
              <a:t>carret___ra</a:t>
            </a:r>
          </a:p>
          <a:p>
            <a:endParaRPr lang="ca-ES" sz="1400">
              <a:latin typeface="ABeZeh" panose="00000500000000000000"/>
            </a:endParaRPr>
          </a:p>
          <a:p>
            <a:r>
              <a:rPr lang="ca-ES" sz="1400">
                <a:latin typeface="ABeZeh" panose="00000500000000000000"/>
              </a:rPr>
              <a:t>anim___l</a:t>
            </a:r>
            <a:endParaRPr lang="ca-ES" sz="1400"/>
          </a:p>
        </p:txBody>
      </p:sp>
      <p:sp>
        <p:nvSpPr>
          <p:cNvPr id="40" name="CuadroTexto 39">
            <a:extLst>
              <a:ext uri="{FF2B5EF4-FFF2-40B4-BE49-F238E27FC236}">
                <a16:creationId xmlns:a16="http://schemas.microsoft.com/office/drawing/2014/main" id="{CBC2B20C-591B-1BD5-FEE0-B0495CC165D0}"/>
              </a:ext>
            </a:extLst>
          </p:cNvPr>
          <p:cNvSpPr txBox="1"/>
          <p:nvPr/>
        </p:nvSpPr>
        <p:spPr>
          <a:xfrm>
            <a:off x="2446076" y="8851990"/>
            <a:ext cx="1479443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a-ES" sz="1400">
                <a:latin typeface="ABeZeh" panose="00000500000000000000"/>
              </a:rPr>
              <a:t>tross___t</a:t>
            </a:r>
          </a:p>
          <a:p>
            <a:endParaRPr lang="ca-ES" sz="1400">
              <a:latin typeface="ABeZeh" panose="00000500000000000000"/>
            </a:endParaRPr>
          </a:p>
          <a:p>
            <a:r>
              <a:rPr lang="ca-ES" sz="1400">
                <a:latin typeface="ABeZeh" panose="00000500000000000000"/>
              </a:rPr>
              <a:t>sof___</a:t>
            </a:r>
            <a:endParaRPr lang="ca-ES" sz="1400"/>
          </a:p>
        </p:txBody>
      </p:sp>
      <p:sp>
        <p:nvSpPr>
          <p:cNvPr id="2" name="Tekstvak 12">
            <a:extLst>
              <a:ext uri="{FF2B5EF4-FFF2-40B4-BE49-F238E27FC236}">
                <a16:creationId xmlns:a16="http://schemas.microsoft.com/office/drawing/2014/main" id="{47CF7F20-A576-F5BE-F2B2-372AF3FFDB3D}"/>
              </a:ext>
            </a:extLst>
          </p:cNvPr>
          <p:cNvSpPr txBox="1"/>
          <p:nvPr/>
        </p:nvSpPr>
        <p:spPr>
          <a:xfrm>
            <a:off x="1021038" y="2461822"/>
            <a:ext cx="5570554" cy="388568"/>
          </a:xfrm>
          <a:prstGeom prst="rect">
            <a:avLst/>
          </a:prstGeom>
          <a:ln>
            <a:solidFill>
              <a:srgbClr val="009ED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ca-ES" sz="1400" dirty="0">
                <a:solidFill>
                  <a:srgbClr val="009ED0"/>
                </a:solidFill>
                <a:latin typeface="ABeZeh" panose="00000500000000000000"/>
              </a:rPr>
              <a:t>jornada           professió       vaga             sou</a:t>
            </a:r>
          </a:p>
        </p:txBody>
      </p:sp>
      <p:sp>
        <p:nvSpPr>
          <p:cNvPr id="4" name="Ondertitel 2">
            <a:extLst>
              <a:ext uri="{FF2B5EF4-FFF2-40B4-BE49-F238E27FC236}">
                <a16:creationId xmlns:a16="http://schemas.microsoft.com/office/drawing/2014/main" id="{83882C3C-7B41-9C9E-6C0F-71240638D704}"/>
              </a:ext>
            </a:extLst>
          </p:cNvPr>
          <p:cNvSpPr txBox="1">
            <a:spLocks/>
          </p:cNvSpPr>
          <p:nvPr/>
        </p:nvSpPr>
        <p:spPr>
          <a:xfrm>
            <a:off x="660363" y="4735472"/>
            <a:ext cx="6183261" cy="50170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ca-ES" sz="1600" b="1">
                <a:solidFill>
                  <a:srgbClr val="333333"/>
                </a:solidFill>
                <a:latin typeface="ABeZeh"/>
                <a:ea typeface="ABeZeh" pitchFamily="2" charset="0"/>
              </a:rPr>
              <a:t>2. Escriu l’abreviatura que correspon a cada paraula. </a:t>
            </a:r>
            <a:r>
              <a:rPr lang="ca-ES" sz="1600">
                <a:solidFill>
                  <a:srgbClr val="333333"/>
                </a:solidFill>
                <a:latin typeface="ABeZeh"/>
                <a:ea typeface="ABeZeh" pitchFamily="2" charset="0"/>
              </a:rPr>
              <a:t>(1 punt)</a:t>
            </a:r>
          </a:p>
        </p:txBody>
      </p:sp>
      <p:grpSp>
        <p:nvGrpSpPr>
          <p:cNvPr id="27" name="Grupo 26">
            <a:extLst>
              <a:ext uri="{FF2B5EF4-FFF2-40B4-BE49-F238E27FC236}">
                <a16:creationId xmlns:a16="http://schemas.microsoft.com/office/drawing/2014/main" id="{0DAD708D-298B-B417-F9F6-DD71C22F0728}"/>
              </a:ext>
            </a:extLst>
          </p:cNvPr>
          <p:cNvGrpSpPr/>
          <p:nvPr/>
        </p:nvGrpSpPr>
        <p:grpSpPr>
          <a:xfrm>
            <a:off x="5232358" y="5309067"/>
            <a:ext cx="1881000" cy="369332"/>
            <a:chOff x="1934454" y="5144376"/>
            <a:chExt cx="1881000" cy="369332"/>
          </a:xfrm>
        </p:grpSpPr>
        <p:pic>
          <p:nvPicPr>
            <p:cNvPr id="17" name="Picture 2">
              <a:extLst>
                <a:ext uri="{FF2B5EF4-FFF2-40B4-BE49-F238E27FC236}">
                  <a16:creationId xmlns:a16="http://schemas.microsoft.com/office/drawing/2014/main" id="{488B9A65-BD81-44A9-D065-CF277086635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V="1">
              <a:off x="1934454" y="5292554"/>
              <a:ext cx="250368" cy="16946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4" name="CuadroTexto 23">
              <a:extLst>
                <a:ext uri="{FF2B5EF4-FFF2-40B4-BE49-F238E27FC236}">
                  <a16:creationId xmlns:a16="http://schemas.microsoft.com/office/drawing/2014/main" id="{30F85332-5980-7D1C-C46B-A7A82CB39DC2}"/>
                </a:ext>
              </a:extLst>
            </p:cNvPr>
            <p:cNvSpPr txBox="1"/>
            <p:nvPr/>
          </p:nvSpPr>
          <p:spPr>
            <a:xfrm>
              <a:off x="2416061" y="5144376"/>
              <a:ext cx="1399393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endParaRPr lang="ca-ES" dirty="0"/>
            </a:p>
          </p:txBody>
        </p:sp>
      </p:grpSp>
      <p:grpSp>
        <p:nvGrpSpPr>
          <p:cNvPr id="28" name="Grupo 27">
            <a:extLst>
              <a:ext uri="{FF2B5EF4-FFF2-40B4-BE49-F238E27FC236}">
                <a16:creationId xmlns:a16="http://schemas.microsoft.com/office/drawing/2014/main" id="{1230D281-D60F-14E2-2FD2-146FE18E0F97}"/>
              </a:ext>
            </a:extLst>
          </p:cNvPr>
          <p:cNvGrpSpPr/>
          <p:nvPr/>
        </p:nvGrpSpPr>
        <p:grpSpPr>
          <a:xfrm>
            <a:off x="5273919" y="5946587"/>
            <a:ext cx="1852730" cy="369332"/>
            <a:chOff x="1976015" y="5781896"/>
            <a:chExt cx="1852730" cy="369332"/>
          </a:xfrm>
        </p:grpSpPr>
        <p:pic>
          <p:nvPicPr>
            <p:cNvPr id="21" name="Picture 2">
              <a:extLst>
                <a:ext uri="{FF2B5EF4-FFF2-40B4-BE49-F238E27FC236}">
                  <a16:creationId xmlns:a16="http://schemas.microsoft.com/office/drawing/2014/main" id="{D514EF86-2260-C35C-5F66-F391DEAE867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V="1">
              <a:off x="1976015" y="5888300"/>
              <a:ext cx="250368" cy="16946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6" name="CuadroTexto 25">
              <a:extLst>
                <a:ext uri="{FF2B5EF4-FFF2-40B4-BE49-F238E27FC236}">
                  <a16:creationId xmlns:a16="http://schemas.microsoft.com/office/drawing/2014/main" id="{5451697C-A92F-F4EE-9EB9-71DD13389C8E}"/>
                </a:ext>
              </a:extLst>
            </p:cNvPr>
            <p:cNvSpPr txBox="1"/>
            <p:nvPr/>
          </p:nvSpPr>
          <p:spPr>
            <a:xfrm>
              <a:off x="2429352" y="5781896"/>
              <a:ext cx="1399393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endParaRPr lang="ca-ES" dirty="0"/>
            </a:p>
          </p:txBody>
        </p:sp>
      </p:grpSp>
      <p:sp>
        <p:nvSpPr>
          <p:cNvPr id="43" name="CuadroTexto 42">
            <a:extLst>
              <a:ext uri="{FF2B5EF4-FFF2-40B4-BE49-F238E27FC236}">
                <a16:creationId xmlns:a16="http://schemas.microsoft.com/office/drawing/2014/main" id="{022CA07D-E086-A82B-533B-91BA656F4B7A}"/>
              </a:ext>
            </a:extLst>
          </p:cNvPr>
          <p:cNvSpPr txBox="1"/>
          <p:nvPr/>
        </p:nvSpPr>
        <p:spPr>
          <a:xfrm>
            <a:off x="958026" y="5328900"/>
            <a:ext cx="1062037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a-ES" sz="1400" b="1">
                <a:solidFill>
                  <a:srgbClr val="009ED0"/>
                </a:solidFill>
                <a:latin typeface="ABeZeh" panose="00000500000000000000"/>
              </a:rPr>
              <a:t>pàgina </a:t>
            </a:r>
            <a:endParaRPr lang="ca-ES" sz="1400"/>
          </a:p>
        </p:txBody>
      </p:sp>
      <p:sp>
        <p:nvSpPr>
          <p:cNvPr id="44" name="CuadroTexto 43">
            <a:extLst>
              <a:ext uri="{FF2B5EF4-FFF2-40B4-BE49-F238E27FC236}">
                <a16:creationId xmlns:a16="http://schemas.microsoft.com/office/drawing/2014/main" id="{6D78AAF0-5EFF-8C77-FEEF-1E006E661595}"/>
              </a:ext>
            </a:extLst>
          </p:cNvPr>
          <p:cNvSpPr txBox="1"/>
          <p:nvPr/>
        </p:nvSpPr>
        <p:spPr>
          <a:xfrm>
            <a:off x="970460" y="5921089"/>
            <a:ext cx="1005761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a-ES" sz="1400" b="1">
                <a:solidFill>
                  <a:srgbClr val="009ED0"/>
                </a:solidFill>
                <a:latin typeface="ABeZeh" panose="00000500000000000000"/>
              </a:rPr>
              <a:t>article</a:t>
            </a:r>
            <a:endParaRPr lang="ca-ES" sz="1400"/>
          </a:p>
        </p:txBody>
      </p:sp>
      <p:grpSp>
        <p:nvGrpSpPr>
          <p:cNvPr id="46" name="Grupo 45">
            <a:extLst>
              <a:ext uri="{FF2B5EF4-FFF2-40B4-BE49-F238E27FC236}">
                <a16:creationId xmlns:a16="http://schemas.microsoft.com/office/drawing/2014/main" id="{D0091671-99E9-7959-4389-763EAC0E0907}"/>
              </a:ext>
            </a:extLst>
          </p:cNvPr>
          <p:cNvGrpSpPr/>
          <p:nvPr/>
        </p:nvGrpSpPr>
        <p:grpSpPr>
          <a:xfrm>
            <a:off x="1898837" y="5266487"/>
            <a:ext cx="1881000" cy="317645"/>
            <a:chOff x="1934454" y="5144376"/>
            <a:chExt cx="1881000" cy="317645"/>
          </a:xfrm>
        </p:grpSpPr>
        <p:pic>
          <p:nvPicPr>
            <p:cNvPr id="51" name="Picture 2">
              <a:extLst>
                <a:ext uri="{FF2B5EF4-FFF2-40B4-BE49-F238E27FC236}">
                  <a16:creationId xmlns:a16="http://schemas.microsoft.com/office/drawing/2014/main" id="{63452A4F-A47E-1071-633B-782B94110E9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V="1">
              <a:off x="1934454" y="5292554"/>
              <a:ext cx="250368" cy="16946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2" name="CuadroTexto 51">
              <a:extLst>
                <a:ext uri="{FF2B5EF4-FFF2-40B4-BE49-F238E27FC236}">
                  <a16:creationId xmlns:a16="http://schemas.microsoft.com/office/drawing/2014/main" id="{27EB84FC-8746-DEC2-FB8C-110D077D9F09}"/>
                </a:ext>
              </a:extLst>
            </p:cNvPr>
            <p:cNvSpPr txBox="1"/>
            <p:nvPr/>
          </p:nvSpPr>
          <p:spPr>
            <a:xfrm>
              <a:off x="2416061" y="5144376"/>
              <a:ext cx="1399393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endParaRPr lang="ca-ES" sz="1100" dirty="0"/>
            </a:p>
          </p:txBody>
        </p:sp>
      </p:grpSp>
      <p:grpSp>
        <p:nvGrpSpPr>
          <p:cNvPr id="53" name="Grupo 52">
            <a:extLst>
              <a:ext uri="{FF2B5EF4-FFF2-40B4-BE49-F238E27FC236}">
                <a16:creationId xmlns:a16="http://schemas.microsoft.com/office/drawing/2014/main" id="{92B21A3A-60D3-85DC-6360-4493F2985B49}"/>
              </a:ext>
            </a:extLst>
          </p:cNvPr>
          <p:cNvGrpSpPr/>
          <p:nvPr/>
        </p:nvGrpSpPr>
        <p:grpSpPr>
          <a:xfrm>
            <a:off x="1976221" y="5904007"/>
            <a:ext cx="1852730" cy="369332"/>
            <a:chOff x="1976015" y="5781896"/>
            <a:chExt cx="1852730" cy="369332"/>
          </a:xfrm>
        </p:grpSpPr>
        <p:pic>
          <p:nvPicPr>
            <p:cNvPr id="54" name="Picture 2">
              <a:extLst>
                <a:ext uri="{FF2B5EF4-FFF2-40B4-BE49-F238E27FC236}">
                  <a16:creationId xmlns:a16="http://schemas.microsoft.com/office/drawing/2014/main" id="{16BDD781-20A6-D27F-D838-C3D0222869D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V="1">
              <a:off x="1976015" y="5888300"/>
              <a:ext cx="250368" cy="16946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5" name="CuadroTexto 54">
              <a:extLst>
                <a:ext uri="{FF2B5EF4-FFF2-40B4-BE49-F238E27FC236}">
                  <a16:creationId xmlns:a16="http://schemas.microsoft.com/office/drawing/2014/main" id="{58BF0DC6-4975-FC39-AA50-90C0F96D23B1}"/>
                </a:ext>
              </a:extLst>
            </p:cNvPr>
            <p:cNvSpPr txBox="1"/>
            <p:nvPr/>
          </p:nvSpPr>
          <p:spPr>
            <a:xfrm>
              <a:off x="2429352" y="5781896"/>
              <a:ext cx="1399393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endParaRPr lang="ca-ES" dirty="0"/>
            </a:p>
          </p:txBody>
        </p:sp>
      </p:grpSp>
      <p:sp>
        <p:nvSpPr>
          <p:cNvPr id="59" name="Rectángulo: esquinas redondeadas 58">
            <a:extLst>
              <a:ext uri="{FF2B5EF4-FFF2-40B4-BE49-F238E27FC236}">
                <a16:creationId xmlns:a16="http://schemas.microsoft.com/office/drawing/2014/main" id="{4B5F1256-45D7-FA70-05AE-9D1401E47081}"/>
              </a:ext>
            </a:extLst>
          </p:cNvPr>
          <p:cNvSpPr/>
          <p:nvPr/>
        </p:nvSpPr>
        <p:spPr>
          <a:xfrm>
            <a:off x="1406508" y="6890296"/>
            <a:ext cx="5275447" cy="443249"/>
          </a:xfrm>
          <a:prstGeom prst="roundRect">
            <a:avLst/>
          </a:prstGeom>
          <a:ln>
            <a:solidFill>
              <a:srgbClr val="009ED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ca-ES" sz="1400">
                <a:solidFill>
                  <a:schemeClr val="tx1"/>
                </a:solidFill>
                <a:latin typeface="ABeZeh" panose="00000500000000000000"/>
              </a:rPr>
              <a:t>plàstic         paper          finestra          balcó        natural</a:t>
            </a:r>
          </a:p>
        </p:txBody>
      </p:sp>
      <p:sp>
        <p:nvSpPr>
          <p:cNvPr id="60" name="Ondertitel 2">
            <a:extLst>
              <a:ext uri="{FF2B5EF4-FFF2-40B4-BE49-F238E27FC236}">
                <a16:creationId xmlns:a16="http://schemas.microsoft.com/office/drawing/2014/main" id="{4989F50A-40F3-5DB9-A0F4-948E0D97EC1F}"/>
              </a:ext>
            </a:extLst>
          </p:cNvPr>
          <p:cNvSpPr txBox="1">
            <a:spLocks/>
          </p:cNvSpPr>
          <p:nvPr/>
        </p:nvSpPr>
        <p:spPr>
          <a:xfrm>
            <a:off x="838119" y="7540544"/>
            <a:ext cx="6452993" cy="50170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79388">
              <a:lnSpc>
                <a:spcPct val="100000"/>
              </a:lnSpc>
              <a:spcBef>
                <a:spcPts val="0"/>
              </a:spcBef>
            </a:pPr>
            <a:r>
              <a:rPr lang="ca-ES" sz="1400" spc="-50" dirty="0">
                <a:solidFill>
                  <a:schemeClr val="bg1">
                    <a:lumMod val="65000"/>
                  </a:schemeClr>
                </a:solidFill>
                <a:latin typeface="ABeZeh" pitchFamily="2" charset="0"/>
                <a:ea typeface="ABeZeh" pitchFamily="2" charset="0"/>
              </a:rPr>
              <a:t>_____________________________________________________________</a:t>
            </a:r>
          </a:p>
        </p:txBody>
      </p:sp>
      <p:sp>
        <p:nvSpPr>
          <p:cNvPr id="61" name="CuadroTexto 60">
            <a:extLst>
              <a:ext uri="{FF2B5EF4-FFF2-40B4-BE49-F238E27FC236}">
                <a16:creationId xmlns:a16="http://schemas.microsoft.com/office/drawing/2014/main" id="{42EA61E2-1A26-4E50-26D4-E522D64AE3A1}"/>
              </a:ext>
            </a:extLst>
          </p:cNvPr>
          <p:cNvSpPr txBox="1"/>
          <p:nvPr/>
        </p:nvSpPr>
        <p:spPr>
          <a:xfrm>
            <a:off x="4013273" y="8851990"/>
            <a:ext cx="1479443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a-ES" sz="1400">
                <a:latin typeface="ABeZeh" panose="00000500000000000000"/>
              </a:rPr>
              <a:t>col·lecci___</a:t>
            </a:r>
          </a:p>
          <a:p>
            <a:endParaRPr lang="ca-ES" sz="1400">
              <a:latin typeface="ABeZeh" panose="00000500000000000000"/>
            </a:endParaRPr>
          </a:p>
          <a:p>
            <a:r>
              <a:rPr lang="ca-ES" sz="1400">
                <a:latin typeface="ABeZeh" panose="00000500000000000000"/>
              </a:rPr>
              <a:t>ordinad___r</a:t>
            </a:r>
            <a:endParaRPr lang="ca-ES" sz="1400"/>
          </a:p>
        </p:txBody>
      </p:sp>
      <p:sp>
        <p:nvSpPr>
          <p:cNvPr id="62" name="CuadroTexto 61">
            <a:extLst>
              <a:ext uri="{FF2B5EF4-FFF2-40B4-BE49-F238E27FC236}">
                <a16:creationId xmlns:a16="http://schemas.microsoft.com/office/drawing/2014/main" id="{3C04CD8D-B9FA-A4E0-D919-E914FADD0165}"/>
              </a:ext>
            </a:extLst>
          </p:cNvPr>
          <p:cNvSpPr txBox="1"/>
          <p:nvPr/>
        </p:nvSpPr>
        <p:spPr>
          <a:xfrm>
            <a:off x="5791286" y="8821548"/>
            <a:ext cx="1479443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a-ES" sz="1400">
                <a:latin typeface="ABeZeh" panose="00000500000000000000"/>
              </a:rPr>
              <a:t>portugu___s</a:t>
            </a:r>
          </a:p>
          <a:p>
            <a:endParaRPr lang="ca-ES" sz="1400">
              <a:latin typeface="ABeZeh" panose="00000500000000000000"/>
            </a:endParaRPr>
          </a:p>
          <a:p>
            <a:r>
              <a:rPr lang="ca-ES" sz="1400">
                <a:latin typeface="ABeZeh" panose="00000500000000000000"/>
              </a:rPr>
              <a:t>xicl___t</a:t>
            </a:r>
            <a:endParaRPr lang="ca-ES" sz="1400"/>
          </a:p>
        </p:txBody>
      </p:sp>
      <p:grpSp>
        <p:nvGrpSpPr>
          <p:cNvPr id="7" name="Groep 10">
            <a:extLst>
              <a:ext uri="{FF2B5EF4-FFF2-40B4-BE49-F238E27FC236}">
                <a16:creationId xmlns:a16="http://schemas.microsoft.com/office/drawing/2014/main" id="{20D3A625-EBF4-0AFB-1D9A-3651491878DB}"/>
              </a:ext>
            </a:extLst>
          </p:cNvPr>
          <p:cNvGrpSpPr/>
          <p:nvPr/>
        </p:nvGrpSpPr>
        <p:grpSpPr>
          <a:xfrm>
            <a:off x="628560" y="1057503"/>
            <a:ext cx="6215064" cy="692692"/>
            <a:chOff x="628560" y="1057503"/>
            <a:chExt cx="6215064" cy="692692"/>
          </a:xfrm>
        </p:grpSpPr>
        <p:sp>
          <p:nvSpPr>
            <p:cNvPr id="9" name="Afgeronde rechthoek 11">
              <a:extLst>
                <a:ext uri="{FF2B5EF4-FFF2-40B4-BE49-F238E27FC236}">
                  <a16:creationId xmlns:a16="http://schemas.microsoft.com/office/drawing/2014/main" id="{8130649F-5E7F-7CAB-2850-C227AD33DD5F}"/>
                </a:ext>
              </a:extLst>
            </p:cNvPr>
            <p:cNvSpPr/>
            <p:nvPr/>
          </p:nvSpPr>
          <p:spPr>
            <a:xfrm>
              <a:off x="722623" y="1390195"/>
              <a:ext cx="3613849" cy="360000"/>
            </a:xfrm>
            <a:prstGeom prst="roundRect">
              <a:avLst>
                <a:gd name="adj" fmla="val 50000"/>
              </a:avLst>
            </a:prstGeom>
            <a:solidFill>
              <a:srgbClr val="F7F7F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a-ES"/>
            </a:p>
          </p:txBody>
        </p:sp>
        <p:sp>
          <p:nvSpPr>
            <p:cNvPr id="10" name="Tekstvak 12">
              <a:extLst>
                <a:ext uri="{FF2B5EF4-FFF2-40B4-BE49-F238E27FC236}">
                  <a16:creationId xmlns:a16="http://schemas.microsoft.com/office/drawing/2014/main" id="{94640E5D-7E62-4719-A6E8-751E99FF98F8}"/>
                </a:ext>
              </a:extLst>
            </p:cNvPr>
            <p:cNvSpPr txBox="1"/>
            <p:nvPr/>
          </p:nvSpPr>
          <p:spPr>
            <a:xfrm>
              <a:off x="628560" y="1057503"/>
              <a:ext cx="1657441" cy="346249"/>
            </a:xfrm>
            <a:prstGeom prst="rect">
              <a:avLst/>
            </a:prstGeom>
            <a:noFill/>
          </p:spPr>
          <p:txBody>
            <a:bodyPr wrap="square" lIns="91440" tIns="45720" rIns="91440" bIns="45720" anchor="t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ca-ES" sz="1100" b="1">
                  <a:solidFill>
                    <a:srgbClr val="333333"/>
                  </a:solidFill>
                  <a:latin typeface="ABeZeh"/>
                </a:rPr>
                <a:t>Nom i cognoms</a:t>
              </a:r>
              <a:endParaRPr lang="ca-ES"/>
            </a:p>
          </p:txBody>
        </p:sp>
        <p:sp>
          <p:nvSpPr>
            <p:cNvPr id="11" name="Afgeronde rechthoek 13">
              <a:extLst>
                <a:ext uri="{FF2B5EF4-FFF2-40B4-BE49-F238E27FC236}">
                  <a16:creationId xmlns:a16="http://schemas.microsoft.com/office/drawing/2014/main" id="{EB1BDC59-CDA7-45EE-9975-50D47728BAA8}"/>
                </a:ext>
              </a:extLst>
            </p:cNvPr>
            <p:cNvSpPr/>
            <p:nvPr/>
          </p:nvSpPr>
          <p:spPr>
            <a:xfrm>
              <a:off x="4571999" y="1381374"/>
              <a:ext cx="2271625" cy="360000"/>
            </a:xfrm>
            <a:prstGeom prst="roundRect">
              <a:avLst>
                <a:gd name="adj" fmla="val 50000"/>
              </a:avLst>
            </a:prstGeom>
            <a:solidFill>
              <a:srgbClr val="F7F7F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a-ES"/>
            </a:p>
          </p:txBody>
        </p:sp>
        <p:sp>
          <p:nvSpPr>
            <p:cNvPr id="12" name="Tekstvak 14">
              <a:extLst>
                <a:ext uri="{FF2B5EF4-FFF2-40B4-BE49-F238E27FC236}">
                  <a16:creationId xmlns:a16="http://schemas.microsoft.com/office/drawing/2014/main" id="{79D9EECD-9468-3479-1C14-D99088AC81E5}"/>
                </a:ext>
              </a:extLst>
            </p:cNvPr>
            <p:cNvSpPr txBox="1"/>
            <p:nvPr/>
          </p:nvSpPr>
          <p:spPr>
            <a:xfrm>
              <a:off x="4534953" y="1058060"/>
              <a:ext cx="1823185" cy="346249"/>
            </a:xfrm>
            <a:prstGeom prst="rect">
              <a:avLst/>
            </a:prstGeom>
            <a:noFill/>
          </p:spPr>
          <p:txBody>
            <a:bodyPr wrap="square" lIns="91440" tIns="45720" rIns="91440" bIns="45720" anchor="t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ca-ES" sz="1100" b="1">
                  <a:solidFill>
                    <a:srgbClr val="333333"/>
                  </a:solidFill>
                  <a:latin typeface="ABeZeh"/>
                </a:rPr>
                <a:t>Data</a:t>
              </a:r>
              <a:endParaRPr lang="ca-ES" sz="1100" b="1"/>
            </a:p>
          </p:txBody>
        </p:sp>
      </p:grpSp>
    </p:spTree>
    <p:extLst>
      <p:ext uri="{BB962C8B-B14F-4D97-AF65-F5344CB8AC3E}">
        <p14:creationId xmlns:p14="http://schemas.microsoft.com/office/powerpoint/2010/main" val="22016827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hthoek 17">
            <a:extLst>
              <a:ext uri="{FF2B5EF4-FFF2-40B4-BE49-F238E27FC236}">
                <a16:creationId xmlns:a16="http://schemas.microsoft.com/office/drawing/2014/main" id="{9E780340-43FD-A644-8CB7-C402BAEBD479}"/>
              </a:ext>
            </a:extLst>
          </p:cNvPr>
          <p:cNvSpPr/>
          <p:nvPr/>
        </p:nvSpPr>
        <p:spPr>
          <a:xfrm>
            <a:off x="-1" y="9971813"/>
            <a:ext cx="7559675" cy="720000"/>
          </a:xfrm>
          <a:prstGeom prst="rect">
            <a:avLst/>
          </a:prstGeom>
          <a:solidFill>
            <a:srgbClr val="009ED0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/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12E876F0-2B13-244F-9D5B-F3D8A9587D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28560" y="10110748"/>
            <a:ext cx="5669756" cy="302984"/>
          </a:xfrm>
        </p:spPr>
        <p:txBody>
          <a:bodyPr anchor="ctr"/>
          <a:lstStyle/>
          <a:p>
            <a:pPr algn="l"/>
            <a:r>
              <a:rPr lang="ca-ES" sz="1050">
                <a:solidFill>
                  <a:srgbClr val="C2C2C2"/>
                </a:solidFill>
                <a:latin typeface="ABeZeh" pitchFamily="2" charset="0"/>
                <a:ea typeface="ABeZeh" pitchFamily="2" charset="0"/>
              </a:rPr>
              <a:t>Mètode Snappet. Prova 4t. Unitat 2. Pàgina 2 de 2.</a:t>
            </a:r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BA60057A-157B-224C-A3B6-CC58E9E01041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021802" y="10104122"/>
            <a:ext cx="804656" cy="227691"/>
          </a:xfrm>
          <a:prstGeom prst="rect">
            <a:avLst/>
          </a:prstGeom>
        </p:spPr>
      </p:pic>
      <p:sp>
        <p:nvSpPr>
          <p:cNvPr id="9" name="Ondertitel 2">
            <a:extLst>
              <a:ext uri="{FF2B5EF4-FFF2-40B4-BE49-F238E27FC236}">
                <a16:creationId xmlns:a16="http://schemas.microsoft.com/office/drawing/2014/main" id="{CF55B64B-946E-E84E-961A-030457A34687}"/>
              </a:ext>
            </a:extLst>
          </p:cNvPr>
          <p:cNvSpPr txBox="1">
            <a:spLocks/>
          </p:cNvSpPr>
          <p:nvPr/>
        </p:nvSpPr>
        <p:spPr>
          <a:xfrm>
            <a:off x="628560" y="638262"/>
            <a:ext cx="4082588" cy="41261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ca-ES" sz="2400" b="1">
                <a:solidFill>
                  <a:srgbClr val="009ED0"/>
                </a:solidFill>
                <a:latin typeface="ABeZeh"/>
                <a:ea typeface="ABeZeh" pitchFamily="2" charset="0"/>
              </a:rPr>
              <a:t>Unitat 2. Prova</a:t>
            </a:r>
          </a:p>
          <a:p>
            <a:endParaRPr lang="ca-ES" sz="2400">
              <a:latin typeface="ABeZeh" pitchFamily="2" charset="0"/>
              <a:ea typeface="ABeZeh" pitchFamily="2" charset="0"/>
            </a:endParaRPr>
          </a:p>
        </p:txBody>
      </p:sp>
      <p:sp>
        <p:nvSpPr>
          <p:cNvPr id="19" name="Ondertitel 2">
            <a:extLst>
              <a:ext uri="{FF2B5EF4-FFF2-40B4-BE49-F238E27FC236}">
                <a16:creationId xmlns:a16="http://schemas.microsoft.com/office/drawing/2014/main" id="{FDAEF277-8BDE-45F8-BBD3-71B3154DDE7A}"/>
              </a:ext>
            </a:extLst>
          </p:cNvPr>
          <p:cNvSpPr txBox="1">
            <a:spLocks/>
          </p:cNvSpPr>
          <p:nvPr/>
        </p:nvSpPr>
        <p:spPr>
          <a:xfrm>
            <a:off x="628585" y="1857081"/>
            <a:ext cx="6347948" cy="50170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79388">
              <a:lnSpc>
                <a:spcPct val="100000"/>
              </a:lnSpc>
              <a:spcBef>
                <a:spcPts val="0"/>
              </a:spcBef>
            </a:pPr>
            <a:r>
              <a:rPr lang="ca-ES" sz="1600" b="1" dirty="0">
                <a:solidFill>
                  <a:srgbClr val="333333"/>
                </a:solidFill>
                <a:latin typeface="ABeZeh"/>
                <a:ea typeface="ABeZeh" pitchFamily="2" charset="0"/>
              </a:rPr>
              <a:t>5. Torna a escriure aquesta oració amb la intenció indicada en 	cada cas. </a:t>
            </a:r>
            <a:r>
              <a:rPr lang="ca-ES" sz="1600" dirty="0">
                <a:solidFill>
                  <a:srgbClr val="333333"/>
                </a:solidFill>
                <a:latin typeface="ABeZeh"/>
                <a:ea typeface="ABeZeh" pitchFamily="2" charset="0"/>
              </a:rPr>
              <a:t>(1,5 punts)</a:t>
            </a:r>
          </a:p>
        </p:txBody>
      </p:sp>
      <p:sp>
        <p:nvSpPr>
          <p:cNvPr id="21" name="Ondertitel 2">
            <a:extLst>
              <a:ext uri="{FF2B5EF4-FFF2-40B4-BE49-F238E27FC236}">
                <a16:creationId xmlns:a16="http://schemas.microsoft.com/office/drawing/2014/main" id="{0791C9BA-BD28-430D-951E-88D86B729CEC}"/>
              </a:ext>
            </a:extLst>
          </p:cNvPr>
          <p:cNvSpPr txBox="1">
            <a:spLocks/>
          </p:cNvSpPr>
          <p:nvPr/>
        </p:nvSpPr>
        <p:spPr>
          <a:xfrm>
            <a:off x="626437" y="5844767"/>
            <a:ext cx="6683846" cy="50170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0"/>
              </a:spcBef>
              <a:tabLst>
                <a:tab pos="263525" algn="l"/>
              </a:tabLst>
            </a:pPr>
            <a:r>
              <a:rPr lang="ca-ES" sz="1600" b="1" dirty="0">
                <a:solidFill>
                  <a:srgbClr val="333333"/>
                </a:solidFill>
                <a:latin typeface="ABeZeh"/>
                <a:ea typeface="ABeZeh" pitchFamily="2" charset="0"/>
              </a:rPr>
              <a:t>7. </a:t>
            </a:r>
            <a:r>
              <a:rPr lang="ca-ES" sz="1600" b="1" dirty="0" err="1">
                <a:solidFill>
                  <a:srgbClr val="333333"/>
                </a:solidFill>
                <a:latin typeface="ABeZeh"/>
                <a:ea typeface="ABeZeh" pitchFamily="2" charset="0"/>
              </a:rPr>
              <a:t>Llig</a:t>
            </a:r>
            <a:r>
              <a:rPr lang="ca-ES" sz="1600" b="1" dirty="0">
                <a:solidFill>
                  <a:srgbClr val="333333"/>
                </a:solidFill>
                <a:latin typeface="ABeZeh"/>
                <a:ea typeface="ABeZeh" pitchFamily="2" charset="0"/>
              </a:rPr>
              <a:t> aquestes afirmacions sobre el teatre i escriu V en les 	verdaderes i F en les falses.</a:t>
            </a:r>
            <a:r>
              <a:rPr lang="ca-ES" sz="1600" dirty="0">
                <a:solidFill>
                  <a:srgbClr val="333333"/>
                </a:solidFill>
                <a:latin typeface="ABeZeh"/>
                <a:ea typeface="ABeZeh" pitchFamily="2" charset="0"/>
              </a:rPr>
              <a:t> (1 punt)</a:t>
            </a:r>
          </a:p>
        </p:txBody>
      </p:sp>
      <p:sp>
        <p:nvSpPr>
          <p:cNvPr id="43" name="Ondertitel 2">
            <a:extLst>
              <a:ext uri="{FF2B5EF4-FFF2-40B4-BE49-F238E27FC236}">
                <a16:creationId xmlns:a16="http://schemas.microsoft.com/office/drawing/2014/main" id="{B41AE926-615F-4C2E-8EC5-47B3A4A5D915}"/>
              </a:ext>
            </a:extLst>
          </p:cNvPr>
          <p:cNvSpPr txBox="1">
            <a:spLocks/>
          </p:cNvSpPr>
          <p:nvPr/>
        </p:nvSpPr>
        <p:spPr>
          <a:xfrm>
            <a:off x="1198457" y="2742218"/>
            <a:ext cx="1126820" cy="46244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endParaRPr lang="ca-ES" sz="1200">
              <a:solidFill>
                <a:srgbClr val="009ED0"/>
              </a:solidFill>
              <a:latin typeface="ABeZeh" pitchFamily="2" charset="0"/>
              <a:ea typeface="ABeZeh" pitchFamily="2" charset="0"/>
            </a:endParaRPr>
          </a:p>
        </p:txBody>
      </p:sp>
      <p:sp>
        <p:nvSpPr>
          <p:cNvPr id="40" name="Tekstvak 12">
            <a:extLst>
              <a:ext uri="{FF2B5EF4-FFF2-40B4-BE49-F238E27FC236}">
                <a16:creationId xmlns:a16="http://schemas.microsoft.com/office/drawing/2014/main" id="{BAC24CFC-A3A7-CE17-8CE3-C050A9C2A17B}"/>
              </a:ext>
            </a:extLst>
          </p:cNvPr>
          <p:cNvSpPr txBox="1"/>
          <p:nvPr/>
        </p:nvSpPr>
        <p:spPr>
          <a:xfrm>
            <a:off x="2101000" y="2539904"/>
            <a:ext cx="3003248" cy="415498"/>
          </a:xfrm>
          <a:prstGeom prst="rect">
            <a:avLst/>
          </a:prstGeom>
          <a:ln>
            <a:solidFill>
              <a:srgbClr val="009ED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91440" tIns="45720" rIns="91440" bIns="4572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ca-ES" sz="1400">
                <a:solidFill>
                  <a:srgbClr val="009ED0"/>
                </a:solidFill>
                <a:latin typeface="ABeZeh" panose="00000500000000000000"/>
              </a:rPr>
              <a:t>Raquel viu en aquest carrer.</a:t>
            </a:r>
          </a:p>
        </p:txBody>
      </p:sp>
      <p:sp>
        <p:nvSpPr>
          <p:cNvPr id="41" name="Afgeronde rechthoek 95">
            <a:extLst>
              <a:ext uri="{FF2B5EF4-FFF2-40B4-BE49-F238E27FC236}">
                <a16:creationId xmlns:a16="http://schemas.microsoft.com/office/drawing/2014/main" id="{763CA1A4-93B7-098F-AD1C-E293B482C947}"/>
              </a:ext>
            </a:extLst>
          </p:cNvPr>
          <p:cNvSpPr/>
          <p:nvPr/>
        </p:nvSpPr>
        <p:spPr>
          <a:xfrm>
            <a:off x="895614" y="3579863"/>
            <a:ext cx="1303949" cy="352905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ca-ES" sz="1400">
                <a:solidFill>
                  <a:srgbClr val="009ED0"/>
                </a:solidFill>
                <a:latin typeface="ABeZeh" panose="00000500000000000000"/>
              </a:rPr>
              <a:t>preguntar</a:t>
            </a:r>
          </a:p>
        </p:txBody>
      </p:sp>
      <p:sp>
        <p:nvSpPr>
          <p:cNvPr id="73" name="Afgeronde rechthoek 95">
            <a:extLst>
              <a:ext uri="{FF2B5EF4-FFF2-40B4-BE49-F238E27FC236}">
                <a16:creationId xmlns:a16="http://schemas.microsoft.com/office/drawing/2014/main" id="{BA96386C-1E23-C108-A285-DFFAD228B2B4}"/>
              </a:ext>
            </a:extLst>
          </p:cNvPr>
          <p:cNvSpPr/>
          <p:nvPr/>
        </p:nvSpPr>
        <p:spPr>
          <a:xfrm>
            <a:off x="1334802" y="6499306"/>
            <a:ext cx="5132035" cy="328326"/>
          </a:xfrm>
          <a:prstGeom prst="roundRect">
            <a:avLst>
              <a:gd name="adj" fmla="val 5000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r>
              <a:rPr lang="ca-ES" sz="1400">
                <a:solidFill>
                  <a:schemeClr val="tx1"/>
                </a:solidFill>
                <a:latin typeface="ABeZeh" panose="00000500000000000000"/>
              </a:rPr>
              <a:t>L’escenari és l’espai en el qual es representa la història.</a:t>
            </a:r>
          </a:p>
        </p:txBody>
      </p:sp>
      <p:sp>
        <p:nvSpPr>
          <p:cNvPr id="34" name="Afgeronde rechthoek 95">
            <a:extLst>
              <a:ext uri="{FF2B5EF4-FFF2-40B4-BE49-F238E27FC236}">
                <a16:creationId xmlns:a16="http://schemas.microsoft.com/office/drawing/2014/main" id="{43EA271A-7114-9DCA-664F-CF863F956A5F}"/>
              </a:ext>
            </a:extLst>
          </p:cNvPr>
          <p:cNvSpPr/>
          <p:nvPr/>
        </p:nvSpPr>
        <p:spPr>
          <a:xfrm>
            <a:off x="895614" y="3061704"/>
            <a:ext cx="1297088" cy="352904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ca-ES" sz="1400">
                <a:solidFill>
                  <a:srgbClr val="009ED0"/>
                </a:solidFill>
                <a:latin typeface="ABeZeh" panose="00000500000000000000"/>
              </a:rPr>
              <a:t>negar</a:t>
            </a:r>
            <a:endParaRPr lang="ca-ES" sz="1200">
              <a:solidFill>
                <a:srgbClr val="009ED0"/>
              </a:solidFill>
              <a:latin typeface="ABeZeh" panose="00000500000000000000"/>
            </a:endParaRPr>
          </a:p>
        </p:txBody>
      </p:sp>
      <p:sp>
        <p:nvSpPr>
          <p:cNvPr id="47" name="Ondertitel 2">
            <a:extLst>
              <a:ext uri="{FF2B5EF4-FFF2-40B4-BE49-F238E27FC236}">
                <a16:creationId xmlns:a16="http://schemas.microsoft.com/office/drawing/2014/main" id="{9630EB7C-75A6-3917-D2CB-F9D93F5F84DC}"/>
              </a:ext>
            </a:extLst>
          </p:cNvPr>
          <p:cNvSpPr txBox="1">
            <a:spLocks/>
          </p:cNvSpPr>
          <p:nvPr/>
        </p:nvSpPr>
        <p:spPr>
          <a:xfrm>
            <a:off x="628560" y="3980692"/>
            <a:ext cx="5325705" cy="50170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ca-ES" sz="1600" b="1">
                <a:solidFill>
                  <a:srgbClr val="333333"/>
                </a:solidFill>
                <a:latin typeface="ABeZeh"/>
                <a:ea typeface="ABeZeh" pitchFamily="2" charset="0"/>
              </a:rPr>
              <a:t>6. Relaciona les oracions amb el tipus. </a:t>
            </a:r>
            <a:r>
              <a:rPr lang="ca-ES" sz="1600">
                <a:solidFill>
                  <a:srgbClr val="333333"/>
                </a:solidFill>
                <a:latin typeface="ABeZeh"/>
                <a:ea typeface="ABeZeh" pitchFamily="2" charset="0"/>
              </a:rPr>
              <a:t>(1,5 punts)</a:t>
            </a:r>
          </a:p>
        </p:txBody>
      </p:sp>
      <p:sp>
        <p:nvSpPr>
          <p:cNvPr id="50" name="Afgeronde rechthoek 95">
            <a:extLst>
              <a:ext uri="{FF2B5EF4-FFF2-40B4-BE49-F238E27FC236}">
                <a16:creationId xmlns:a16="http://schemas.microsoft.com/office/drawing/2014/main" id="{F8AB0604-261A-8131-D259-E6C784E10C1E}"/>
              </a:ext>
            </a:extLst>
          </p:cNvPr>
          <p:cNvSpPr/>
          <p:nvPr/>
        </p:nvSpPr>
        <p:spPr>
          <a:xfrm>
            <a:off x="4281208" y="4422822"/>
            <a:ext cx="1673057" cy="381102"/>
          </a:xfrm>
          <a:prstGeom prst="roundRect">
            <a:avLst>
              <a:gd name="adj" fmla="val 5000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ca-ES" sz="1400">
                <a:solidFill>
                  <a:srgbClr val="009ED0"/>
                </a:solidFill>
                <a:latin typeface="ABeZeh" panose="00000500000000000000"/>
              </a:rPr>
              <a:t>enunciativa</a:t>
            </a:r>
          </a:p>
        </p:txBody>
      </p:sp>
      <p:sp>
        <p:nvSpPr>
          <p:cNvPr id="69" name="Afgeronde rechthoek 113">
            <a:extLst>
              <a:ext uri="{FF2B5EF4-FFF2-40B4-BE49-F238E27FC236}">
                <a16:creationId xmlns:a16="http://schemas.microsoft.com/office/drawing/2014/main" id="{4B3E6FE1-5DC7-5529-4F9F-2A0795549C51}"/>
              </a:ext>
            </a:extLst>
          </p:cNvPr>
          <p:cNvSpPr/>
          <p:nvPr/>
        </p:nvSpPr>
        <p:spPr>
          <a:xfrm>
            <a:off x="949129" y="6452540"/>
            <a:ext cx="342544" cy="351612"/>
          </a:xfrm>
          <a:prstGeom prst="roundRect">
            <a:avLst/>
          </a:prstGeom>
          <a:solidFill>
            <a:srgbClr val="F9FDFF">
              <a:alpha val="10000"/>
            </a:srgbClr>
          </a:solidFill>
          <a:ln w="19050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/>
          </a:p>
        </p:txBody>
      </p:sp>
      <p:sp>
        <p:nvSpPr>
          <p:cNvPr id="74" name="Afgeronde rechthoek 95">
            <a:extLst>
              <a:ext uri="{FF2B5EF4-FFF2-40B4-BE49-F238E27FC236}">
                <a16:creationId xmlns:a16="http://schemas.microsoft.com/office/drawing/2014/main" id="{066722E9-9373-24DE-927C-96FECEA71F17}"/>
              </a:ext>
            </a:extLst>
          </p:cNvPr>
          <p:cNvSpPr/>
          <p:nvPr/>
        </p:nvSpPr>
        <p:spPr>
          <a:xfrm>
            <a:off x="1316554" y="6893391"/>
            <a:ext cx="5271508" cy="492716"/>
          </a:xfrm>
          <a:prstGeom prst="roundRect">
            <a:avLst>
              <a:gd name="adj" fmla="val 5000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r>
              <a:rPr lang="ca-ES" sz="1400">
                <a:solidFill>
                  <a:schemeClr val="tx1"/>
                </a:solidFill>
                <a:latin typeface="ABeZeh" panose="00000500000000000000"/>
              </a:rPr>
              <a:t>En l’obra de teatre no es dona cap indicació sobre el decorat o el vestuari.</a:t>
            </a:r>
          </a:p>
        </p:txBody>
      </p:sp>
      <p:sp>
        <p:nvSpPr>
          <p:cNvPr id="75" name="Afgeronde rechthoek 113">
            <a:extLst>
              <a:ext uri="{FF2B5EF4-FFF2-40B4-BE49-F238E27FC236}">
                <a16:creationId xmlns:a16="http://schemas.microsoft.com/office/drawing/2014/main" id="{74BDA210-780B-0BAC-EADE-92A50B6E82D0}"/>
              </a:ext>
            </a:extLst>
          </p:cNvPr>
          <p:cNvSpPr/>
          <p:nvPr/>
        </p:nvSpPr>
        <p:spPr>
          <a:xfrm>
            <a:off x="949129" y="6928469"/>
            <a:ext cx="342544" cy="351612"/>
          </a:xfrm>
          <a:prstGeom prst="roundRect">
            <a:avLst/>
          </a:prstGeom>
          <a:solidFill>
            <a:srgbClr val="F9FDFF">
              <a:alpha val="10000"/>
            </a:srgbClr>
          </a:solidFill>
          <a:ln w="19050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/>
          </a:p>
        </p:txBody>
      </p:sp>
      <p:sp>
        <p:nvSpPr>
          <p:cNvPr id="81" name="Ondertitel 2">
            <a:extLst>
              <a:ext uri="{FF2B5EF4-FFF2-40B4-BE49-F238E27FC236}">
                <a16:creationId xmlns:a16="http://schemas.microsoft.com/office/drawing/2014/main" id="{FEE48B47-52F4-8113-6ACD-09C182919F90}"/>
              </a:ext>
            </a:extLst>
          </p:cNvPr>
          <p:cNvSpPr txBox="1">
            <a:spLocks/>
          </p:cNvSpPr>
          <p:nvPr/>
        </p:nvSpPr>
        <p:spPr>
          <a:xfrm>
            <a:off x="673687" y="7934851"/>
            <a:ext cx="6885987" cy="50170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ca-ES" sz="1600" b="1" spc="-2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8. Escriu com imagina el futur la persona de la il·lustració. </a:t>
            </a:r>
            <a:r>
              <a:rPr lang="ca-ES" sz="1600" spc="-2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(1,5 punts)</a:t>
            </a:r>
          </a:p>
        </p:txBody>
      </p:sp>
      <p:sp>
        <p:nvSpPr>
          <p:cNvPr id="25" name="Afgeronde rechthoek 95">
            <a:extLst>
              <a:ext uri="{FF2B5EF4-FFF2-40B4-BE49-F238E27FC236}">
                <a16:creationId xmlns:a16="http://schemas.microsoft.com/office/drawing/2014/main" id="{5B048E35-BD3D-0000-242A-05C3A0FD5E69}"/>
              </a:ext>
            </a:extLst>
          </p:cNvPr>
          <p:cNvSpPr/>
          <p:nvPr/>
        </p:nvSpPr>
        <p:spPr>
          <a:xfrm>
            <a:off x="4281208" y="4845847"/>
            <a:ext cx="1673057" cy="381102"/>
          </a:xfrm>
          <a:prstGeom prst="roundRect">
            <a:avLst>
              <a:gd name="adj" fmla="val 5000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ca-ES" sz="1400">
                <a:solidFill>
                  <a:srgbClr val="009ED0"/>
                </a:solidFill>
                <a:latin typeface="ABeZeh" panose="00000500000000000000"/>
              </a:rPr>
              <a:t>interrogativa</a:t>
            </a:r>
          </a:p>
        </p:txBody>
      </p:sp>
      <p:sp>
        <p:nvSpPr>
          <p:cNvPr id="26" name="Afgeronde rechthoek 95">
            <a:extLst>
              <a:ext uri="{FF2B5EF4-FFF2-40B4-BE49-F238E27FC236}">
                <a16:creationId xmlns:a16="http://schemas.microsoft.com/office/drawing/2014/main" id="{1BF4B68C-2AFD-F86A-DE29-D21EC5E3C842}"/>
              </a:ext>
            </a:extLst>
          </p:cNvPr>
          <p:cNvSpPr/>
          <p:nvPr/>
        </p:nvSpPr>
        <p:spPr>
          <a:xfrm>
            <a:off x="4351058" y="5309137"/>
            <a:ext cx="1673057" cy="381102"/>
          </a:xfrm>
          <a:prstGeom prst="roundRect">
            <a:avLst>
              <a:gd name="adj" fmla="val 5000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ca-ES" sz="1400">
                <a:solidFill>
                  <a:srgbClr val="009ED0"/>
                </a:solidFill>
                <a:latin typeface="ABeZeh" panose="00000500000000000000"/>
              </a:rPr>
              <a:t>exclamativa</a:t>
            </a:r>
          </a:p>
        </p:txBody>
      </p:sp>
      <p:sp>
        <p:nvSpPr>
          <p:cNvPr id="27" name="Afgeronde rechthoek 95">
            <a:extLst>
              <a:ext uri="{FF2B5EF4-FFF2-40B4-BE49-F238E27FC236}">
                <a16:creationId xmlns:a16="http://schemas.microsoft.com/office/drawing/2014/main" id="{F9A4C7DF-97C7-81DB-819F-B0600324CED2}"/>
              </a:ext>
            </a:extLst>
          </p:cNvPr>
          <p:cNvSpPr/>
          <p:nvPr/>
        </p:nvSpPr>
        <p:spPr>
          <a:xfrm>
            <a:off x="396318" y="4336265"/>
            <a:ext cx="2747075" cy="1333022"/>
          </a:xfrm>
          <a:prstGeom prst="roundRect">
            <a:avLst>
              <a:gd name="adj" fmla="val 5000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r">
              <a:lnSpc>
                <a:spcPct val="150000"/>
              </a:lnSpc>
            </a:pPr>
            <a:r>
              <a:rPr lang="ca-ES" sz="1400" dirty="0">
                <a:solidFill>
                  <a:schemeClr val="tx1"/>
                </a:solidFill>
                <a:latin typeface="ABeZeh" panose="00000500000000000000"/>
              </a:rPr>
              <a:t>Ja han arribat?</a:t>
            </a:r>
          </a:p>
          <a:p>
            <a:pPr algn="r">
              <a:lnSpc>
                <a:spcPct val="150000"/>
              </a:lnSpc>
            </a:pPr>
            <a:r>
              <a:rPr lang="ca-ES" sz="1400" dirty="0">
                <a:solidFill>
                  <a:schemeClr val="tx1"/>
                </a:solidFill>
                <a:latin typeface="ABeZeh" panose="00000500000000000000"/>
              </a:rPr>
              <a:t>Quines cosquerelles!</a:t>
            </a:r>
          </a:p>
          <a:p>
            <a:pPr algn="r">
              <a:lnSpc>
                <a:spcPct val="150000"/>
              </a:lnSpc>
            </a:pPr>
            <a:r>
              <a:rPr lang="ca-ES" sz="1400">
                <a:solidFill>
                  <a:schemeClr val="tx1"/>
                </a:solidFill>
                <a:latin typeface="ABeZeh" panose="00000500000000000000"/>
              </a:rPr>
              <a:t>Em diuen Maria.</a:t>
            </a:r>
          </a:p>
          <a:p>
            <a:pPr algn="r">
              <a:lnSpc>
                <a:spcPct val="150000"/>
              </a:lnSpc>
            </a:pPr>
            <a:r>
              <a:rPr lang="ca-ES" sz="1400" dirty="0">
                <a:solidFill>
                  <a:schemeClr val="tx1"/>
                </a:solidFill>
                <a:latin typeface="ABeZeh" panose="00000500000000000000"/>
              </a:rPr>
              <a:t>M’ho pots repetir?</a:t>
            </a:r>
          </a:p>
        </p:txBody>
      </p:sp>
      <p:sp>
        <p:nvSpPr>
          <p:cNvPr id="28" name="Afgeronde rechthoek 95">
            <a:extLst>
              <a:ext uri="{FF2B5EF4-FFF2-40B4-BE49-F238E27FC236}">
                <a16:creationId xmlns:a16="http://schemas.microsoft.com/office/drawing/2014/main" id="{675E2F7F-5571-D694-E991-0127544A7551}"/>
              </a:ext>
            </a:extLst>
          </p:cNvPr>
          <p:cNvSpPr/>
          <p:nvPr/>
        </p:nvSpPr>
        <p:spPr>
          <a:xfrm>
            <a:off x="1314836" y="7389420"/>
            <a:ext cx="5271508" cy="492716"/>
          </a:xfrm>
          <a:prstGeom prst="roundRect">
            <a:avLst>
              <a:gd name="adj" fmla="val 5000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r>
              <a:rPr lang="ca-ES" sz="1400">
                <a:solidFill>
                  <a:schemeClr val="tx1"/>
                </a:solidFill>
                <a:latin typeface="ABeZeh" panose="00000500000000000000"/>
              </a:rPr>
              <a:t>Les obres de teatre estan escrites pensant que seran representades per actors i actrius en un escenari.</a:t>
            </a:r>
          </a:p>
        </p:txBody>
      </p:sp>
      <p:sp>
        <p:nvSpPr>
          <p:cNvPr id="29" name="Afgeronde rechthoek 113">
            <a:extLst>
              <a:ext uri="{FF2B5EF4-FFF2-40B4-BE49-F238E27FC236}">
                <a16:creationId xmlns:a16="http://schemas.microsoft.com/office/drawing/2014/main" id="{D0BE82DC-DA36-68B2-CC90-0C47D9F262F1}"/>
              </a:ext>
            </a:extLst>
          </p:cNvPr>
          <p:cNvSpPr/>
          <p:nvPr/>
        </p:nvSpPr>
        <p:spPr>
          <a:xfrm>
            <a:off x="947411" y="7424498"/>
            <a:ext cx="342544" cy="351612"/>
          </a:xfrm>
          <a:prstGeom prst="roundRect">
            <a:avLst/>
          </a:prstGeom>
          <a:solidFill>
            <a:srgbClr val="F9FDFF">
              <a:alpha val="10000"/>
            </a:srgbClr>
          </a:solidFill>
          <a:ln w="19050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/>
          </a:p>
        </p:txBody>
      </p:sp>
      <p:pic>
        <p:nvPicPr>
          <p:cNvPr id="32" name="Imagen 31">
            <a:extLst>
              <a:ext uri="{FF2B5EF4-FFF2-40B4-BE49-F238E27FC236}">
                <a16:creationId xmlns:a16="http://schemas.microsoft.com/office/drawing/2014/main" id="{97469C24-F476-EE74-39F5-03FB8AE409C3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-6655" y="8575491"/>
            <a:ext cx="2107655" cy="1142173"/>
          </a:xfrm>
          <a:prstGeom prst="rect">
            <a:avLst/>
          </a:prstGeom>
        </p:spPr>
      </p:pic>
      <p:sp>
        <p:nvSpPr>
          <p:cNvPr id="2" name="Ondertitel 2">
            <a:extLst>
              <a:ext uri="{FF2B5EF4-FFF2-40B4-BE49-F238E27FC236}">
                <a16:creationId xmlns:a16="http://schemas.microsoft.com/office/drawing/2014/main" id="{7BBBFF89-09C2-04A9-008F-62150AED7DF6}"/>
              </a:ext>
            </a:extLst>
          </p:cNvPr>
          <p:cNvSpPr txBox="1">
            <a:spLocks/>
          </p:cNvSpPr>
          <p:nvPr/>
        </p:nvSpPr>
        <p:spPr>
          <a:xfrm>
            <a:off x="2325277" y="3145086"/>
            <a:ext cx="4651256" cy="50170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79388">
              <a:lnSpc>
                <a:spcPct val="100000"/>
              </a:lnSpc>
              <a:spcBef>
                <a:spcPts val="0"/>
              </a:spcBef>
            </a:pPr>
            <a:r>
              <a:rPr lang="ca-ES" sz="1400" spc="-50">
                <a:solidFill>
                  <a:schemeClr val="bg1">
                    <a:lumMod val="65000"/>
                  </a:schemeClr>
                </a:solidFill>
                <a:latin typeface="ABeZeh" pitchFamily="2" charset="0"/>
                <a:ea typeface="ABeZeh" pitchFamily="2" charset="0"/>
              </a:rPr>
              <a:t>____________________________________________</a:t>
            </a:r>
          </a:p>
        </p:txBody>
      </p:sp>
      <p:sp>
        <p:nvSpPr>
          <p:cNvPr id="5" name="Ondertitel 2">
            <a:extLst>
              <a:ext uri="{FF2B5EF4-FFF2-40B4-BE49-F238E27FC236}">
                <a16:creationId xmlns:a16="http://schemas.microsoft.com/office/drawing/2014/main" id="{C604B81C-2B6C-C5A0-FA40-46F05C2749EF}"/>
              </a:ext>
            </a:extLst>
          </p:cNvPr>
          <p:cNvSpPr txBox="1">
            <a:spLocks/>
          </p:cNvSpPr>
          <p:nvPr/>
        </p:nvSpPr>
        <p:spPr>
          <a:xfrm>
            <a:off x="2325277" y="3637385"/>
            <a:ext cx="4651256" cy="50170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79388">
              <a:lnSpc>
                <a:spcPct val="100000"/>
              </a:lnSpc>
              <a:spcBef>
                <a:spcPts val="0"/>
              </a:spcBef>
            </a:pPr>
            <a:r>
              <a:rPr lang="ca-ES" sz="1400" spc="-50">
                <a:solidFill>
                  <a:schemeClr val="bg1">
                    <a:lumMod val="65000"/>
                  </a:schemeClr>
                </a:solidFill>
                <a:latin typeface="ABeZeh" pitchFamily="2" charset="0"/>
                <a:ea typeface="ABeZeh" pitchFamily="2" charset="0"/>
              </a:rPr>
              <a:t>____________________________________________</a:t>
            </a:r>
          </a:p>
        </p:txBody>
      </p:sp>
      <p:sp>
        <p:nvSpPr>
          <p:cNvPr id="7" name="Ondertitel 2">
            <a:extLst>
              <a:ext uri="{FF2B5EF4-FFF2-40B4-BE49-F238E27FC236}">
                <a16:creationId xmlns:a16="http://schemas.microsoft.com/office/drawing/2014/main" id="{79334883-B9A0-1755-3000-15E17480B514}"/>
              </a:ext>
            </a:extLst>
          </p:cNvPr>
          <p:cNvSpPr txBox="1">
            <a:spLocks/>
          </p:cNvSpPr>
          <p:nvPr/>
        </p:nvSpPr>
        <p:spPr>
          <a:xfrm>
            <a:off x="2286001" y="8634502"/>
            <a:ext cx="4651256" cy="50170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79388">
              <a:lnSpc>
                <a:spcPct val="100000"/>
              </a:lnSpc>
              <a:spcBef>
                <a:spcPts val="0"/>
              </a:spcBef>
            </a:pPr>
            <a:r>
              <a:rPr lang="ca-ES" sz="1400" spc="-50">
                <a:solidFill>
                  <a:schemeClr val="bg1">
                    <a:lumMod val="65000"/>
                  </a:schemeClr>
                </a:solidFill>
                <a:latin typeface="ABeZeh" pitchFamily="2" charset="0"/>
                <a:ea typeface="ABeZeh" pitchFamily="2" charset="0"/>
              </a:rPr>
              <a:t>____________________________________________</a:t>
            </a:r>
          </a:p>
        </p:txBody>
      </p:sp>
      <p:sp>
        <p:nvSpPr>
          <p:cNvPr id="8" name="Ondertitel 2">
            <a:extLst>
              <a:ext uri="{FF2B5EF4-FFF2-40B4-BE49-F238E27FC236}">
                <a16:creationId xmlns:a16="http://schemas.microsoft.com/office/drawing/2014/main" id="{AB787907-1FDE-302E-C932-B91D1E29D944}"/>
              </a:ext>
            </a:extLst>
          </p:cNvPr>
          <p:cNvSpPr txBox="1">
            <a:spLocks/>
          </p:cNvSpPr>
          <p:nvPr/>
        </p:nvSpPr>
        <p:spPr>
          <a:xfrm>
            <a:off x="2286001" y="9059586"/>
            <a:ext cx="4651256" cy="50170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79388">
              <a:lnSpc>
                <a:spcPct val="100000"/>
              </a:lnSpc>
              <a:spcBef>
                <a:spcPts val="0"/>
              </a:spcBef>
            </a:pPr>
            <a:r>
              <a:rPr lang="ca-ES" sz="1400" spc="-50">
                <a:solidFill>
                  <a:schemeClr val="bg1">
                    <a:lumMod val="65000"/>
                  </a:schemeClr>
                </a:solidFill>
                <a:latin typeface="ABeZeh" pitchFamily="2" charset="0"/>
                <a:ea typeface="ABeZeh" pitchFamily="2" charset="0"/>
              </a:rPr>
              <a:t>____________________________________________</a:t>
            </a:r>
          </a:p>
        </p:txBody>
      </p:sp>
      <p:sp>
        <p:nvSpPr>
          <p:cNvPr id="10" name="Ondertitel 2">
            <a:extLst>
              <a:ext uri="{FF2B5EF4-FFF2-40B4-BE49-F238E27FC236}">
                <a16:creationId xmlns:a16="http://schemas.microsoft.com/office/drawing/2014/main" id="{568B210E-745B-2FD2-1EE7-CB2D16B60F27}"/>
              </a:ext>
            </a:extLst>
          </p:cNvPr>
          <p:cNvSpPr txBox="1">
            <a:spLocks/>
          </p:cNvSpPr>
          <p:nvPr/>
        </p:nvSpPr>
        <p:spPr>
          <a:xfrm>
            <a:off x="2286001" y="9490653"/>
            <a:ext cx="4651256" cy="50170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79388">
              <a:lnSpc>
                <a:spcPct val="100000"/>
              </a:lnSpc>
              <a:spcBef>
                <a:spcPts val="0"/>
              </a:spcBef>
            </a:pPr>
            <a:r>
              <a:rPr lang="ca-ES" sz="1400" spc="-50">
                <a:solidFill>
                  <a:schemeClr val="bg1">
                    <a:lumMod val="65000"/>
                  </a:schemeClr>
                </a:solidFill>
                <a:latin typeface="ABeZeh" pitchFamily="2" charset="0"/>
                <a:ea typeface="ABeZeh" pitchFamily="2" charset="0"/>
              </a:rPr>
              <a:t>____________________________________________</a:t>
            </a:r>
          </a:p>
        </p:txBody>
      </p:sp>
      <p:grpSp>
        <p:nvGrpSpPr>
          <p:cNvPr id="4" name="Groep 10">
            <a:extLst>
              <a:ext uri="{FF2B5EF4-FFF2-40B4-BE49-F238E27FC236}">
                <a16:creationId xmlns:a16="http://schemas.microsoft.com/office/drawing/2014/main" id="{1E28FF05-7D89-10C3-192E-B8F831DBAD3B}"/>
              </a:ext>
            </a:extLst>
          </p:cNvPr>
          <p:cNvGrpSpPr/>
          <p:nvPr/>
        </p:nvGrpSpPr>
        <p:grpSpPr>
          <a:xfrm>
            <a:off x="628560" y="1057503"/>
            <a:ext cx="6215064" cy="692692"/>
            <a:chOff x="628560" y="1057503"/>
            <a:chExt cx="6215064" cy="692692"/>
          </a:xfrm>
        </p:grpSpPr>
        <p:sp>
          <p:nvSpPr>
            <p:cNvPr id="16" name="Afgeronde rechthoek 11">
              <a:extLst>
                <a:ext uri="{FF2B5EF4-FFF2-40B4-BE49-F238E27FC236}">
                  <a16:creationId xmlns:a16="http://schemas.microsoft.com/office/drawing/2014/main" id="{46F115D4-9CAB-596D-0883-F1812AA23E0C}"/>
                </a:ext>
              </a:extLst>
            </p:cNvPr>
            <p:cNvSpPr/>
            <p:nvPr/>
          </p:nvSpPr>
          <p:spPr>
            <a:xfrm>
              <a:off x="722623" y="1390195"/>
              <a:ext cx="3613849" cy="360000"/>
            </a:xfrm>
            <a:prstGeom prst="roundRect">
              <a:avLst>
                <a:gd name="adj" fmla="val 50000"/>
              </a:avLst>
            </a:prstGeom>
            <a:solidFill>
              <a:srgbClr val="F7F7F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a-ES"/>
            </a:p>
          </p:txBody>
        </p:sp>
        <p:sp>
          <p:nvSpPr>
            <p:cNvPr id="17" name="Tekstvak 12">
              <a:extLst>
                <a:ext uri="{FF2B5EF4-FFF2-40B4-BE49-F238E27FC236}">
                  <a16:creationId xmlns:a16="http://schemas.microsoft.com/office/drawing/2014/main" id="{C12B3402-6308-C417-563C-102D2D08D066}"/>
                </a:ext>
              </a:extLst>
            </p:cNvPr>
            <p:cNvSpPr txBox="1"/>
            <p:nvPr/>
          </p:nvSpPr>
          <p:spPr>
            <a:xfrm>
              <a:off x="628560" y="1057503"/>
              <a:ext cx="1657441" cy="346249"/>
            </a:xfrm>
            <a:prstGeom prst="rect">
              <a:avLst/>
            </a:prstGeom>
            <a:noFill/>
          </p:spPr>
          <p:txBody>
            <a:bodyPr wrap="square" lIns="91440" tIns="45720" rIns="91440" bIns="45720" anchor="t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ca-ES" sz="1100" b="1">
                  <a:solidFill>
                    <a:srgbClr val="333333"/>
                  </a:solidFill>
                  <a:latin typeface="ABeZeh"/>
                </a:rPr>
                <a:t>Nom i cognoms</a:t>
              </a:r>
              <a:endParaRPr lang="ca-ES"/>
            </a:p>
          </p:txBody>
        </p:sp>
        <p:sp>
          <p:nvSpPr>
            <p:cNvPr id="20" name="Afgeronde rechthoek 13">
              <a:extLst>
                <a:ext uri="{FF2B5EF4-FFF2-40B4-BE49-F238E27FC236}">
                  <a16:creationId xmlns:a16="http://schemas.microsoft.com/office/drawing/2014/main" id="{517678C6-9A7B-4CC3-0FE5-EE716CD1317B}"/>
                </a:ext>
              </a:extLst>
            </p:cNvPr>
            <p:cNvSpPr/>
            <p:nvPr/>
          </p:nvSpPr>
          <p:spPr>
            <a:xfrm>
              <a:off x="4571999" y="1381374"/>
              <a:ext cx="2271625" cy="360000"/>
            </a:xfrm>
            <a:prstGeom prst="roundRect">
              <a:avLst>
                <a:gd name="adj" fmla="val 50000"/>
              </a:avLst>
            </a:prstGeom>
            <a:solidFill>
              <a:srgbClr val="F7F7F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a-ES"/>
            </a:p>
          </p:txBody>
        </p:sp>
        <p:sp>
          <p:nvSpPr>
            <p:cNvPr id="22" name="Tekstvak 14">
              <a:extLst>
                <a:ext uri="{FF2B5EF4-FFF2-40B4-BE49-F238E27FC236}">
                  <a16:creationId xmlns:a16="http://schemas.microsoft.com/office/drawing/2014/main" id="{ADEA461A-A6EF-9B7C-EF4D-54CFCC8713D1}"/>
                </a:ext>
              </a:extLst>
            </p:cNvPr>
            <p:cNvSpPr txBox="1"/>
            <p:nvPr/>
          </p:nvSpPr>
          <p:spPr>
            <a:xfrm>
              <a:off x="4534953" y="1058060"/>
              <a:ext cx="1823185" cy="346249"/>
            </a:xfrm>
            <a:prstGeom prst="rect">
              <a:avLst/>
            </a:prstGeom>
            <a:noFill/>
          </p:spPr>
          <p:txBody>
            <a:bodyPr wrap="square" lIns="91440" tIns="45720" rIns="91440" bIns="45720" anchor="t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ca-ES" sz="1100" b="1">
                  <a:solidFill>
                    <a:srgbClr val="333333"/>
                  </a:solidFill>
                  <a:latin typeface="ABeZeh"/>
                </a:rPr>
                <a:t>Data</a:t>
              </a:r>
              <a:endParaRPr lang="ca-ES" sz="1100" b="1"/>
            </a:p>
          </p:txBody>
        </p:sp>
      </p:grpSp>
    </p:spTree>
    <p:extLst>
      <p:ext uri="{BB962C8B-B14F-4D97-AF65-F5344CB8AC3E}">
        <p14:creationId xmlns:p14="http://schemas.microsoft.com/office/powerpoint/2010/main" val="112207154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f0ce2327-97fb-4dfc-a980-285cacb0ad39" xsi:nil="true"/>
    <lcf76f155ced4ddcb4097134ff3c332f xmlns="4df41d69-8cf9-497b-ae8f-b424b063cd22">
      <Terms xmlns="http://schemas.microsoft.com/office/infopath/2007/PartnerControls"/>
    </lcf76f155ced4ddcb4097134ff3c332f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4F7EBB4031B73F4589B29962719C5DF5" ma:contentTypeVersion="17" ma:contentTypeDescription="Crear nuevo documento." ma:contentTypeScope="" ma:versionID="832bbea41d5ced11d6f7cf65b8bcd08e">
  <xsd:schema xmlns:xsd="http://www.w3.org/2001/XMLSchema" xmlns:xs="http://www.w3.org/2001/XMLSchema" xmlns:p="http://schemas.microsoft.com/office/2006/metadata/properties" xmlns:ns2="f0ce2327-97fb-4dfc-a980-285cacb0ad39" xmlns:ns3="4df41d69-8cf9-497b-ae8f-b424b063cd22" targetNamespace="http://schemas.microsoft.com/office/2006/metadata/properties" ma:root="true" ma:fieldsID="a4fdee71dfe44027e09985fb67d21b83" ns2:_="" ns3:_="">
    <xsd:import namespace="f0ce2327-97fb-4dfc-a980-285cacb0ad39"/>
    <xsd:import namespace="4df41d69-8cf9-497b-ae8f-b424b063cd22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Location" minOccurs="0"/>
                <xsd:element ref="ns3:lcf76f155ced4ddcb4097134ff3c332f" minOccurs="0"/>
                <xsd:element ref="ns2:TaxCatchAll" minOccurs="0"/>
                <xsd:element ref="ns3:MediaLengthInSeconds" minOccurs="0"/>
                <xsd:element ref="ns3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0ce2327-97fb-4dfc-a980-285cacb0ad39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Compartid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Detalles de uso compartido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39386b66-05f6-4b58-b0f9-d397fff95a06}" ma:internalName="TaxCatchAll" ma:showField="CatchAllData" ma:web="f0ce2327-97fb-4dfc-a980-285cacb0ad3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df41d69-8cf9-497b-ae8f-b424b063cd2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1" nillable="true" ma:taxonomy="true" ma:internalName="lcf76f155ced4ddcb4097134ff3c332f" ma:taxonomyFieldName="MediaServiceImageTags" ma:displayName="Etiquetas de imagen" ma:readOnly="false" ma:fieldId="{5cf76f15-5ced-4ddc-b409-7134ff3c332f}" ma:taxonomyMulti="true" ma:sspId="24c5036f-2e3b-404d-80b7-6eb4f916b1b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LengthInSeconds" ma:index="23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34C93B00-6813-4748-9700-1ED5FB19E11B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0B4E2FFE-0AEF-45C2-B6EF-A34714DE078D}">
  <ds:schemaRefs>
    <ds:schemaRef ds:uri="http://schemas.microsoft.com/office/2006/metadata/properties"/>
    <ds:schemaRef ds:uri="http://schemas.microsoft.com/office/infopath/2007/PartnerControls"/>
    <ds:schemaRef ds:uri="f0ce2327-97fb-4dfc-a980-285cacb0ad39"/>
    <ds:schemaRef ds:uri="4df41d69-8cf9-497b-ae8f-b424b063cd22"/>
  </ds:schemaRefs>
</ds:datastoreItem>
</file>

<file path=customXml/itemProps3.xml><?xml version="1.0" encoding="utf-8"?>
<ds:datastoreItem xmlns:ds="http://schemas.openxmlformats.org/officeDocument/2006/customXml" ds:itemID="{B1A153AE-B7E9-4EA1-8A22-E6945408686E}"/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581</TotalTime>
  <Words>348</Words>
  <Application>Microsoft Office PowerPoint</Application>
  <PresentationFormat>Personalizado</PresentationFormat>
  <Paragraphs>58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7" baseType="lpstr">
      <vt:lpstr>ABeZeh</vt:lpstr>
      <vt:lpstr>Arial</vt:lpstr>
      <vt:lpstr>Calibri</vt:lpstr>
      <vt:lpstr>Calibri Light</vt:lpstr>
      <vt:lpstr>Tema de Office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Laura Sanz Guzmán</dc:creator>
  <cp:lastModifiedBy>Nuria Esteban Sanchez</cp:lastModifiedBy>
  <cp:revision>122</cp:revision>
  <dcterms:created xsi:type="dcterms:W3CDTF">2022-09-07T16:40:21Z</dcterms:created>
  <dcterms:modified xsi:type="dcterms:W3CDTF">2023-10-30T13:20:35Z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0x0101004F7EBB4031B73F4589B29962719C5DF5</vt:lpwstr>
  </property>
  <property fmtid="{D5CDD505-2E9C-101B-9397-08002B2CF9AE}" pid="3" name="MediaServiceImageTags">
    <vt:lpwstr/>
  </property>
</Properties>
</file>