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3B3833-D373-4E85-992D-FBA29669111E}" v="5" dt="2023-11-13T11:45:23.2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6" autoAdjust="0"/>
    <p:restoredTop sz="94660"/>
  </p:normalViewPr>
  <p:slideViewPr>
    <p:cSldViewPr snapToGrid="0">
      <p:cViewPr varScale="1">
        <p:scale>
          <a:sx n="69" d="100"/>
          <a:sy n="69" d="100"/>
        </p:scale>
        <p:origin x="3360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F13B3833-D373-4E85-992D-FBA29669111E}"/>
    <pc:docChg chg="modSld">
      <pc:chgData name="Nuria Esteban Sanchez" userId="71a78f82-015a-4955-8289-243ed6151423" providerId="ADAL" clId="{F13B3833-D373-4E85-992D-FBA29669111E}" dt="2023-11-13T11:46:23.923" v="33" actId="6549"/>
      <pc:docMkLst>
        <pc:docMk/>
      </pc:docMkLst>
      <pc:sldChg chg="addSp modSp mod">
        <pc:chgData name="Nuria Esteban Sanchez" userId="71a78f82-015a-4955-8289-243ed6151423" providerId="ADAL" clId="{F13B3833-D373-4E85-992D-FBA29669111E}" dt="2023-11-13T11:45:23.274" v="20" actId="1035"/>
        <pc:sldMkLst>
          <pc:docMk/>
          <pc:sldMk cId="2201682791" sldId="258"/>
        </pc:sldMkLst>
        <pc:spChg chg="add mod">
          <ac:chgData name="Nuria Esteban Sanchez" userId="71a78f82-015a-4955-8289-243ed6151423" providerId="ADAL" clId="{F13B3833-D373-4E85-992D-FBA29669111E}" dt="2023-11-13T11:45:05.928" v="7" actId="571"/>
          <ac:spMkLst>
            <pc:docMk/>
            <pc:sldMk cId="2201682791" sldId="258"/>
            <ac:spMk id="4" creationId="{CB8D9492-B52E-91B8-0B55-4E011F781AB3}"/>
          </ac:spMkLst>
        </pc:spChg>
        <pc:spChg chg="add mod">
          <ac:chgData name="Nuria Esteban Sanchez" userId="71a78f82-015a-4955-8289-243ed6151423" providerId="ADAL" clId="{F13B3833-D373-4E85-992D-FBA29669111E}" dt="2023-11-13T11:45:05.928" v="7" actId="571"/>
          <ac:spMkLst>
            <pc:docMk/>
            <pc:sldMk cId="2201682791" sldId="258"/>
            <ac:spMk id="10" creationId="{30EFE47E-4261-5D00-9420-8B0BB0FC1F0E}"/>
          </ac:spMkLst>
        </pc:spChg>
        <pc:spChg chg="mod">
          <ac:chgData name="Nuria Esteban Sanchez" userId="71a78f82-015a-4955-8289-243ed6151423" providerId="ADAL" clId="{F13B3833-D373-4E85-992D-FBA29669111E}" dt="2023-11-13T11:44:13.479" v="0" actId="14100"/>
          <ac:spMkLst>
            <pc:docMk/>
            <pc:sldMk cId="2201682791" sldId="258"/>
            <ac:spMk id="16" creationId="{3DE31D84-5ABF-B348-88A9-48CB1C7A7F67}"/>
          </ac:spMkLst>
        </pc:spChg>
        <pc:spChg chg="mod">
          <ac:chgData name="Nuria Esteban Sanchez" userId="71a78f82-015a-4955-8289-243ed6151423" providerId="ADAL" clId="{F13B3833-D373-4E85-992D-FBA29669111E}" dt="2023-11-13T11:44:35.924" v="2" actId="947"/>
          <ac:spMkLst>
            <pc:docMk/>
            <pc:sldMk cId="2201682791" sldId="258"/>
            <ac:spMk id="17" creationId="{CCC20B21-911B-4548-9268-4129C7A89D92}"/>
          </ac:spMkLst>
        </pc:spChg>
        <pc:spChg chg="mod">
          <ac:chgData name="Nuria Esteban Sanchez" userId="71a78f82-015a-4955-8289-243ed6151423" providerId="ADAL" clId="{F13B3833-D373-4E85-992D-FBA29669111E}" dt="2023-11-13T11:45:14.309" v="17" actId="1036"/>
          <ac:spMkLst>
            <pc:docMk/>
            <pc:sldMk cId="2201682791" sldId="258"/>
            <ac:spMk id="31" creationId="{9C7FE303-8F2B-03F2-ED54-DD4AB7B55E68}"/>
          </ac:spMkLst>
        </pc:spChg>
        <pc:spChg chg="mod">
          <ac:chgData name="Nuria Esteban Sanchez" userId="71a78f82-015a-4955-8289-243ed6151423" providerId="ADAL" clId="{F13B3833-D373-4E85-992D-FBA29669111E}" dt="2023-11-13T11:45:14.309" v="17" actId="1036"/>
          <ac:spMkLst>
            <pc:docMk/>
            <pc:sldMk cId="2201682791" sldId="258"/>
            <ac:spMk id="34" creationId="{D2BE0BE8-A55E-1712-6C28-29101FEDC66C}"/>
          </ac:spMkLst>
        </pc:spChg>
        <pc:spChg chg="mod">
          <ac:chgData name="Nuria Esteban Sanchez" userId="71a78f82-015a-4955-8289-243ed6151423" providerId="ADAL" clId="{F13B3833-D373-4E85-992D-FBA29669111E}" dt="2023-11-13T11:45:14.309" v="17" actId="1036"/>
          <ac:spMkLst>
            <pc:docMk/>
            <pc:sldMk cId="2201682791" sldId="258"/>
            <ac:spMk id="35" creationId="{1B4045C8-CB12-0822-2626-5ED50629543F}"/>
          </ac:spMkLst>
        </pc:spChg>
        <pc:spChg chg="mod">
          <ac:chgData name="Nuria Esteban Sanchez" userId="71a78f82-015a-4955-8289-243ed6151423" providerId="ADAL" clId="{F13B3833-D373-4E85-992D-FBA29669111E}" dt="2023-11-13T11:45:14.309" v="17" actId="1036"/>
          <ac:spMkLst>
            <pc:docMk/>
            <pc:sldMk cId="2201682791" sldId="258"/>
            <ac:spMk id="36" creationId="{07BA634C-A486-1831-A141-27AF810A467C}"/>
          </ac:spMkLst>
        </pc:spChg>
        <pc:spChg chg="mod">
          <ac:chgData name="Nuria Esteban Sanchez" userId="71a78f82-015a-4955-8289-243ed6151423" providerId="ADAL" clId="{F13B3833-D373-4E85-992D-FBA29669111E}" dt="2023-11-13T11:45:14.309" v="17" actId="1036"/>
          <ac:spMkLst>
            <pc:docMk/>
            <pc:sldMk cId="2201682791" sldId="258"/>
            <ac:spMk id="37" creationId="{1B41B6FA-8514-A29C-8B6F-CB6CDD3F85E5}"/>
          </ac:spMkLst>
        </pc:spChg>
        <pc:spChg chg="mod">
          <ac:chgData name="Nuria Esteban Sanchez" userId="71a78f82-015a-4955-8289-243ed6151423" providerId="ADAL" clId="{F13B3833-D373-4E85-992D-FBA29669111E}" dt="2023-11-13T11:45:14.309" v="17" actId="1036"/>
          <ac:spMkLst>
            <pc:docMk/>
            <pc:sldMk cId="2201682791" sldId="258"/>
            <ac:spMk id="38" creationId="{2A71E165-97F7-50C4-9650-95977A54B8C6}"/>
          </ac:spMkLst>
        </pc:spChg>
        <pc:spChg chg="mod">
          <ac:chgData name="Nuria Esteban Sanchez" userId="71a78f82-015a-4955-8289-243ed6151423" providerId="ADAL" clId="{F13B3833-D373-4E85-992D-FBA29669111E}" dt="2023-11-13T11:45:23.274" v="20" actId="1035"/>
          <ac:spMkLst>
            <pc:docMk/>
            <pc:sldMk cId="2201682791" sldId="258"/>
            <ac:spMk id="49" creationId="{3171599D-4363-C93B-EB07-3E5905A5C624}"/>
          </ac:spMkLst>
        </pc:spChg>
        <pc:spChg chg="mod">
          <ac:chgData name="Nuria Esteban Sanchez" userId="71a78f82-015a-4955-8289-243ed6151423" providerId="ADAL" clId="{F13B3833-D373-4E85-992D-FBA29669111E}" dt="2023-11-13T11:45:23.274" v="20" actId="1035"/>
          <ac:spMkLst>
            <pc:docMk/>
            <pc:sldMk cId="2201682791" sldId="258"/>
            <ac:spMk id="51" creationId="{C96AC262-3F82-6D86-A892-042B6730EF2E}"/>
          </ac:spMkLst>
        </pc:spChg>
        <pc:grpChg chg="mod">
          <ac:chgData name="Nuria Esteban Sanchez" userId="71a78f82-015a-4955-8289-243ed6151423" providerId="ADAL" clId="{F13B3833-D373-4E85-992D-FBA29669111E}" dt="2023-11-13T11:45:23.274" v="20" actId="1035"/>
          <ac:grpSpMkLst>
            <pc:docMk/>
            <pc:sldMk cId="2201682791" sldId="258"/>
            <ac:grpSpMk id="48" creationId="{D736337A-F131-4490-7AAE-CA0214E9C3E9}"/>
          </ac:grpSpMkLst>
        </pc:grpChg>
        <pc:picChg chg="mod">
          <ac:chgData name="Nuria Esteban Sanchez" userId="71a78f82-015a-4955-8289-243ed6151423" providerId="ADAL" clId="{F13B3833-D373-4E85-992D-FBA29669111E}" dt="2023-11-13T11:45:23.274" v="20" actId="1035"/>
          <ac:picMkLst>
            <pc:docMk/>
            <pc:sldMk cId="2201682791" sldId="258"/>
            <ac:picMk id="50" creationId="{866A81DE-DF79-9448-FB52-6B296DCBFB3D}"/>
          </ac:picMkLst>
        </pc:picChg>
      </pc:sldChg>
      <pc:sldChg chg="modSp mod">
        <pc:chgData name="Nuria Esteban Sanchez" userId="71a78f82-015a-4955-8289-243ed6151423" providerId="ADAL" clId="{F13B3833-D373-4E85-992D-FBA29669111E}" dt="2023-11-13T11:46:23.923" v="33" actId="6549"/>
        <pc:sldMkLst>
          <pc:docMk/>
          <pc:sldMk cId="1122071543" sldId="286"/>
        </pc:sldMkLst>
        <pc:spChg chg="mod">
          <ac:chgData name="Nuria Esteban Sanchez" userId="71a78f82-015a-4955-8289-243ed6151423" providerId="ADAL" clId="{F13B3833-D373-4E85-992D-FBA29669111E}" dt="2023-11-13T11:46:11.355" v="29" actId="14100"/>
          <ac:spMkLst>
            <pc:docMk/>
            <pc:sldMk cId="1122071543" sldId="286"/>
            <ac:spMk id="10" creationId="{B123A8CE-465C-B859-DFA5-BF478DD7AF8C}"/>
          </ac:spMkLst>
        </pc:spChg>
        <pc:spChg chg="mod">
          <ac:chgData name="Nuria Esteban Sanchez" userId="71a78f82-015a-4955-8289-243ed6151423" providerId="ADAL" clId="{F13B3833-D373-4E85-992D-FBA29669111E}" dt="2023-11-13T11:46:19.017" v="31" actId="20577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Nuria Esteban Sanchez" userId="71a78f82-015a-4955-8289-243ed6151423" providerId="ADAL" clId="{F13B3833-D373-4E85-992D-FBA29669111E}" dt="2023-11-13T11:46:23.923" v="33" actId="6549"/>
          <ac:spMkLst>
            <pc:docMk/>
            <pc:sldMk cId="1122071543" sldId="286"/>
            <ac:spMk id="22" creationId="{9F7C21A5-6D61-DFC6-0D7D-2B23A58082D7}"/>
          </ac:spMkLst>
        </pc:spChg>
        <pc:spChg chg="mod">
          <ac:chgData name="Nuria Esteban Sanchez" userId="71a78f82-015a-4955-8289-243ed6151423" providerId="ADAL" clId="{F13B3833-D373-4E85-992D-FBA29669111E}" dt="2023-11-13T11:45:45.595" v="23" actId="14100"/>
          <ac:spMkLst>
            <pc:docMk/>
            <pc:sldMk cId="1122071543" sldId="286"/>
            <ac:spMk id="27" creationId="{400A69F8-B37B-5DAA-6128-E8E803BA4FF1}"/>
          </ac:spMkLst>
        </pc:spChg>
        <pc:spChg chg="mod">
          <ac:chgData name="Nuria Esteban Sanchez" userId="71a78f82-015a-4955-8289-243ed6151423" providerId="ADAL" clId="{F13B3833-D373-4E85-992D-FBA29669111E}" dt="2023-11-13T11:45:55.065" v="25" actId="14100"/>
          <ac:spMkLst>
            <pc:docMk/>
            <pc:sldMk cId="1122071543" sldId="286"/>
            <ac:spMk id="28" creationId="{8DD21330-D2E0-E7C7-591C-0DC05FB19C65}"/>
          </ac:spMkLst>
        </pc:spChg>
        <pc:spChg chg="mod">
          <ac:chgData name="Nuria Esteban Sanchez" userId="71a78f82-015a-4955-8289-243ed6151423" providerId="ADAL" clId="{F13B3833-D373-4E85-992D-FBA29669111E}" dt="2023-11-13T11:46:07.773" v="28" actId="14100"/>
          <ac:spMkLst>
            <pc:docMk/>
            <pc:sldMk cId="1122071543" sldId="286"/>
            <ac:spMk id="29" creationId="{EA0AA520-81FD-CBB3-57D3-3C50B0E8BF2C}"/>
          </ac:spMkLst>
        </pc:spChg>
        <pc:spChg chg="mod">
          <ac:chgData name="Nuria Esteban Sanchez" userId="71a78f82-015a-4955-8289-243ed6151423" providerId="ADAL" clId="{F13B3833-D373-4E85-992D-FBA29669111E}" dt="2023-11-13T11:46:13.029" v="30" actId="14100"/>
          <ac:spMkLst>
            <pc:docMk/>
            <pc:sldMk cId="1122071543" sldId="286"/>
            <ac:spMk id="30" creationId="{56CAD529-519D-1976-262E-E22BA98E36F2}"/>
          </ac:spMkLst>
        </pc:spChg>
      </pc:sldChg>
    </pc:docChg>
  </pc:docChgLst>
  <pc:docChgLst>
    <pc:chgData name="Nuria Esteban Sanchez" userId="71a78f82-015a-4955-8289-243ed6151423" providerId="ADAL" clId="{333C88CD-37FE-4738-BB85-2BEF1349B481}"/>
    <pc:docChg chg="undo custSel modSld">
      <pc:chgData name="Nuria Esteban Sanchez" userId="71a78f82-015a-4955-8289-243ed6151423" providerId="ADAL" clId="{333C88CD-37FE-4738-BB85-2BEF1349B481}" dt="2023-10-25T15:16:43.714" v="47" actId="20577"/>
      <pc:docMkLst>
        <pc:docMk/>
      </pc:docMkLst>
      <pc:sldChg chg="addSp delSp modSp mod">
        <pc:chgData name="Nuria Esteban Sanchez" userId="71a78f82-015a-4955-8289-243ed6151423" providerId="ADAL" clId="{333C88CD-37FE-4738-BB85-2BEF1349B481}" dt="2023-10-25T15:14:27.685" v="10" actId="1076"/>
        <pc:sldMkLst>
          <pc:docMk/>
          <pc:sldMk cId="2201682791" sldId="258"/>
        </pc:sldMkLst>
        <pc:spChg chg="mod">
          <ac:chgData name="Nuria Esteban Sanchez" userId="71a78f82-015a-4955-8289-243ed6151423" providerId="ADAL" clId="{333C88CD-37FE-4738-BB85-2BEF1349B481}" dt="2023-10-25T15:12:40.764" v="5" actId="1076"/>
          <ac:spMkLst>
            <pc:docMk/>
            <pc:sldMk cId="2201682791" sldId="258"/>
            <ac:spMk id="2" creationId="{24C1CF40-A8B3-3463-68B1-FED1D03D543E}"/>
          </ac:spMkLst>
        </pc:spChg>
        <pc:spChg chg="mod">
          <ac:chgData name="Nuria Esteban Sanchez" userId="71a78f82-015a-4955-8289-243ed6151423" providerId="ADAL" clId="{333C88CD-37FE-4738-BB85-2BEF1349B481}" dt="2023-10-25T15:06:08.571" v="1"/>
          <ac:spMkLst>
            <pc:docMk/>
            <pc:sldMk cId="2201682791" sldId="258"/>
            <ac:spMk id="7" creationId="{71684DF3-CAE2-BD82-4B0A-B9E06026CF9E}"/>
          </ac:spMkLst>
        </pc:spChg>
        <pc:spChg chg="mod">
          <ac:chgData name="Nuria Esteban Sanchez" userId="71a78f82-015a-4955-8289-243ed6151423" providerId="ADAL" clId="{333C88CD-37FE-4738-BB85-2BEF1349B481}" dt="2023-10-25T15:12:56.748" v="7" actId="1076"/>
          <ac:spMkLst>
            <pc:docMk/>
            <pc:sldMk cId="2201682791" sldId="258"/>
            <ac:spMk id="17" creationId="{CCC20B21-911B-4548-9268-4129C7A89D92}"/>
          </ac:spMkLst>
        </pc:spChg>
        <pc:spChg chg="mod">
          <ac:chgData name="Nuria Esteban Sanchez" userId="71a78f82-015a-4955-8289-243ed6151423" providerId="ADAL" clId="{333C88CD-37FE-4738-BB85-2BEF1349B481}" dt="2023-10-25T15:06:08.571" v="1"/>
          <ac:spMkLst>
            <pc:docMk/>
            <pc:sldMk cId="2201682791" sldId="258"/>
            <ac:spMk id="22" creationId="{6CB89D11-DA51-A8C5-1340-2A6DD41F7052}"/>
          </ac:spMkLst>
        </pc:spChg>
        <pc:spChg chg="mod">
          <ac:chgData name="Nuria Esteban Sanchez" userId="71a78f82-015a-4955-8289-243ed6151423" providerId="ADAL" clId="{333C88CD-37FE-4738-BB85-2BEF1349B481}" dt="2023-10-25T15:06:08.571" v="1"/>
          <ac:spMkLst>
            <pc:docMk/>
            <pc:sldMk cId="2201682791" sldId="258"/>
            <ac:spMk id="24" creationId="{65B293B8-4BAD-4578-4A44-B0BBCBF61CB1}"/>
          </ac:spMkLst>
        </pc:spChg>
        <pc:spChg chg="mod">
          <ac:chgData name="Nuria Esteban Sanchez" userId="71a78f82-015a-4955-8289-243ed6151423" providerId="ADAL" clId="{333C88CD-37FE-4738-BB85-2BEF1349B481}" dt="2023-10-25T15:06:08.571" v="1"/>
          <ac:spMkLst>
            <pc:docMk/>
            <pc:sldMk cId="2201682791" sldId="258"/>
            <ac:spMk id="26" creationId="{9FAB2525-097C-8862-2CE3-A6152A809D88}"/>
          </ac:spMkLst>
        </pc:spChg>
        <pc:spChg chg="mod">
          <ac:chgData name="Nuria Esteban Sanchez" userId="71a78f82-015a-4955-8289-243ed6151423" providerId="ADAL" clId="{333C88CD-37FE-4738-BB85-2BEF1349B481}" dt="2023-10-25T15:14:19.230" v="8" actId="1076"/>
          <ac:spMkLst>
            <pc:docMk/>
            <pc:sldMk cId="2201682791" sldId="258"/>
            <ac:spMk id="31" creationId="{9C7FE303-8F2B-03F2-ED54-DD4AB7B55E68}"/>
          </ac:spMkLst>
        </pc:spChg>
        <pc:spChg chg="mod">
          <ac:chgData name="Nuria Esteban Sanchez" userId="71a78f82-015a-4955-8289-243ed6151423" providerId="ADAL" clId="{333C88CD-37FE-4738-BB85-2BEF1349B481}" dt="2023-10-25T15:14:19.230" v="8" actId="1076"/>
          <ac:spMkLst>
            <pc:docMk/>
            <pc:sldMk cId="2201682791" sldId="258"/>
            <ac:spMk id="34" creationId="{D2BE0BE8-A55E-1712-6C28-29101FEDC66C}"/>
          </ac:spMkLst>
        </pc:spChg>
        <pc:spChg chg="mod">
          <ac:chgData name="Nuria Esteban Sanchez" userId="71a78f82-015a-4955-8289-243ed6151423" providerId="ADAL" clId="{333C88CD-37FE-4738-BB85-2BEF1349B481}" dt="2023-10-25T15:14:27.685" v="10" actId="1076"/>
          <ac:spMkLst>
            <pc:docMk/>
            <pc:sldMk cId="2201682791" sldId="258"/>
            <ac:spMk id="37" creationId="{1B41B6FA-8514-A29C-8B6F-CB6CDD3F85E5}"/>
          </ac:spMkLst>
        </pc:spChg>
        <pc:spChg chg="mod">
          <ac:chgData name="Nuria Esteban Sanchez" userId="71a78f82-015a-4955-8289-243ed6151423" providerId="ADAL" clId="{333C88CD-37FE-4738-BB85-2BEF1349B481}" dt="2023-10-25T15:14:23.099" v="9" actId="1076"/>
          <ac:spMkLst>
            <pc:docMk/>
            <pc:sldMk cId="2201682791" sldId="258"/>
            <ac:spMk id="38" creationId="{2A71E165-97F7-50C4-9650-95977A54B8C6}"/>
          </ac:spMkLst>
        </pc:spChg>
        <pc:spChg chg="mod">
          <ac:chgData name="Nuria Esteban Sanchez" userId="71a78f82-015a-4955-8289-243ed6151423" providerId="ADAL" clId="{333C88CD-37FE-4738-BB85-2BEF1349B481}" dt="2023-10-25T15:12:07.693" v="3" actId="14100"/>
          <ac:spMkLst>
            <pc:docMk/>
            <pc:sldMk cId="2201682791" sldId="258"/>
            <ac:spMk id="59" creationId="{A3904082-7001-A012-65EB-179E6F2DD3EF}"/>
          </ac:spMkLst>
        </pc:spChg>
        <pc:grpChg chg="add mod">
          <ac:chgData name="Nuria Esteban Sanchez" userId="71a78f82-015a-4955-8289-243ed6151423" providerId="ADAL" clId="{333C88CD-37FE-4738-BB85-2BEF1349B481}" dt="2023-10-25T15:06:08.571" v="1"/>
          <ac:grpSpMkLst>
            <pc:docMk/>
            <pc:sldMk cId="2201682791" sldId="258"/>
            <ac:grpSpMk id="5" creationId="{FB741343-A740-6BA3-AA6B-392583A7BCA4}"/>
          </ac:grpSpMkLst>
        </pc:grpChg>
        <pc:grpChg chg="del">
          <ac:chgData name="Nuria Esteban Sanchez" userId="71a78f82-015a-4955-8289-243ed6151423" providerId="ADAL" clId="{333C88CD-37FE-4738-BB85-2BEF1349B481}" dt="2023-10-25T15:06:08.189" v="0" actId="478"/>
          <ac:grpSpMkLst>
            <pc:docMk/>
            <pc:sldMk cId="2201682791" sldId="258"/>
            <ac:grpSpMk id="11" creationId="{64C3E184-0974-D94E-BD81-CF89DD890739}"/>
          </ac:grpSpMkLst>
        </pc:grpChg>
      </pc:sldChg>
      <pc:sldChg chg="addSp delSp modSp mod">
        <pc:chgData name="Nuria Esteban Sanchez" userId="71a78f82-015a-4955-8289-243ed6151423" providerId="ADAL" clId="{333C88CD-37FE-4738-BB85-2BEF1349B481}" dt="2023-10-25T15:16:43.714" v="47" actId="20577"/>
        <pc:sldMkLst>
          <pc:docMk/>
          <pc:sldMk cId="1122071543" sldId="286"/>
        </pc:sldMkLst>
        <pc:spChg chg="mod">
          <ac:chgData name="Nuria Esteban Sanchez" userId="71a78f82-015a-4955-8289-243ed6151423" providerId="ADAL" clId="{333C88CD-37FE-4738-BB85-2BEF1349B481}" dt="2023-10-25T15:14:50.959" v="20" actId="20577"/>
          <ac:spMkLst>
            <pc:docMk/>
            <pc:sldMk cId="1122071543" sldId="286"/>
            <ac:spMk id="2" creationId="{ED8AAE77-73B6-B979-ACE8-121123E2ADBA}"/>
          </ac:spMkLst>
        </pc:spChg>
        <pc:spChg chg="mod">
          <ac:chgData name="Nuria Esteban Sanchez" userId="71a78f82-015a-4955-8289-243ed6151423" providerId="ADAL" clId="{333C88CD-37FE-4738-BB85-2BEF1349B481}" dt="2023-10-25T15:16:26.463" v="37" actId="207"/>
          <ac:spMkLst>
            <pc:docMk/>
            <pc:sldMk cId="1122071543" sldId="286"/>
            <ac:spMk id="10" creationId="{B123A8CE-465C-B859-DFA5-BF478DD7AF8C}"/>
          </ac:spMkLst>
        </pc:spChg>
        <pc:spChg chg="mod">
          <ac:chgData name="Nuria Esteban Sanchez" userId="71a78f82-015a-4955-8289-243ed6151423" providerId="ADAL" clId="{333C88CD-37FE-4738-BB85-2BEF1349B481}" dt="2023-10-25T15:14:55.847" v="22" actId="14100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Nuria Esteban Sanchez" userId="71a78f82-015a-4955-8289-243ed6151423" providerId="ADAL" clId="{333C88CD-37FE-4738-BB85-2BEF1349B481}" dt="2023-10-25T15:15:00.167" v="23" actId="20577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Nuria Esteban Sanchez" userId="71a78f82-015a-4955-8289-243ed6151423" providerId="ADAL" clId="{333C88CD-37FE-4738-BB85-2BEF1349B481}" dt="2023-10-25T15:15:37.375" v="32" actId="1076"/>
          <ac:spMkLst>
            <pc:docMk/>
            <pc:sldMk cId="1122071543" sldId="286"/>
            <ac:spMk id="20" creationId="{28D221C1-674E-C4E4-21AF-14BAD329A858}"/>
          </ac:spMkLst>
        </pc:spChg>
        <pc:spChg chg="mod">
          <ac:chgData name="Nuria Esteban Sanchez" userId="71a78f82-015a-4955-8289-243ed6151423" providerId="ADAL" clId="{333C88CD-37FE-4738-BB85-2BEF1349B481}" dt="2023-10-25T15:16:43.714" v="47" actId="20577"/>
          <ac:spMkLst>
            <pc:docMk/>
            <pc:sldMk cId="1122071543" sldId="286"/>
            <ac:spMk id="22" creationId="{9F7C21A5-6D61-DFC6-0D7D-2B23A58082D7}"/>
          </ac:spMkLst>
        </pc:spChg>
        <pc:spChg chg="mod">
          <ac:chgData name="Nuria Esteban Sanchez" userId="71a78f82-015a-4955-8289-243ed6151423" providerId="ADAL" clId="{333C88CD-37FE-4738-BB85-2BEF1349B481}" dt="2023-10-25T15:16:26.463" v="37" actId="207"/>
          <ac:spMkLst>
            <pc:docMk/>
            <pc:sldMk cId="1122071543" sldId="286"/>
            <ac:spMk id="24" creationId="{B10EA4B8-F8E5-B068-5DF9-7C17A3EFFE5C}"/>
          </ac:spMkLst>
        </pc:spChg>
        <pc:spChg chg="mod">
          <ac:chgData name="Nuria Esteban Sanchez" userId="71a78f82-015a-4955-8289-243ed6151423" providerId="ADAL" clId="{333C88CD-37FE-4738-BB85-2BEF1349B481}" dt="2023-10-25T15:16:26.463" v="37" actId="207"/>
          <ac:spMkLst>
            <pc:docMk/>
            <pc:sldMk cId="1122071543" sldId="286"/>
            <ac:spMk id="25" creationId="{4B5F2FDD-4CFB-ACA3-4C47-6C68A34D473C}"/>
          </ac:spMkLst>
        </pc:spChg>
        <pc:spChg chg="mod">
          <ac:chgData name="Nuria Esteban Sanchez" userId="71a78f82-015a-4955-8289-243ed6151423" providerId="ADAL" clId="{333C88CD-37FE-4738-BB85-2BEF1349B481}" dt="2023-10-25T15:16:26.463" v="37" actId="207"/>
          <ac:spMkLst>
            <pc:docMk/>
            <pc:sldMk cId="1122071543" sldId="286"/>
            <ac:spMk id="26" creationId="{128426ED-E61B-AB9A-543B-C21E6946207F}"/>
          </ac:spMkLst>
        </pc:spChg>
        <pc:spChg chg="mod">
          <ac:chgData name="Nuria Esteban Sanchez" userId="71a78f82-015a-4955-8289-243ed6151423" providerId="ADAL" clId="{333C88CD-37FE-4738-BB85-2BEF1349B481}" dt="2023-10-25T15:16:00.128" v="34" actId="947"/>
          <ac:spMkLst>
            <pc:docMk/>
            <pc:sldMk cId="1122071543" sldId="286"/>
            <ac:spMk id="27" creationId="{400A69F8-B37B-5DAA-6128-E8E803BA4FF1}"/>
          </ac:spMkLst>
        </pc:spChg>
        <pc:spChg chg="mod">
          <ac:chgData name="Nuria Esteban Sanchez" userId="71a78f82-015a-4955-8289-243ed6151423" providerId="ADAL" clId="{333C88CD-37FE-4738-BB85-2BEF1349B481}" dt="2023-10-25T15:15:37.375" v="32" actId="1076"/>
          <ac:spMkLst>
            <pc:docMk/>
            <pc:sldMk cId="1122071543" sldId="286"/>
            <ac:spMk id="28" creationId="{8DD21330-D2E0-E7C7-591C-0DC05FB19C65}"/>
          </ac:spMkLst>
        </pc:spChg>
        <pc:spChg chg="mod">
          <ac:chgData name="Nuria Esteban Sanchez" userId="71a78f82-015a-4955-8289-243ed6151423" providerId="ADAL" clId="{333C88CD-37FE-4738-BB85-2BEF1349B481}" dt="2023-10-25T15:15:37.375" v="32" actId="1076"/>
          <ac:spMkLst>
            <pc:docMk/>
            <pc:sldMk cId="1122071543" sldId="286"/>
            <ac:spMk id="29" creationId="{EA0AA520-81FD-CBB3-57D3-3C50B0E8BF2C}"/>
          </ac:spMkLst>
        </pc:spChg>
        <pc:spChg chg="mod">
          <ac:chgData name="Nuria Esteban Sanchez" userId="71a78f82-015a-4955-8289-243ed6151423" providerId="ADAL" clId="{333C88CD-37FE-4738-BB85-2BEF1349B481}" dt="2023-10-25T15:16:26.463" v="37" actId="207"/>
          <ac:spMkLst>
            <pc:docMk/>
            <pc:sldMk cId="1122071543" sldId="286"/>
            <ac:spMk id="30" creationId="{56CAD529-519D-1976-262E-E22BA98E36F2}"/>
          </ac:spMkLst>
        </pc:spChg>
        <pc:spChg chg="mod">
          <ac:chgData name="Nuria Esteban Sanchez" userId="71a78f82-015a-4955-8289-243ed6151423" providerId="ADAL" clId="{333C88CD-37FE-4738-BB85-2BEF1349B481}" dt="2023-10-25T15:15:37.375" v="32" actId="1076"/>
          <ac:spMkLst>
            <pc:docMk/>
            <pc:sldMk cId="1122071543" sldId="286"/>
            <ac:spMk id="31" creationId="{76FD3495-6550-8BF3-EA72-A49728814375}"/>
          </ac:spMkLst>
        </pc:spChg>
        <pc:spChg chg="add del">
          <ac:chgData name="Nuria Esteban Sanchez" userId="71a78f82-015a-4955-8289-243ed6151423" providerId="ADAL" clId="{333C88CD-37FE-4738-BB85-2BEF1349B481}" dt="2023-10-25T15:14:37.145" v="13" actId="22"/>
          <ac:spMkLst>
            <pc:docMk/>
            <pc:sldMk cId="1122071543" sldId="286"/>
            <ac:spMk id="33" creationId="{88E80B22-D420-F0DC-2619-ADBF5FB62064}"/>
          </ac:spMkLst>
        </pc:spChg>
        <pc:spChg chg="mod">
          <ac:chgData name="Nuria Esteban Sanchez" userId="71a78f82-015a-4955-8289-243ed6151423" providerId="ADAL" clId="{333C88CD-37FE-4738-BB85-2BEF1349B481}" dt="2023-10-25T15:14:40.042" v="14"/>
          <ac:spMkLst>
            <pc:docMk/>
            <pc:sldMk cId="1122071543" sldId="286"/>
            <ac:spMk id="35" creationId="{A9FBBC63-DBEC-1A81-0B8C-C5C184BECC85}"/>
          </ac:spMkLst>
        </pc:spChg>
        <pc:spChg chg="mod">
          <ac:chgData name="Nuria Esteban Sanchez" userId="71a78f82-015a-4955-8289-243ed6151423" providerId="ADAL" clId="{333C88CD-37FE-4738-BB85-2BEF1349B481}" dt="2023-10-25T15:14:40.042" v="14"/>
          <ac:spMkLst>
            <pc:docMk/>
            <pc:sldMk cId="1122071543" sldId="286"/>
            <ac:spMk id="36" creationId="{04B40512-F8A6-3D77-21D8-B6154DCDFCD1}"/>
          </ac:spMkLst>
        </pc:spChg>
        <pc:spChg chg="mod">
          <ac:chgData name="Nuria Esteban Sanchez" userId="71a78f82-015a-4955-8289-243ed6151423" providerId="ADAL" clId="{333C88CD-37FE-4738-BB85-2BEF1349B481}" dt="2023-10-25T15:14:40.042" v="14"/>
          <ac:spMkLst>
            <pc:docMk/>
            <pc:sldMk cId="1122071543" sldId="286"/>
            <ac:spMk id="38" creationId="{E69D950C-F339-9AE9-0B50-B25AF89DC54B}"/>
          </ac:spMkLst>
        </pc:spChg>
        <pc:spChg chg="mod">
          <ac:chgData name="Nuria Esteban Sanchez" userId="71a78f82-015a-4955-8289-243ed6151423" providerId="ADAL" clId="{333C88CD-37FE-4738-BB85-2BEF1349B481}" dt="2023-10-25T15:14:40.042" v="14"/>
          <ac:spMkLst>
            <pc:docMk/>
            <pc:sldMk cId="1122071543" sldId="286"/>
            <ac:spMk id="39" creationId="{44CA2470-C4AC-5F66-B724-9E1BBBC9BDA7}"/>
          </ac:spMkLst>
        </pc:spChg>
        <pc:spChg chg="mod">
          <ac:chgData name="Nuria Esteban Sanchez" userId="71a78f82-015a-4955-8289-243ed6151423" providerId="ADAL" clId="{333C88CD-37FE-4738-BB85-2BEF1349B481}" dt="2023-10-25T15:14:43.879" v="15" actId="14100"/>
          <ac:spMkLst>
            <pc:docMk/>
            <pc:sldMk cId="1122071543" sldId="286"/>
            <ac:spMk id="54" creationId="{A46FCA8F-911B-49F4-8615-F928137097BC}"/>
          </ac:spMkLst>
        </pc:spChg>
        <pc:grpChg chg="del">
          <ac:chgData name="Nuria Esteban Sanchez" userId="71a78f82-015a-4955-8289-243ed6151423" providerId="ADAL" clId="{333C88CD-37FE-4738-BB85-2BEF1349B481}" dt="2023-10-25T15:14:34.157" v="11" actId="478"/>
          <ac:grpSpMkLst>
            <pc:docMk/>
            <pc:sldMk cId="1122071543" sldId="286"/>
            <ac:grpSpMk id="11" creationId="{64C3E184-0974-D94E-BD81-CF89DD890739}"/>
          </ac:grpSpMkLst>
        </pc:grpChg>
        <pc:grpChg chg="add mod">
          <ac:chgData name="Nuria Esteban Sanchez" userId="71a78f82-015a-4955-8289-243ed6151423" providerId="ADAL" clId="{333C88CD-37FE-4738-BB85-2BEF1349B481}" dt="2023-10-25T15:14:40.042" v="14"/>
          <ac:grpSpMkLst>
            <pc:docMk/>
            <pc:sldMk cId="1122071543" sldId="286"/>
            <ac:grpSpMk id="34" creationId="{9C437C75-748A-03F0-86C2-F06207CB4491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9542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9756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383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315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429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81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6222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28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637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76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0BB2-767A-4080-9CC5-37F91F4DB39C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0-235D-493A-85B6-56F192DAB5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040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80BB2-767A-4080-9CC5-37F91F4DB39C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3A90-235D-493A-85B6-56F192DAB5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425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</a:rPr>
              <a:t>Mètode Snappet. Prova 4t. Unitat 4. Pàgina 1 de 2.</a:t>
            </a:r>
            <a:endParaRPr lang="ca-ES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</a:rPr>
              <a:t>Unitat 4. Prova</a:t>
            </a:r>
          </a:p>
          <a:p>
            <a:endParaRPr lang="ca-ES" sz="2400">
              <a:latin typeface="ABeZeh" pitchFamily="2" charset="0"/>
              <a:ea typeface="ABeZeh" pitchFamily="2" charset="0"/>
            </a:endParaRP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50" y="1969846"/>
            <a:ext cx="6777234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1. Completa les oracions amb les paraules correctes.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(1,5 punts)</a:t>
            </a: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602249" y="3892697"/>
            <a:ext cx="4108899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anose="00000500000000000000"/>
              </a:rPr>
              <a:t>2. Què significa </a:t>
            </a:r>
            <a:r>
              <a:rPr lang="ca-ES" sz="1600" b="1" dirty="0">
                <a:latin typeface="ABeZeh" panose="00000500000000000000"/>
              </a:rPr>
              <a:t>«estampat»</a:t>
            </a:r>
            <a:r>
              <a:rPr lang="ca-ES" sz="1600" b="1" dirty="0">
                <a:solidFill>
                  <a:srgbClr val="333333"/>
                </a:solidFill>
                <a:latin typeface="ABeZeh" panose="00000500000000000000"/>
              </a:rPr>
              <a:t>?</a:t>
            </a:r>
            <a:r>
              <a:rPr lang="ca-ES" dirty="0">
                <a:latin typeface="ABeZeh" panose="00000500000000000000"/>
              </a:rPr>
              <a:t> </a:t>
            </a:r>
            <a:r>
              <a:rPr lang="ca-ES" sz="1600" dirty="0">
                <a:solidFill>
                  <a:srgbClr val="333333"/>
                </a:solidFill>
                <a:latin typeface="ABeZeh" panose="00000500000000000000"/>
              </a:rPr>
              <a:t>(1 punt)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333333"/>
                </a:solidFill>
                <a:latin typeface="ABeZeh" pitchFamily="2" charset="0"/>
              </a:rPr>
              <a:t>Qualificació</a:t>
            </a:r>
            <a:endParaRPr lang="ca-ES" sz="1100" b="1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24C1CF40-A8B3-3463-68B1-FED1D03D543E}"/>
              </a:ext>
            </a:extLst>
          </p:cNvPr>
          <p:cNvSpPr txBox="1"/>
          <p:nvPr/>
        </p:nvSpPr>
        <p:spPr>
          <a:xfrm>
            <a:off x="778078" y="2478252"/>
            <a:ext cx="1112217" cy="1267655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300">
                <a:solidFill>
                  <a:srgbClr val="009ED0"/>
                </a:solidFill>
                <a:latin typeface="ABeZeh" panose="00000500000000000000"/>
              </a:rPr>
              <a:t>marc</a:t>
            </a:r>
          </a:p>
          <a:p>
            <a:pPr algn="ctr">
              <a:lnSpc>
                <a:spcPct val="150000"/>
              </a:lnSpc>
            </a:pPr>
            <a:r>
              <a:rPr lang="ca-ES" sz="1300">
                <a:solidFill>
                  <a:srgbClr val="009ED0"/>
                </a:solidFill>
                <a:latin typeface="ABeZeh" panose="00000500000000000000"/>
              </a:rPr>
              <a:t>mural</a:t>
            </a:r>
          </a:p>
          <a:p>
            <a:pPr algn="ctr">
              <a:lnSpc>
                <a:spcPct val="150000"/>
              </a:lnSpc>
            </a:pPr>
            <a:r>
              <a:rPr lang="ca-ES" sz="1300">
                <a:solidFill>
                  <a:srgbClr val="009ED0"/>
                </a:solidFill>
                <a:latin typeface="ABeZeh" panose="00000500000000000000"/>
              </a:rPr>
              <a:t>a mà</a:t>
            </a:r>
          </a:p>
          <a:p>
            <a:pPr algn="ctr">
              <a:lnSpc>
                <a:spcPct val="150000"/>
              </a:lnSpc>
            </a:pPr>
            <a:r>
              <a:rPr lang="ca-ES" sz="1300">
                <a:solidFill>
                  <a:srgbClr val="009ED0"/>
                </a:solidFill>
                <a:latin typeface="ABeZeh" panose="00000500000000000000"/>
              </a:rPr>
              <a:t>escultors</a:t>
            </a:r>
          </a:p>
        </p:txBody>
      </p:sp>
      <p:sp>
        <p:nvSpPr>
          <p:cNvPr id="17" name="Tekstvak 12">
            <a:extLst>
              <a:ext uri="{FF2B5EF4-FFF2-40B4-BE49-F238E27FC236}">
                <a16:creationId xmlns:a16="http://schemas.microsoft.com/office/drawing/2014/main" id="{CCC20B21-911B-4548-9268-4129C7A89D92}"/>
              </a:ext>
            </a:extLst>
          </p:cNvPr>
          <p:cNvSpPr txBox="1"/>
          <p:nvPr/>
        </p:nvSpPr>
        <p:spPr>
          <a:xfrm>
            <a:off x="1940350" y="2407218"/>
            <a:ext cx="5832050" cy="1358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En la fatxada del col·legi hem fet un  </a:t>
            </a:r>
            <a:r>
              <a:rPr lang="ca-ES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 .</a:t>
            </a:r>
          </a:p>
          <a:p>
            <a:pPr>
              <a:lnSpc>
                <a:spcPct val="150000"/>
              </a:lnSpc>
            </a:pPr>
            <a:r>
              <a:rPr lang="ca-ES" sz="1400" dirty="0" err="1">
                <a:solidFill>
                  <a:schemeClr val="tx1"/>
                </a:solidFill>
                <a:latin typeface="ABeZeh" panose="00000500000000000000"/>
              </a:rPr>
              <a:t>Vullc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comprar un </a:t>
            </a:r>
            <a:r>
              <a:rPr lang="ca-ES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blanc per a aquest quadro.</a:t>
            </a:r>
          </a:p>
          <a:p>
            <a:pPr>
              <a:lnSpc>
                <a:spcPct val="150000"/>
              </a:lnSpc>
            </a:pPr>
            <a:r>
              <a:rPr lang="ca-ES" sz="1400" spc="-50" dirty="0">
                <a:solidFill>
                  <a:schemeClr val="tx1"/>
                </a:solidFill>
                <a:latin typeface="ABeZeh" panose="00000500000000000000"/>
              </a:rPr>
              <a:t>Miquel Àngel i </a:t>
            </a:r>
            <a:r>
              <a:rPr lang="ca-ES" sz="1400" spc="-50" dirty="0" err="1">
                <a:solidFill>
                  <a:schemeClr val="tx1"/>
                </a:solidFill>
                <a:latin typeface="ABeZeh" panose="00000500000000000000"/>
              </a:rPr>
              <a:t>Donatello</a:t>
            </a:r>
            <a:r>
              <a:rPr lang="ca-ES" sz="1400" spc="-50" dirty="0">
                <a:solidFill>
                  <a:schemeClr val="tx1"/>
                </a:solidFill>
                <a:latin typeface="ABeZeh" panose="00000500000000000000"/>
              </a:rPr>
              <a:t> van ser </a:t>
            </a:r>
            <a:r>
              <a:rPr lang="ca-ES" sz="1400" spc="-5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______________</a:t>
            </a:r>
            <a:r>
              <a:rPr lang="ca-ES" sz="1400" spc="-50" dirty="0">
                <a:solidFill>
                  <a:schemeClr val="tx1"/>
                </a:solidFill>
                <a:latin typeface="ABeZeh" panose="00000500000000000000"/>
              </a:rPr>
              <a:t> molt famosos.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He fet les invitacions </a:t>
            </a:r>
            <a:r>
              <a:rPr lang="ca-ES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 .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9C7FE303-8F2B-03F2-ED54-DD4AB7B55E68}"/>
              </a:ext>
            </a:extLst>
          </p:cNvPr>
          <p:cNvSpPr/>
          <p:nvPr/>
        </p:nvSpPr>
        <p:spPr>
          <a:xfrm>
            <a:off x="797347" y="4946181"/>
            <a:ext cx="280977" cy="290862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D2BE0BE8-A55E-1712-6C28-29101FEDC66C}"/>
              </a:ext>
            </a:extLst>
          </p:cNvPr>
          <p:cNvSpPr/>
          <p:nvPr/>
        </p:nvSpPr>
        <p:spPr>
          <a:xfrm>
            <a:off x="1078322" y="4917918"/>
            <a:ext cx="4814854" cy="31249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Tela preparada per a pintar damunt.</a:t>
            </a:r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1B4045C8-CB12-0822-2626-5ED50629543F}"/>
              </a:ext>
            </a:extLst>
          </p:cNvPr>
          <p:cNvSpPr/>
          <p:nvPr/>
        </p:nvSpPr>
        <p:spPr>
          <a:xfrm>
            <a:off x="797348" y="4557840"/>
            <a:ext cx="280977" cy="290862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6" name="Afgeronde rechthoek 95">
            <a:extLst>
              <a:ext uri="{FF2B5EF4-FFF2-40B4-BE49-F238E27FC236}">
                <a16:creationId xmlns:a16="http://schemas.microsoft.com/office/drawing/2014/main" id="{07BA634C-A486-1831-A141-27AF810A467C}"/>
              </a:ext>
            </a:extLst>
          </p:cNvPr>
          <p:cNvSpPr/>
          <p:nvPr/>
        </p:nvSpPr>
        <p:spPr>
          <a:xfrm>
            <a:off x="1078325" y="4570083"/>
            <a:ext cx="5347670" cy="29086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>
                <a:solidFill>
                  <a:schemeClr val="tx1"/>
                </a:solidFill>
                <a:latin typeface="ABeZeh" panose="00000500000000000000"/>
              </a:rPr>
              <a:t>Colors bàsics que pots mesclar amb tots els altres colors.</a:t>
            </a: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1B41B6FA-8514-A29C-8B6F-CB6CDD3F85E5}"/>
              </a:ext>
            </a:extLst>
          </p:cNvPr>
          <p:cNvSpPr/>
          <p:nvPr/>
        </p:nvSpPr>
        <p:spPr>
          <a:xfrm>
            <a:off x="800512" y="5335892"/>
            <a:ext cx="280977" cy="290862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8" name="Afgeronde rechthoek 95">
            <a:extLst>
              <a:ext uri="{FF2B5EF4-FFF2-40B4-BE49-F238E27FC236}">
                <a16:creationId xmlns:a16="http://schemas.microsoft.com/office/drawing/2014/main" id="{2A71E165-97F7-50C4-9650-95977A54B8C6}"/>
              </a:ext>
            </a:extLst>
          </p:cNvPr>
          <p:cNvSpPr/>
          <p:nvPr/>
        </p:nvSpPr>
        <p:spPr>
          <a:xfrm>
            <a:off x="1078322" y="5372000"/>
            <a:ext cx="6301162" cy="31955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D</a:t>
            </a:r>
            <a:r>
              <a:rPr lang="ca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ibuix en relleu, amb tintes o colorants (sobre un paper, una tela…), fet amb la pressió d’un </a:t>
            </a:r>
            <a:r>
              <a:rPr lang="ca-ES" sz="1400" b="0" i="0" dirty="0" err="1">
                <a:solidFill>
                  <a:srgbClr val="333333"/>
                </a:solidFill>
                <a:effectLst/>
                <a:latin typeface="ABeZeh" panose="00000500000000000000"/>
              </a:rPr>
              <a:t>motle</a:t>
            </a:r>
            <a:r>
              <a:rPr lang="ca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 o d’un sistema d’estampació.</a:t>
            </a:r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FB741343-A740-6BA3-AA6B-392583A7BCA4}"/>
              </a:ext>
            </a:extLst>
          </p:cNvPr>
          <p:cNvGrpSpPr/>
          <p:nvPr/>
        </p:nvGrpSpPr>
        <p:grpSpPr>
          <a:xfrm>
            <a:off x="695520" y="1134028"/>
            <a:ext cx="6082200" cy="691892"/>
            <a:chOff x="695520" y="1134028"/>
            <a:chExt cx="6082200" cy="691892"/>
          </a:xfrm>
        </p:grpSpPr>
        <p:sp>
          <p:nvSpPr>
            <p:cNvPr id="7" name="Google Shape;101;p1">
              <a:extLst>
                <a:ext uri="{FF2B5EF4-FFF2-40B4-BE49-F238E27FC236}">
                  <a16:creationId xmlns:a16="http://schemas.microsoft.com/office/drawing/2014/main" id="{71684DF3-CAE2-BD82-4B0A-B9E06026CF9E}"/>
                </a:ext>
              </a:extLst>
            </p:cNvPr>
            <p:cNvSpPr/>
            <p:nvPr/>
          </p:nvSpPr>
          <p:spPr>
            <a:xfrm>
              <a:off x="787679" y="1474200"/>
              <a:ext cx="3456169" cy="3378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ca-E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" name="Google Shape;102;p1">
              <a:extLst>
                <a:ext uri="{FF2B5EF4-FFF2-40B4-BE49-F238E27FC236}">
                  <a16:creationId xmlns:a16="http://schemas.microsoft.com/office/drawing/2014/main" id="{6CB89D11-DA51-A8C5-1340-2A6DD41F7052}"/>
                </a:ext>
              </a:extLst>
            </p:cNvPr>
            <p:cNvSpPr/>
            <p:nvPr/>
          </p:nvSpPr>
          <p:spPr>
            <a:xfrm>
              <a:off x="695520" y="1148400"/>
              <a:ext cx="1621440" cy="308054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  <a:tabLst>
                  <a:tab pos="0" algn="l"/>
                </a:tabLst>
              </a:pPr>
              <a:r>
                <a:rPr lang="ca-ES" sz="1070" b="1" strike="noStrike" spc="-1">
                  <a:solidFill>
                    <a:srgbClr val="333333"/>
                  </a:solidFill>
                  <a:latin typeface="Arial"/>
                  <a:ea typeface="Arial"/>
                </a:rPr>
                <a:t>Nom i </a:t>
              </a:r>
              <a:r>
                <a:rPr lang="ca-ES" sz="1070" b="1" strike="noStrike" spc="-1">
                  <a:solidFill>
                    <a:srgbClr val="333333"/>
                  </a:solidFill>
                  <a:latin typeface="ABeZeh"/>
                  <a:ea typeface="Arial"/>
                </a:rPr>
                <a:t>cognoms</a:t>
              </a:r>
              <a:endParaRPr lang="ca-ES" sz="107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" name="Google Shape;103;p1">
              <a:extLst>
                <a:ext uri="{FF2B5EF4-FFF2-40B4-BE49-F238E27FC236}">
                  <a16:creationId xmlns:a16="http://schemas.microsoft.com/office/drawing/2014/main" id="{65B293B8-4BAD-4578-4A44-B0BBCBF61CB1}"/>
                </a:ext>
              </a:extLst>
            </p:cNvPr>
            <p:cNvSpPr/>
            <p:nvPr/>
          </p:nvSpPr>
          <p:spPr>
            <a:xfrm>
              <a:off x="4499917" y="1465560"/>
              <a:ext cx="2277803" cy="36036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ca-E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Google Shape;104;p1">
              <a:extLst>
                <a:ext uri="{FF2B5EF4-FFF2-40B4-BE49-F238E27FC236}">
                  <a16:creationId xmlns:a16="http://schemas.microsoft.com/office/drawing/2014/main" id="{9FAB2525-097C-8862-2CE3-A6152A809D88}"/>
                </a:ext>
              </a:extLst>
            </p:cNvPr>
            <p:cNvSpPr/>
            <p:nvPr/>
          </p:nvSpPr>
          <p:spPr>
            <a:xfrm>
              <a:off x="4481523" y="1134028"/>
              <a:ext cx="1783800" cy="308054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  <a:tabLst>
                  <a:tab pos="0" algn="l"/>
                </a:tabLst>
              </a:pPr>
              <a:r>
                <a:rPr lang="ca-ES" sz="1070" b="1" strike="noStrike" spc="-1">
                  <a:solidFill>
                    <a:srgbClr val="333333"/>
                  </a:solidFill>
                  <a:latin typeface="ABeZeh"/>
                  <a:ea typeface="Arial"/>
                </a:rPr>
                <a:t>Data</a:t>
              </a:r>
              <a:endParaRPr lang="ca-ES" sz="107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1" name="Ondertitel 2">
            <a:extLst>
              <a:ext uri="{FF2B5EF4-FFF2-40B4-BE49-F238E27FC236}">
                <a16:creationId xmlns:a16="http://schemas.microsoft.com/office/drawing/2014/main" id="{4AC1B4D3-DB6D-A01C-8B26-D495A3BD2622}"/>
              </a:ext>
            </a:extLst>
          </p:cNvPr>
          <p:cNvSpPr txBox="1">
            <a:spLocks/>
          </p:cNvSpPr>
          <p:nvPr/>
        </p:nvSpPr>
        <p:spPr>
          <a:xfrm>
            <a:off x="641482" y="5933255"/>
            <a:ext cx="464568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3. Encercla les paraules amb sufix.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40E40CE4-B81F-00EA-0673-83071F923810}"/>
              </a:ext>
            </a:extLst>
          </p:cNvPr>
          <p:cNvSpPr/>
          <p:nvPr/>
        </p:nvSpPr>
        <p:spPr>
          <a:xfrm>
            <a:off x="1456995" y="6392763"/>
            <a:ext cx="4645683" cy="400818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caixeta       desfer            senderista           remer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C99B9072-C03D-0AF6-A494-FEB0B0E8092E}"/>
              </a:ext>
            </a:extLst>
          </p:cNvPr>
          <p:cNvSpPr/>
          <p:nvPr/>
        </p:nvSpPr>
        <p:spPr>
          <a:xfrm>
            <a:off x="1456995" y="6978564"/>
            <a:ext cx="4645683" cy="400818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llit          tapadora            roba             mexicà</a:t>
            </a:r>
          </a:p>
        </p:txBody>
      </p:sp>
      <p:sp>
        <p:nvSpPr>
          <p:cNvPr id="14" name="Ondertitel 2">
            <a:extLst>
              <a:ext uri="{FF2B5EF4-FFF2-40B4-BE49-F238E27FC236}">
                <a16:creationId xmlns:a16="http://schemas.microsoft.com/office/drawing/2014/main" id="{C8CD225B-7D23-10B0-13E9-07C5F146C786}"/>
              </a:ext>
            </a:extLst>
          </p:cNvPr>
          <p:cNvSpPr txBox="1">
            <a:spLocks/>
          </p:cNvSpPr>
          <p:nvPr/>
        </p:nvSpPr>
        <p:spPr>
          <a:xfrm>
            <a:off x="687520" y="7598262"/>
            <a:ext cx="6090199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4. Escull un sufix i forma paraules noves.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53A3B4B-EDDA-E763-EBF5-2208F262C98D}"/>
              </a:ext>
            </a:extLst>
          </p:cNvPr>
          <p:cNvGrpSpPr/>
          <p:nvPr/>
        </p:nvGrpSpPr>
        <p:grpSpPr>
          <a:xfrm>
            <a:off x="1078322" y="8576286"/>
            <a:ext cx="4544200" cy="454580"/>
            <a:chOff x="1078322" y="8122809"/>
            <a:chExt cx="4544200" cy="454580"/>
          </a:xfrm>
        </p:grpSpPr>
        <p:sp>
          <p:nvSpPr>
            <p:cNvPr id="27" name="Tekstvak 12">
              <a:extLst>
                <a:ext uri="{FF2B5EF4-FFF2-40B4-BE49-F238E27FC236}">
                  <a16:creationId xmlns:a16="http://schemas.microsoft.com/office/drawing/2014/main" id="{5925462E-C919-155F-B4EF-F70BD5E9AFFD}"/>
                </a:ext>
              </a:extLst>
            </p:cNvPr>
            <p:cNvSpPr txBox="1"/>
            <p:nvPr/>
          </p:nvSpPr>
          <p:spPr>
            <a:xfrm>
              <a:off x="1078322" y="8122809"/>
              <a:ext cx="1114425" cy="3885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400" dirty="0">
                  <a:solidFill>
                    <a:srgbClr val="009ED0"/>
                  </a:solidFill>
                  <a:latin typeface="ABeZeh" panose="00000500000000000000"/>
                </a:rPr>
                <a:t>llibre           </a:t>
              </a:r>
            </a:p>
          </p:txBody>
        </p:sp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5E527AF7-6FB3-38F3-C706-BA44937F8A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419486" y="8278727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Rectángulo: esquinas redondeadas 40">
              <a:extLst>
                <a:ext uri="{FF2B5EF4-FFF2-40B4-BE49-F238E27FC236}">
                  <a16:creationId xmlns:a16="http://schemas.microsoft.com/office/drawing/2014/main" id="{E3BE561F-66DA-257C-1AFF-2C9C26A0F25B}"/>
                </a:ext>
              </a:extLst>
            </p:cNvPr>
            <p:cNvSpPr/>
            <p:nvPr/>
          </p:nvSpPr>
          <p:spPr>
            <a:xfrm>
              <a:off x="3006124" y="8175775"/>
              <a:ext cx="2616398" cy="401614"/>
            </a:xfrm>
            <a:prstGeom prst="roundRect">
              <a:avLst/>
            </a:prstGeom>
            <a:noFill/>
            <a:ln w="3175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D736337A-F131-4490-7AAE-CA0214E9C3E9}"/>
              </a:ext>
            </a:extLst>
          </p:cNvPr>
          <p:cNvGrpSpPr/>
          <p:nvPr/>
        </p:nvGrpSpPr>
        <p:grpSpPr>
          <a:xfrm>
            <a:off x="1078322" y="9024419"/>
            <a:ext cx="4544200" cy="454580"/>
            <a:chOff x="1078322" y="8122809"/>
            <a:chExt cx="4544200" cy="454580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171599D-4363-C93B-EB07-3E5905A5C624}"/>
                </a:ext>
              </a:extLst>
            </p:cNvPr>
            <p:cNvSpPr txBox="1"/>
            <p:nvPr/>
          </p:nvSpPr>
          <p:spPr>
            <a:xfrm>
              <a:off x="1078322" y="8122809"/>
              <a:ext cx="1114425" cy="3885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400" dirty="0">
                  <a:solidFill>
                    <a:srgbClr val="009ED0"/>
                  </a:solidFill>
                  <a:latin typeface="ABeZeh" panose="00000500000000000000"/>
                </a:rPr>
                <a:t>piano           </a:t>
              </a:r>
            </a:p>
          </p:txBody>
        </p:sp>
        <p:pic>
          <p:nvPicPr>
            <p:cNvPr id="50" name="Picture 2">
              <a:extLst>
                <a:ext uri="{FF2B5EF4-FFF2-40B4-BE49-F238E27FC236}">
                  <a16:creationId xmlns:a16="http://schemas.microsoft.com/office/drawing/2014/main" id="{866A81DE-DF79-9448-FB52-6B296DCBFB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419486" y="8278727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Rectángulo: esquinas redondeadas 50">
              <a:extLst>
                <a:ext uri="{FF2B5EF4-FFF2-40B4-BE49-F238E27FC236}">
                  <a16:creationId xmlns:a16="http://schemas.microsoft.com/office/drawing/2014/main" id="{C96AC262-3F82-6D86-A892-042B6730EF2E}"/>
                </a:ext>
              </a:extLst>
            </p:cNvPr>
            <p:cNvSpPr/>
            <p:nvPr/>
          </p:nvSpPr>
          <p:spPr>
            <a:xfrm>
              <a:off x="3006124" y="8175775"/>
              <a:ext cx="2616398" cy="401614"/>
            </a:xfrm>
            <a:prstGeom prst="roundRect">
              <a:avLst/>
            </a:prstGeom>
            <a:noFill/>
            <a:ln w="3175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40C7B84C-C109-FCDA-E570-2288355037B2}"/>
              </a:ext>
            </a:extLst>
          </p:cNvPr>
          <p:cNvGrpSpPr/>
          <p:nvPr/>
        </p:nvGrpSpPr>
        <p:grpSpPr>
          <a:xfrm>
            <a:off x="1078322" y="9474765"/>
            <a:ext cx="4544200" cy="454580"/>
            <a:chOff x="1078322" y="8122809"/>
            <a:chExt cx="4544200" cy="454580"/>
          </a:xfrm>
        </p:grpSpPr>
        <p:sp>
          <p:nvSpPr>
            <p:cNvPr id="53" name="Tekstvak 12">
              <a:extLst>
                <a:ext uri="{FF2B5EF4-FFF2-40B4-BE49-F238E27FC236}">
                  <a16:creationId xmlns:a16="http://schemas.microsoft.com/office/drawing/2014/main" id="{44FDBD27-750A-7AC5-00B0-C14FDF9B7F4B}"/>
                </a:ext>
              </a:extLst>
            </p:cNvPr>
            <p:cNvSpPr txBox="1"/>
            <p:nvPr/>
          </p:nvSpPr>
          <p:spPr>
            <a:xfrm>
              <a:off x="1078322" y="8122809"/>
              <a:ext cx="1114425" cy="3885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400" dirty="0">
                  <a:solidFill>
                    <a:srgbClr val="009ED0"/>
                  </a:solidFill>
                  <a:latin typeface="ABeZeh" panose="00000500000000000000"/>
                </a:rPr>
                <a:t>boira           </a:t>
              </a:r>
            </a:p>
          </p:txBody>
        </p:sp>
        <p:pic>
          <p:nvPicPr>
            <p:cNvPr id="54" name="Picture 2">
              <a:extLst>
                <a:ext uri="{FF2B5EF4-FFF2-40B4-BE49-F238E27FC236}">
                  <a16:creationId xmlns:a16="http://schemas.microsoft.com/office/drawing/2014/main" id="{98084CBC-3378-7A23-64D5-0DA15B30A8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419486" y="8278727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Rectángulo: esquinas redondeadas 54">
              <a:extLst>
                <a:ext uri="{FF2B5EF4-FFF2-40B4-BE49-F238E27FC236}">
                  <a16:creationId xmlns:a16="http://schemas.microsoft.com/office/drawing/2014/main" id="{58CDDA3E-5C07-1461-2804-ED4224DBFBD8}"/>
                </a:ext>
              </a:extLst>
            </p:cNvPr>
            <p:cNvSpPr/>
            <p:nvPr/>
          </p:nvSpPr>
          <p:spPr>
            <a:xfrm>
              <a:off x="3006124" y="8175775"/>
              <a:ext cx="2616398" cy="401614"/>
            </a:xfrm>
            <a:prstGeom prst="roundRect">
              <a:avLst/>
            </a:prstGeom>
            <a:noFill/>
            <a:ln w="3175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A94B1BAF-D3A6-9444-90DD-290AC7FD911A}"/>
              </a:ext>
            </a:extLst>
          </p:cNvPr>
          <p:cNvSpPr txBox="1"/>
          <p:nvPr/>
        </p:nvSpPr>
        <p:spPr>
          <a:xfrm>
            <a:off x="1565461" y="8102101"/>
            <a:ext cx="37800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-</a:t>
            </a:r>
            <a:r>
              <a:rPr lang="ca-ES" sz="1400" dirty="0" err="1">
                <a:solidFill>
                  <a:srgbClr val="009ED0"/>
                </a:solidFill>
                <a:latin typeface="ABeZeh" panose="00000500000000000000"/>
              </a:rPr>
              <a:t>ós</a:t>
            </a: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             -</a:t>
            </a:r>
            <a:r>
              <a:rPr lang="ca-ES" sz="1400" dirty="0" err="1">
                <a:solidFill>
                  <a:srgbClr val="009ED0"/>
                </a:solidFill>
                <a:latin typeface="ABeZeh" panose="00000500000000000000"/>
              </a:rPr>
              <a:t>eria</a:t>
            </a: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                   -</a:t>
            </a:r>
            <a:r>
              <a:rPr lang="ca-ES" sz="1400" dirty="0" err="1">
                <a:solidFill>
                  <a:srgbClr val="009ED0"/>
                </a:solidFill>
                <a:latin typeface="ABeZeh" panose="00000500000000000000"/>
              </a:rPr>
              <a:t>ista</a:t>
            </a:r>
            <a:endParaRPr lang="ca-ES" sz="1400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</a:rPr>
              <a:t>Mètode Snappet. Prova 4t. Unitat 4. Pàgina 2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2566314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</a:rPr>
              <a:t>Unitat 4. Prova</a:t>
            </a:r>
          </a:p>
          <a:p>
            <a:endParaRPr lang="ca-ES" sz="2400">
              <a:latin typeface="ABeZeh" pitchFamily="2" charset="0"/>
              <a:ea typeface="ABeZeh" pitchFamily="2" charset="0"/>
            </a:endParaRPr>
          </a:p>
        </p:txBody>
      </p:sp>
      <p:sp>
        <p:nvSpPr>
          <p:cNvPr id="54" name="Ondertitel 2">
            <a:extLst>
              <a:ext uri="{FF2B5EF4-FFF2-40B4-BE49-F238E27FC236}">
                <a16:creationId xmlns:a16="http://schemas.microsoft.com/office/drawing/2014/main" id="{A46FCA8F-911B-49F4-8615-F928137097BC}"/>
              </a:ext>
            </a:extLst>
          </p:cNvPr>
          <p:cNvSpPr txBox="1">
            <a:spLocks/>
          </p:cNvSpPr>
          <p:nvPr/>
        </p:nvSpPr>
        <p:spPr>
          <a:xfrm>
            <a:off x="577264" y="1825083"/>
            <a:ext cx="6452994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>
                <a:solidFill>
                  <a:srgbClr val="333333"/>
                </a:solidFill>
                <a:latin typeface="ABeZeh" pitchFamily="2" charset="0"/>
              </a:rPr>
              <a:t>5. Encercla les paraules esdrúixoles i accentua-les si cal. 	</a:t>
            </a:r>
            <a:r>
              <a:rPr lang="ca-ES" sz="160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89056" y="3162932"/>
            <a:ext cx="6684580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>
                <a:solidFill>
                  <a:srgbClr val="333333"/>
                </a:solidFill>
                <a:latin typeface="ABeZeh" pitchFamily="2" charset="0"/>
              </a:rPr>
              <a:t>6. Ordena les síl·labes i forma paraules. Accentua si cal. </a:t>
            </a:r>
            <a:r>
              <a:rPr lang="ca-ES" sz="160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598889" y="4416969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7. Encercla els adjectius explicatius que poden acompanyar la 	paraula «aigua».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628559" y="8036625"/>
            <a:ext cx="6533491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9. Escriu una ressenya breu sobre l'últim llibre que hages llegit. 	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(1,5 punts)</a:t>
            </a: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41AE926-615F-4C2E-8EC5-47B3A4A5D915}"/>
              </a:ext>
            </a:extLst>
          </p:cNvPr>
          <p:cNvSpPr txBox="1">
            <a:spLocks/>
          </p:cNvSpPr>
          <p:nvPr/>
        </p:nvSpPr>
        <p:spPr>
          <a:xfrm>
            <a:off x="1198457" y="2742218"/>
            <a:ext cx="1126820" cy="462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ca-ES" sz="120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B59A0E90-C9A1-2882-2944-F909E0F5AD3F}"/>
              </a:ext>
            </a:extLst>
          </p:cNvPr>
          <p:cNvSpPr txBox="1">
            <a:spLocks/>
          </p:cNvSpPr>
          <p:nvPr/>
        </p:nvSpPr>
        <p:spPr>
          <a:xfrm>
            <a:off x="547592" y="5489999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8. Relaciona amb fletxes.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endParaRPr lang="ca-ES" sz="16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ED8AAE77-73B6-B979-ACE8-121123E2ADBA}"/>
              </a:ext>
            </a:extLst>
          </p:cNvPr>
          <p:cNvSpPr txBox="1"/>
          <p:nvPr/>
        </p:nvSpPr>
        <p:spPr>
          <a:xfrm>
            <a:off x="1562508" y="2287612"/>
            <a:ext cx="4798710" cy="73866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        pagina                   aventura                numero</a:t>
            </a:r>
            <a:br>
              <a:rPr lang="ca-ES" sz="1400" dirty="0">
                <a:solidFill>
                  <a:srgbClr val="009ED0"/>
                </a:solidFill>
                <a:latin typeface="ABeZeh" panose="00000500000000000000"/>
              </a:rPr>
            </a:b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        tronada               </a:t>
            </a:r>
            <a:r>
              <a:rPr lang="ca-ES" sz="1400" dirty="0" err="1">
                <a:solidFill>
                  <a:srgbClr val="009ED0"/>
                </a:solidFill>
                <a:latin typeface="ABeZeh" panose="00000500000000000000"/>
              </a:rPr>
              <a:t>ceramica</a:t>
            </a: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                 musical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853FF4F-AFE4-8163-93A4-D4DCCFEF1F0B}"/>
              </a:ext>
            </a:extLst>
          </p:cNvPr>
          <p:cNvSpPr/>
          <p:nvPr/>
        </p:nvSpPr>
        <p:spPr>
          <a:xfrm>
            <a:off x="2310046" y="3766962"/>
            <a:ext cx="1515340" cy="32770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 sz="140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5" name="Afgeronde rechthoek 95">
            <a:extLst>
              <a:ext uri="{FF2B5EF4-FFF2-40B4-BE49-F238E27FC236}">
                <a16:creationId xmlns:a16="http://schemas.microsoft.com/office/drawing/2014/main" id="{FF404E9C-82E4-1879-DABB-A0663A5F3783}"/>
              </a:ext>
            </a:extLst>
          </p:cNvPr>
          <p:cNvSpPr/>
          <p:nvPr/>
        </p:nvSpPr>
        <p:spPr>
          <a:xfrm>
            <a:off x="632625" y="3732499"/>
            <a:ext cx="1662982" cy="40789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>
                <a:solidFill>
                  <a:schemeClr val="tx1"/>
                </a:solidFill>
                <a:latin typeface="ABeZeh" panose="00000500000000000000"/>
              </a:rPr>
              <a:t>ma - ci – far - a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F1132BF1-15FC-F88E-3365-ECFBB5570055}"/>
              </a:ext>
            </a:extLst>
          </p:cNvPr>
          <p:cNvSpPr/>
          <p:nvPr/>
        </p:nvSpPr>
        <p:spPr>
          <a:xfrm>
            <a:off x="5617040" y="3744964"/>
            <a:ext cx="1515340" cy="32770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 sz="140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8" name="Afgeronde rechthoek 95">
            <a:extLst>
              <a:ext uri="{FF2B5EF4-FFF2-40B4-BE49-F238E27FC236}">
                <a16:creationId xmlns:a16="http://schemas.microsoft.com/office/drawing/2014/main" id="{61CD480E-4416-9E66-E3DE-EB9799395650}"/>
              </a:ext>
            </a:extLst>
          </p:cNvPr>
          <p:cNvSpPr/>
          <p:nvPr/>
        </p:nvSpPr>
        <p:spPr>
          <a:xfrm>
            <a:off x="3871150" y="3738055"/>
            <a:ext cx="1745891" cy="41259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>
                <a:solidFill>
                  <a:schemeClr val="tx1"/>
                </a:solidFill>
                <a:latin typeface="ABeZeh" panose="00000500000000000000"/>
              </a:rPr>
              <a:t>de – pi – mi - ra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550741B6-18B5-29A3-6BCC-1A36E1250881}"/>
              </a:ext>
            </a:extLst>
          </p:cNvPr>
          <p:cNvSpPr/>
          <p:nvPr/>
        </p:nvSpPr>
        <p:spPr>
          <a:xfrm>
            <a:off x="941627" y="5035703"/>
            <a:ext cx="5043256" cy="400818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>
                <a:solidFill>
                  <a:schemeClr val="tx1"/>
                </a:solidFill>
                <a:latin typeface="ABeZeh" panose="00000500000000000000"/>
              </a:rPr>
              <a:t>transparent             freda             insípida              salada</a:t>
            </a:r>
          </a:p>
        </p:txBody>
      </p:sp>
      <p:sp>
        <p:nvSpPr>
          <p:cNvPr id="24" name="Afgeronde rechthoek 95">
            <a:extLst>
              <a:ext uri="{FF2B5EF4-FFF2-40B4-BE49-F238E27FC236}">
                <a16:creationId xmlns:a16="http://schemas.microsoft.com/office/drawing/2014/main" id="{B10EA4B8-F8E5-B068-5DF9-7C17A3EFFE5C}"/>
              </a:ext>
            </a:extLst>
          </p:cNvPr>
          <p:cNvSpPr/>
          <p:nvPr/>
        </p:nvSpPr>
        <p:spPr>
          <a:xfrm>
            <a:off x="3194874" y="6732189"/>
            <a:ext cx="3908303" cy="31249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Els personatges experimenten coses noves.</a:t>
            </a:r>
          </a:p>
        </p:txBody>
      </p:sp>
      <p:sp>
        <p:nvSpPr>
          <p:cNvPr id="25" name="Afgeronde rechthoek 95">
            <a:extLst>
              <a:ext uri="{FF2B5EF4-FFF2-40B4-BE49-F238E27FC236}">
                <a16:creationId xmlns:a16="http://schemas.microsoft.com/office/drawing/2014/main" id="{4B5F2FDD-4CFB-ACA3-4C47-6C68A34D473C}"/>
              </a:ext>
            </a:extLst>
          </p:cNvPr>
          <p:cNvSpPr/>
          <p:nvPr/>
        </p:nvSpPr>
        <p:spPr>
          <a:xfrm>
            <a:off x="3224077" y="7157606"/>
            <a:ext cx="3908303" cy="31249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Provoca por o tensió en el lector.</a:t>
            </a:r>
          </a:p>
        </p:txBody>
      </p:sp>
      <p:sp>
        <p:nvSpPr>
          <p:cNvPr id="26" name="Afgeronde rechthoek 95">
            <a:extLst>
              <a:ext uri="{FF2B5EF4-FFF2-40B4-BE49-F238E27FC236}">
                <a16:creationId xmlns:a16="http://schemas.microsoft.com/office/drawing/2014/main" id="{128426ED-E61B-AB9A-543B-C21E6946207F}"/>
              </a:ext>
            </a:extLst>
          </p:cNvPr>
          <p:cNvSpPr/>
          <p:nvPr/>
        </p:nvSpPr>
        <p:spPr>
          <a:xfrm>
            <a:off x="3232713" y="7581411"/>
            <a:ext cx="4326962" cy="27903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Història divertida, generalment amb final feliç.</a:t>
            </a:r>
          </a:p>
        </p:txBody>
      </p:sp>
      <p:sp>
        <p:nvSpPr>
          <p:cNvPr id="27" name="Afgeronde rechthoek 95">
            <a:extLst>
              <a:ext uri="{FF2B5EF4-FFF2-40B4-BE49-F238E27FC236}">
                <a16:creationId xmlns:a16="http://schemas.microsoft.com/office/drawing/2014/main" id="{400A69F8-B37B-5DAA-6128-E8E803BA4FF1}"/>
              </a:ext>
            </a:extLst>
          </p:cNvPr>
          <p:cNvSpPr/>
          <p:nvPr/>
        </p:nvSpPr>
        <p:spPr>
          <a:xfrm>
            <a:off x="730010" y="6713913"/>
            <a:ext cx="2276426" cy="34317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spc="-40" dirty="0">
                <a:solidFill>
                  <a:schemeClr val="tx1"/>
                </a:solidFill>
                <a:latin typeface="ABeZeh" panose="00000500000000000000"/>
              </a:rPr>
              <a:t>Novel·la de ciència-ficció</a:t>
            </a:r>
          </a:p>
        </p:txBody>
      </p:sp>
      <p:sp>
        <p:nvSpPr>
          <p:cNvPr id="28" name="Afgeronde rechthoek 95">
            <a:extLst>
              <a:ext uri="{FF2B5EF4-FFF2-40B4-BE49-F238E27FC236}">
                <a16:creationId xmlns:a16="http://schemas.microsoft.com/office/drawing/2014/main" id="{8DD21330-D2E0-E7C7-591C-0DC05FB19C65}"/>
              </a:ext>
            </a:extLst>
          </p:cNvPr>
          <p:cNvSpPr/>
          <p:nvPr/>
        </p:nvSpPr>
        <p:spPr>
          <a:xfrm>
            <a:off x="730010" y="7134777"/>
            <a:ext cx="2276425" cy="31929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>
                <a:solidFill>
                  <a:schemeClr val="tx1"/>
                </a:solidFill>
                <a:latin typeface="ABeZeh" panose="00000500000000000000"/>
              </a:rPr>
              <a:t>Novel·la d'humor</a:t>
            </a:r>
          </a:p>
        </p:txBody>
      </p:sp>
      <p:sp>
        <p:nvSpPr>
          <p:cNvPr id="29" name="Afgeronde rechthoek 95">
            <a:extLst>
              <a:ext uri="{FF2B5EF4-FFF2-40B4-BE49-F238E27FC236}">
                <a16:creationId xmlns:a16="http://schemas.microsoft.com/office/drawing/2014/main" id="{EA0AA520-81FD-CBB3-57D3-3C50B0E8BF2C}"/>
              </a:ext>
            </a:extLst>
          </p:cNvPr>
          <p:cNvSpPr/>
          <p:nvPr/>
        </p:nvSpPr>
        <p:spPr>
          <a:xfrm>
            <a:off x="730010" y="7536619"/>
            <a:ext cx="2276425" cy="38015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>
                <a:solidFill>
                  <a:schemeClr val="tx1"/>
                </a:solidFill>
                <a:latin typeface="ABeZeh" panose="00000500000000000000"/>
              </a:rPr>
              <a:t>Novel·la romàntica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9453615-CDE0-FC28-626F-5268F83B5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517" y="4032365"/>
            <a:ext cx="532895" cy="34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32ABD9A9-64F5-E850-82C6-B9F6494BF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593" y="4032365"/>
            <a:ext cx="532895" cy="34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kstvak 14">
            <a:extLst>
              <a:ext uri="{FF2B5EF4-FFF2-40B4-BE49-F238E27FC236}">
                <a16:creationId xmlns:a16="http://schemas.microsoft.com/office/drawing/2014/main" id="{9F7C21A5-6D61-DFC6-0D7D-2B23A58082D7}"/>
              </a:ext>
            </a:extLst>
          </p:cNvPr>
          <p:cNvSpPr txBox="1"/>
          <p:nvPr/>
        </p:nvSpPr>
        <p:spPr>
          <a:xfrm>
            <a:off x="2023856" y="8499332"/>
            <a:ext cx="5043783" cy="1403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ca-ES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ca-E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EB704E6-81C8-E576-1190-4DD2025BB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16" y="8425895"/>
            <a:ext cx="1233650" cy="12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D65D2B88-12D9-E7E8-027C-63FF9DF2A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92588" y="4798172"/>
            <a:ext cx="463084" cy="75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fgeronde rechthoek 95">
            <a:extLst>
              <a:ext uri="{FF2B5EF4-FFF2-40B4-BE49-F238E27FC236}">
                <a16:creationId xmlns:a16="http://schemas.microsoft.com/office/drawing/2014/main" id="{B123A8CE-465C-B859-DFA5-BF478DD7AF8C}"/>
              </a:ext>
            </a:extLst>
          </p:cNvPr>
          <p:cNvSpPr/>
          <p:nvPr/>
        </p:nvSpPr>
        <p:spPr>
          <a:xfrm>
            <a:off x="3194874" y="5901638"/>
            <a:ext cx="4326961" cy="32770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spc="-40" dirty="0">
                <a:solidFill>
                  <a:schemeClr val="tx1"/>
                </a:solidFill>
                <a:latin typeface="ABeZeh" panose="00000500000000000000"/>
              </a:rPr>
              <a:t>Ambientada en un món amb la ciència avançada.</a:t>
            </a:r>
          </a:p>
        </p:txBody>
      </p:sp>
      <p:sp>
        <p:nvSpPr>
          <p:cNvPr id="20" name="Afgeronde rechthoek 95">
            <a:extLst>
              <a:ext uri="{FF2B5EF4-FFF2-40B4-BE49-F238E27FC236}">
                <a16:creationId xmlns:a16="http://schemas.microsoft.com/office/drawing/2014/main" id="{28D221C1-674E-C4E4-21AF-14BAD329A858}"/>
              </a:ext>
            </a:extLst>
          </p:cNvPr>
          <p:cNvSpPr/>
          <p:nvPr/>
        </p:nvSpPr>
        <p:spPr>
          <a:xfrm>
            <a:off x="792162" y="5883388"/>
            <a:ext cx="2214274" cy="31066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>
                <a:solidFill>
                  <a:schemeClr val="tx1"/>
                </a:solidFill>
                <a:latin typeface="ABeZeh" panose="00000500000000000000"/>
              </a:rPr>
              <a:t>Novel·la d’aventures</a:t>
            </a:r>
          </a:p>
        </p:txBody>
      </p:sp>
      <p:sp>
        <p:nvSpPr>
          <p:cNvPr id="30" name="Afgeronde rechthoek 95">
            <a:extLst>
              <a:ext uri="{FF2B5EF4-FFF2-40B4-BE49-F238E27FC236}">
                <a16:creationId xmlns:a16="http://schemas.microsoft.com/office/drawing/2014/main" id="{56CAD529-519D-1976-262E-E22BA98E36F2}"/>
              </a:ext>
            </a:extLst>
          </p:cNvPr>
          <p:cNvSpPr/>
          <p:nvPr/>
        </p:nvSpPr>
        <p:spPr>
          <a:xfrm>
            <a:off x="3186239" y="6304818"/>
            <a:ext cx="4326961" cy="30825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Història d'amor, generalment amb un final feliç.</a:t>
            </a:r>
          </a:p>
        </p:txBody>
      </p:sp>
      <p:sp>
        <p:nvSpPr>
          <p:cNvPr id="31" name="Afgeronde rechthoek 95">
            <a:extLst>
              <a:ext uri="{FF2B5EF4-FFF2-40B4-BE49-F238E27FC236}">
                <a16:creationId xmlns:a16="http://schemas.microsoft.com/office/drawing/2014/main" id="{76FD3495-6550-8BF3-EA72-A49728814375}"/>
              </a:ext>
            </a:extLst>
          </p:cNvPr>
          <p:cNvSpPr/>
          <p:nvPr/>
        </p:nvSpPr>
        <p:spPr>
          <a:xfrm>
            <a:off x="783527" y="6302413"/>
            <a:ext cx="2222909" cy="31066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Novel·la de por</a:t>
            </a: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9C437C75-748A-03F0-86C2-F06207CB4491}"/>
              </a:ext>
            </a:extLst>
          </p:cNvPr>
          <p:cNvGrpSpPr/>
          <p:nvPr/>
        </p:nvGrpSpPr>
        <p:grpSpPr>
          <a:xfrm>
            <a:off x="695520" y="1134028"/>
            <a:ext cx="6082200" cy="691892"/>
            <a:chOff x="695520" y="1134028"/>
            <a:chExt cx="6082200" cy="691892"/>
          </a:xfrm>
        </p:grpSpPr>
        <p:sp>
          <p:nvSpPr>
            <p:cNvPr id="35" name="Google Shape;101;p1">
              <a:extLst>
                <a:ext uri="{FF2B5EF4-FFF2-40B4-BE49-F238E27FC236}">
                  <a16:creationId xmlns:a16="http://schemas.microsoft.com/office/drawing/2014/main" id="{A9FBBC63-DBEC-1A81-0B8C-C5C184BECC85}"/>
                </a:ext>
              </a:extLst>
            </p:cNvPr>
            <p:cNvSpPr/>
            <p:nvPr/>
          </p:nvSpPr>
          <p:spPr>
            <a:xfrm>
              <a:off x="787679" y="1474200"/>
              <a:ext cx="3456169" cy="3378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ca-E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Google Shape;102;p1">
              <a:extLst>
                <a:ext uri="{FF2B5EF4-FFF2-40B4-BE49-F238E27FC236}">
                  <a16:creationId xmlns:a16="http://schemas.microsoft.com/office/drawing/2014/main" id="{04B40512-F8A6-3D77-21D8-B6154DCDFCD1}"/>
                </a:ext>
              </a:extLst>
            </p:cNvPr>
            <p:cNvSpPr/>
            <p:nvPr/>
          </p:nvSpPr>
          <p:spPr>
            <a:xfrm>
              <a:off x="695520" y="1148400"/>
              <a:ext cx="1621440" cy="308054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  <a:tabLst>
                  <a:tab pos="0" algn="l"/>
                </a:tabLst>
              </a:pPr>
              <a:r>
                <a:rPr lang="ca-ES" sz="1070" b="1" strike="noStrike" spc="-1">
                  <a:solidFill>
                    <a:srgbClr val="333333"/>
                  </a:solidFill>
                  <a:latin typeface="Arial"/>
                  <a:ea typeface="Arial"/>
                </a:rPr>
                <a:t>Nom i </a:t>
              </a:r>
              <a:r>
                <a:rPr lang="ca-ES" sz="1070" b="1" strike="noStrike" spc="-1">
                  <a:solidFill>
                    <a:srgbClr val="333333"/>
                  </a:solidFill>
                  <a:latin typeface="ABeZeh"/>
                  <a:ea typeface="Arial"/>
                </a:rPr>
                <a:t>cognoms</a:t>
              </a:r>
              <a:endParaRPr lang="ca-ES" sz="107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Google Shape;103;p1">
              <a:extLst>
                <a:ext uri="{FF2B5EF4-FFF2-40B4-BE49-F238E27FC236}">
                  <a16:creationId xmlns:a16="http://schemas.microsoft.com/office/drawing/2014/main" id="{E69D950C-F339-9AE9-0B50-B25AF89DC54B}"/>
                </a:ext>
              </a:extLst>
            </p:cNvPr>
            <p:cNvSpPr/>
            <p:nvPr/>
          </p:nvSpPr>
          <p:spPr>
            <a:xfrm>
              <a:off x="4499917" y="1465560"/>
              <a:ext cx="2277803" cy="36036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ca-E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Google Shape;104;p1">
              <a:extLst>
                <a:ext uri="{FF2B5EF4-FFF2-40B4-BE49-F238E27FC236}">
                  <a16:creationId xmlns:a16="http://schemas.microsoft.com/office/drawing/2014/main" id="{44CA2470-C4AC-5F66-B724-9E1BBBC9BDA7}"/>
                </a:ext>
              </a:extLst>
            </p:cNvPr>
            <p:cNvSpPr/>
            <p:nvPr/>
          </p:nvSpPr>
          <p:spPr>
            <a:xfrm>
              <a:off x="4481523" y="1134028"/>
              <a:ext cx="1783800" cy="308054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  <a:tabLst>
                  <a:tab pos="0" algn="l"/>
                </a:tabLst>
              </a:pPr>
              <a:r>
                <a:rPr lang="ca-ES" sz="1070" b="1" strike="noStrike" spc="-1">
                  <a:solidFill>
                    <a:srgbClr val="333333"/>
                  </a:solidFill>
                  <a:latin typeface="ABeZeh"/>
                  <a:ea typeface="Arial"/>
                </a:rPr>
                <a:t>Data</a:t>
              </a:r>
              <a:endParaRPr lang="ca-ES" sz="107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7" ma:contentTypeDescription="Create a new document." ma:contentTypeScope="" ma:versionID="1c50bd7bbba2df8aabe29e259ed0c93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e0061f8f423b99d38e77db1ab6c05311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D3D9EE-0202-4731-AF79-A61B9420480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ADF3B419-A78C-451C-8288-2AC51FB95B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93786C-B13B-4772-B32D-384155BAD74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499</TotalTime>
  <Words>373</Words>
  <Application>Microsoft Office PowerPoint</Application>
  <PresentationFormat>Personalizado</PresentationFormat>
  <Paragraphs>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12</cp:revision>
  <dcterms:created xsi:type="dcterms:W3CDTF">2022-09-25T12:25:54Z</dcterms:created>
  <dcterms:modified xsi:type="dcterms:W3CDTF">2023-11-13T11:46:28Z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