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79D"/>
    <a:srgbClr val="009ED0"/>
    <a:srgbClr val="A6A6A6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61A314-6C86-482A-9BB1-25FD12D88CE8}" v="12" dt="2023-11-21T07:41:23.3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ECDCCFB3-A3A9-4C9D-B612-20CB602AA944}"/>
    <pc:docChg chg="custSel modSld">
      <pc:chgData name="Nuria Esteban Sanchez" userId="71a78f82-015a-4955-8289-243ed6151423" providerId="ADAL" clId="{ECDCCFB3-A3A9-4C9D-B612-20CB602AA944}" dt="2023-03-09T08:52:20.412" v="24" actId="20577"/>
      <pc:docMkLst>
        <pc:docMk/>
      </pc:docMkLst>
      <pc:sldChg chg="addSp delSp modSp mod">
        <pc:chgData name="Nuria Esteban Sanchez" userId="71a78f82-015a-4955-8289-243ed6151423" providerId="ADAL" clId="{ECDCCFB3-A3A9-4C9D-B612-20CB602AA944}" dt="2023-03-09T08:52:20.412" v="24" actId="20577"/>
        <pc:sldMkLst>
          <pc:docMk/>
          <pc:sldMk cId="2201682791" sldId="258"/>
        </pc:sldMkLst>
        <pc:spChg chg="add mod">
          <ac:chgData name="Nuria Esteban Sanchez" userId="71a78f82-015a-4955-8289-243ed6151423" providerId="ADAL" clId="{ECDCCFB3-A3A9-4C9D-B612-20CB602AA944}" dt="2023-03-09T08:50:33.806" v="7" actId="20577"/>
          <ac:spMkLst>
            <pc:docMk/>
            <pc:sldMk cId="2201682791" sldId="258"/>
            <ac:spMk id="24" creationId="{AC423B0A-5A0F-725A-6282-0617F163E76B}"/>
          </ac:spMkLst>
        </pc:spChg>
        <pc:spChg chg="add mod">
          <ac:chgData name="Nuria Esteban Sanchez" userId="71a78f82-015a-4955-8289-243ed6151423" providerId="ADAL" clId="{ECDCCFB3-A3A9-4C9D-B612-20CB602AA944}" dt="2023-03-09T08:52:20.412" v="24" actId="20577"/>
          <ac:spMkLst>
            <pc:docMk/>
            <pc:sldMk cId="2201682791" sldId="258"/>
            <ac:spMk id="26" creationId="{384CD9C4-3017-533B-94FA-04F2DC1BF782}"/>
          </ac:spMkLst>
        </pc:spChg>
        <pc:spChg chg="mod">
          <ac:chgData name="Nuria Esteban Sanchez" userId="71a78f82-015a-4955-8289-243ed6151423" providerId="ADAL" clId="{ECDCCFB3-A3A9-4C9D-B612-20CB602AA944}" dt="2023-03-09T08:50:13.186" v="1" actId="20577"/>
          <ac:spMkLst>
            <pc:docMk/>
            <pc:sldMk cId="2201682791" sldId="258"/>
            <ac:spMk id="31" creationId="{3B0DE9CE-95A4-CB06-4AB2-0BBC47A455A1}"/>
          </ac:spMkLst>
        </pc:spChg>
        <pc:spChg chg="mod">
          <ac:chgData name="Nuria Esteban Sanchez" userId="71a78f82-015a-4955-8289-243ed6151423" providerId="ADAL" clId="{ECDCCFB3-A3A9-4C9D-B612-20CB602AA944}" dt="2023-03-09T08:52:09.620" v="18" actId="20577"/>
          <ac:spMkLst>
            <pc:docMk/>
            <pc:sldMk cId="2201682791" sldId="258"/>
            <ac:spMk id="44" creationId="{D7332D31-40D2-A641-07D4-AC1F10DA0897}"/>
          </ac:spMkLst>
        </pc:spChg>
        <pc:spChg chg="mod">
          <ac:chgData name="Nuria Esteban Sanchez" userId="71a78f82-015a-4955-8289-243ed6151423" providerId="ADAL" clId="{ECDCCFB3-A3A9-4C9D-B612-20CB602AA944}" dt="2023-03-09T08:50:18.362" v="3" actId="20577"/>
          <ac:spMkLst>
            <pc:docMk/>
            <pc:sldMk cId="2201682791" sldId="258"/>
            <ac:spMk id="53" creationId="{DB9D8789-22CB-06A0-B7D2-68D3426C49ED}"/>
          </ac:spMkLst>
        </pc:spChg>
        <pc:spChg chg="mod">
          <ac:chgData name="Nuria Esteban Sanchez" userId="71a78f82-015a-4955-8289-243ed6151423" providerId="ADAL" clId="{ECDCCFB3-A3A9-4C9D-B612-20CB602AA944}" dt="2023-03-09T08:52:13.727" v="20" actId="20577"/>
          <ac:spMkLst>
            <pc:docMk/>
            <pc:sldMk cId="2201682791" sldId="258"/>
            <ac:spMk id="56" creationId="{2ABEDBA0-3928-52D5-E7B8-207A131BC8C5}"/>
          </ac:spMkLst>
        </pc:spChg>
        <pc:spChg chg="mod">
          <ac:chgData name="Nuria Esteban Sanchez" userId="71a78f82-015a-4955-8289-243ed6151423" providerId="ADAL" clId="{ECDCCFB3-A3A9-4C9D-B612-20CB602AA944}" dt="2023-03-09T08:52:16.605" v="22" actId="20577"/>
          <ac:spMkLst>
            <pc:docMk/>
            <pc:sldMk cId="2201682791" sldId="258"/>
            <ac:spMk id="57" creationId="{B349555F-A179-F4D5-2962-FC29494AD60C}"/>
          </ac:spMkLst>
        </pc:spChg>
        <pc:picChg chg="del">
          <ac:chgData name="Nuria Esteban Sanchez" userId="71a78f82-015a-4955-8289-243ed6151423" providerId="ADAL" clId="{ECDCCFB3-A3A9-4C9D-B612-20CB602AA944}" dt="2023-03-09T08:51:50.025" v="11" actId="478"/>
          <ac:picMkLst>
            <pc:docMk/>
            <pc:sldMk cId="2201682791" sldId="258"/>
            <ac:picMk id="35" creationId="{1E39DFAB-2F53-4EDE-9324-5EEEDCDF9D1D}"/>
          </ac:picMkLst>
        </pc:picChg>
        <pc:picChg chg="add mod">
          <ac:chgData name="Nuria Esteban Sanchez" userId="71a78f82-015a-4955-8289-243ed6151423" providerId="ADAL" clId="{ECDCCFB3-A3A9-4C9D-B612-20CB602AA944}" dt="2023-03-09T08:51:56.197" v="14" actId="1076"/>
          <ac:picMkLst>
            <pc:docMk/>
            <pc:sldMk cId="2201682791" sldId="258"/>
            <ac:picMk id="1026" creationId="{A2D581F0-953A-4124-35ED-F2671C2832D9}"/>
          </ac:picMkLst>
        </pc:picChg>
      </pc:sldChg>
    </pc:docChg>
  </pc:docChgLst>
  <pc:docChgLst>
    <pc:chgData name="Nuria Esteban Sanchez" userId="71a78f82-015a-4955-8289-243ed6151423" providerId="ADAL" clId="{EA61A314-6C86-482A-9BB1-25FD12D88CE8}"/>
    <pc:docChg chg="modSld">
      <pc:chgData name="Nuria Esteban Sanchez" userId="71a78f82-015a-4955-8289-243ed6151423" providerId="ADAL" clId="{EA61A314-6C86-482A-9BB1-25FD12D88CE8}" dt="2023-11-21T07:43:56.192" v="86" actId="1076"/>
      <pc:docMkLst>
        <pc:docMk/>
      </pc:docMkLst>
      <pc:sldChg chg="modSp mod">
        <pc:chgData name="Nuria Esteban Sanchez" userId="71a78f82-015a-4955-8289-243ed6151423" providerId="ADAL" clId="{EA61A314-6C86-482A-9BB1-25FD12D88CE8}" dt="2023-11-21T07:43:29.534" v="83" actId="20577"/>
        <pc:sldMkLst>
          <pc:docMk/>
          <pc:sldMk cId="2201682791" sldId="258"/>
        </pc:sldMkLst>
        <pc:spChg chg="mod">
          <ac:chgData name="Nuria Esteban Sanchez" userId="71a78f82-015a-4955-8289-243ed6151423" providerId="ADAL" clId="{EA61A314-6C86-482A-9BB1-25FD12D88CE8}" dt="2023-11-21T07:37:48.591" v="5" actId="1076"/>
          <ac:spMkLst>
            <pc:docMk/>
            <pc:sldMk cId="2201682791" sldId="258"/>
            <ac:spMk id="4" creationId="{C698C317-9FD1-782B-DBBA-D544EF200FEA}"/>
          </ac:spMkLst>
        </pc:spChg>
        <pc:spChg chg="mod">
          <ac:chgData name="Nuria Esteban Sanchez" userId="71a78f82-015a-4955-8289-243ed6151423" providerId="ADAL" clId="{EA61A314-6C86-482A-9BB1-25FD12D88CE8}" dt="2023-11-21T07:37:28.504" v="0" actId="14100"/>
          <ac:spMkLst>
            <pc:docMk/>
            <pc:sldMk cId="2201682791" sldId="258"/>
            <ac:spMk id="19" creationId="{49CF26B9-8E68-718A-0ED5-1F112F524EB4}"/>
          </ac:spMkLst>
        </pc:spChg>
        <pc:spChg chg="mod">
          <ac:chgData name="Nuria Esteban Sanchez" userId="71a78f82-015a-4955-8289-243ed6151423" providerId="ADAL" clId="{EA61A314-6C86-482A-9BB1-25FD12D88CE8}" dt="2023-11-21T07:43:29.534" v="83" actId="20577"/>
          <ac:spMkLst>
            <pc:docMk/>
            <pc:sldMk cId="2201682791" sldId="258"/>
            <ac:spMk id="23" creationId="{A76BC2E5-655C-904C-4366-BF83A85CB707}"/>
          </ac:spMkLst>
        </pc:spChg>
        <pc:spChg chg="mod">
          <ac:chgData name="Nuria Esteban Sanchez" userId="71a78f82-015a-4955-8289-243ed6151423" providerId="ADAL" clId="{EA61A314-6C86-482A-9BB1-25FD12D88CE8}" dt="2023-11-21T07:37:52.819" v="6" actId="20577"/>
          <ac:spMkLst>
            <pc:docMk/>
            <pc:sldMk cId="2201682791" sldId="258"/>
            <ac:spMk id="38" creationId="{A7D294EA-6371-63A9-6EF9-0D89063965BD}"/>
          </ac:spMkLst>
        </pc:spChg>
        <pc:spChg chg="mod">
          <ac:chgData name="Nuria Esteban Sanchez" userId="71a78f82-015a-4955-8289-243ed6151423" providerId="ADAL" clId="{EA61A314-6C86-482A-9BB1-25FD12D88CE8}" dt="2023-11-21T07:38:05.382" v="7" actId="1076"/>
          <ac:spMkLst>
            <pc:docMk/>
            <pc:sldMk cId="2201682791" sldId="258"/>
            <ac:spMk id="52" creationId="{D9F45E45-C62E-97A4-8485-A5BC6EF6C8CE}"/>
          </ac:spMkLst>
        </pc:spChg>
      </pc:sldChg>
      <pc:sldChg chg="addSp delSp modSp mod">
        <pc:chgData name="Nuria Esteban Sanchez" userId="71a78f82-015a-4955-8289-243ed6151423" providerId="ADAL" clId="{EA61A314-6C86-482A-9BB1-25FD12D88CE8}" dt="2023-11-21T07:43:56.192" v="86" actId="1076"/>
        <pc:sldMkLst>
          <pc:docMk/>
          <pc:sldMk cId="1122071543" sldId="286"/>
        </pc:sldMkLst>
        <pc:spChg chg="mod">
          <ac:chgData name="Nuria Esteban Sanchez" userId="71a78f82-015a-4955-8289-243ed6151423" providerId="ADAL" clId="{EA61A314-6C86-482A-9BB1-25FD12D88CE8}" dt="2023-11-21T07:40:48.751" v="48" actId="1076"/>
          <ac:spMkLst>
            <pc:docMk/>
            <pc:sldMk cId="1122071543" sldId="286"/>
            <ac:spMk id="2" creationId="{ACBC40AC-A0DF-A127-ED23-B884B490646D}"/>
          </ac:spMkLst>
        </pc:spChg>
        <pc:spChg chg="mod">
          <ac:chgData name="Nuria Esteban Sanchez" userId="71a78f82-015a-4955-8289-243ed6151423" providerId="ADAL" clId="{EA61A314-6C86-482A-9BB1-25FD12D88CE8}" dt="2023-11-21T07:42:36.473" v="74" actId="1076"/>
          <ac:spMkLst>
            <pc:docMk/>
            <pc:sldMk cId="1122071543" sldId="286"/>
            <ac:spMk id="4" creationId="{F798E5B0-B0C3-D7F3-61CB-D3CCCFCFD94C}"/>
          </ac:spMkLst>
        </pc:spChg>
        <pc:spChg chg="mod">
          <ac:chgData name="Nuria Esteban Sanchez" userId="71a78f82-015a-4955-8289-243ed6151423" providerId="ADAL" clId="{EA61A314-6C86-482A-9BB1-25FD12D88CE8}" dt="2023-11-21T07:40:51.621" v="49" actId="1076"/>
          <ac:spMkLst>
            <pc:docMk/>
            <pc:sldMk cId="1122071543" sldId="286"/>
            <ac:spMk id="5" creationId="{8FC7409B-B2E9-13B0-1215-6E8FF962FA4B}"/>
          </ac:spMkLst>
        </pc:spChg>
        <pc:spChg chg="mod">
          <ac:chgData name="Nuria Esteban Sanchez" userId="71a78f82-015a-4955-8289-243ed6151423" providerId="ADAL" clId="{EA61A314-6C86-482A-9BB1-25FD12D88CE8}" dt="2023-11-21T07:42:14.349" v="68" actId="1076"/>
          <ac:spMkLst>
            <pc:docMk/>
            <pc:sldMk cId="1122071543" sldId="286"/>
            <ac:spMk id="8" creationId="{D47BF253-9D12-502E-515D-BD563801DC9B}"/>
          </ac:spMkLst>
        </pc:spChg>
        <pc:spChg chg="mod">
          <ac:chgData name="Nuria Esteban Sanchez" userId="71a78f82-015a-4955-8289-243ed6151423" providerId="ADAL" clId="{EA61A314-6C86-482A-9BB1-25FD12D88CE8}" dt="2023-11-21T07:40:55.013" v="50" actId="1076"/>
          <ac:spMkLst>
            <pc:docMk/>
            <pc:sldMk cId="1122071543" sldId="286"/>
            <ac:spMk id="10" creationId="{06C55FC5-75BA-5FEB-4C06-A72B9A8DED7E}"/>
          </ac:spMkLst>
        </pc:spChg>
        <pc:spChg chg="mod">
          <ac:chgData name="Nuria Esteban Sanchez" userId="71a78f82-015a-4955-8289-243ed6151423" providerId="ADAL" clId="{EA61A314-6C86-482A-9BB1-25FD12D88CE8}" dt="2023-11-21T07:43:42.085" v="84" actId="1076"/>
          <ac:spMkLst>
            <pc:docMk/>
            <pc:sldMk cId="1122071543" sldId="286"/>
            <ac:spMk id="16" creationId="{7F088315-7707-4BED-BEC7-72678139A7F7}"/>
          </ac:spMkLst>
        </pc:spChg>
        <pc:spChg chg="add del">
          <ac:chgData name="Nuria Esteban Sanchez" userId="71a78f82-015a-4955-8289-243ed6151423" providerId="ADAL" clId="{EA61A314-6C86-482A-9BB1-25FD12D88CE8}" dt="2023-11-21T07:39:37.681" v="17"/>
          <ac:spMkLst>
            <pc:docMk/>
            <pc:sldMk cId="1122071543" sldId="286"/>
            <ac:spMk id="17" creationId="{7602D1E0-BB40-D8CD-A1EE-55C38F8C22DD}"/>
          </ac:spMkLst>
        </pc:spChg>
        <pc:spChg chg="mod">
          <ac:chgData name="Nuria Esteban Sanchez" userId="71a78f82-015a-4955-8289-243ed6151423" providerId="ADAL" clId="{EA61A314-6C86-482A-9BB1-25FD12D88CE8}" dt="2023-11-21T07:42:17.315" v="69" actId="1076"/>
          <ac:spMkLst>
            <pc:docMk/>
            <pc:sldMk cId="1122071543" sldId="286"/>
            <ac:spMk id="20" creationId="{4A958A06-A285-4CC9-251A-788FB074C3AD}"/>
          </ac:spMkLst>
        </pc:spChg>
        <pc:spChg chg="mod">
          <ac:chgData name="Nuria Esteban Sanchez" userId="71a78f82-015a-4955-8289-243ed6151423" providerId="ADAL" clId="{EA61A314-6C86-482A-9BB1-25FD12D88CE8}" dt="2023-11-21T07:41:52.780" v="66" actId="1076"/>
          <ac:spMkLst>
            <pc:docMk/>
            <pc:sldMk cId="1122071543" sldId="286"/>
            <ac:spMk id="21" creationId="{0791C9BA-BD28-430D-951E-88D86B729CEC}"/>
          </ac:spMkLst>
        </pc:spChg>
        <pc:spChg chg="add del">
          <ac:chgData name="Nuria Esteban Sanchez" userId="71a78f82-015a-4955-8289-243ed6151423" providerId="ADAL" clId="{EA61A314-6C86-482A-9BB1-25FD12D88CE8}" dt="2023-11-21T07:41:23.317" v="56"/>
          <ac:spMkLst>
            <pc:docMk/>
            <pc:sldMk cId="1122071543" sldId="286"/>
            <ac:spMk id="22" creationId="{DC515CB0-51CA-2E25-1466-036389162094}"/>
          </ac:spMkLst>
        </pc:spChg>
        <pc:spChg chg="mod">
          <ac:chgData name="Nuria Esteban Sanchez" userId="71a78f82-015a-4955-8289-243ed6151423" providerId="ADAL" clId="{EA61A314-6C86-482A-9BB1-25FD12D88CE8}" dt="2023-11-21T07:42:20.302" v="70" actId="1076"/>
          <ac:spMkLst>
            <pc:docMk/>
            <pc:sldMk cId="1122071543" sldId="286"/>
            <ac:spMk id="24" creationId="{69DAE53D-9E29-B578-E9CA-1F53B66B6E30}"/>
          </ac:spMkLst>
        </pc:spChg>
        <pc:spChg chg="mod">
          <ac:chgData name="Nuria Esteban Sanchez" userId="71a78f82-015a-4955-8289-243ed6151423" providerId="ADAL" clId="{EA61A314-6C86-482A-9BB1-25FD12D88CE8}" dt="2023-11-21T07:43:56.192" v="86" actId="1076"/>
          <ac:spMkLst>
            <pc:docMk/>
            <pc:sldMk cId="1122071543" sldId="286"/>
            <ac:spMk id="29" creationId="{8AD6AEE8-2C78-1345-7CB7-31579D60CF8E}"/>
          </ac:spMkLst>
        </pc:spChg>
        <pc:spChg chg="mod">
          <ac:chgData name="Nuria Esteban Sanchez" userId="71a78f82-015a-4955-8289-243ed6151423" providerId="ADAL" clId="{EA61A314-6C86-482A-9BB1-25FD12D88CE8}" dt="2023-11-21T07:43:48.657" v="85" actId="1076"/>
          <ac:spMkLst>
            <pc:docMk/>
            <pc:sldMk cId="1122071543" sldId="286"/>
            <ac:spMk id="32" creationId="{A56E6911-1757-3B98-D7BC-9EF1F663E0DE}"/>
          </ac:spMkLst>
        </pc:spChg>
        <pc:spChg chg="mod">
          <ac:chgData name="Nuria Esteban Sanchez" userId="71a78f82-015a-4955-8289-243ed6151423" providerId="ADAL" clId="{EA61A314-6C86-482A-9BB1-25FD12D88CE8}" dt="2023-11-21T07:42:47.965" v="76" actId="1076"/>
          <ac:spMkLst>
            <pc:docMk/>
            <pc:sldMk cId="1122071543" sldId="286"/>
            <ac:spMk id="35" creationId="{253A2B38-AD61-2720-CDFB-D688EF902D5F}"/>
          </ac:spMkLst>
        </pc:spChg>
        <pc:spChg chg="mod">
          <ac:chgData name="Nuria Esteban Sanchez" userId="71a78f82-015a-4955-8289-243ed6151423" providerId="ADAL" clId="{EA61A314-6C86-482A-9BB1-25FD12D88CE8}" dt="2023-11-21T07:42:42.559" v="75" actId="1076"/>
          <ac:spMkLst>
            <pc:docMk/>
            <pc:sldMk cId="1122071543" sldId="286"/>
            <ac:spMk id="36" creationId="{7E4B08B0-5F2C-0838-72CC-EE9AB6A755EB}"/>
          </ac:spMkLst>
        </pc:spChg>
        <pc:spChg chg="mod">
          <ac:chgData name="Nuria Esteban Sanchez" userId="71a78f82-015a-4955-8289-243ed6151423" providerId="ADAL" clId="{EA61A314-6C86-482A-9BB1-25FD12D88CE8}" dt="2023-11-21T07:42:23.635" v="71" actId="1076"/>
          <ac:spMkLst>
            <pc:docMk/>
            <pc:sldMk cId="1122071543" sldId="286"/>
            <ac:spMk id="37" creationId="{B59A0E90-C9A1-2882-2944-F909E0F5AD3F}"/>
          </ac:spMkLst>
        </pc:spChg>
        <pc:spChg chg="mod">
          <ac:chgData name="Nuria Esteban Sanchez" userId="71a78f82-015a-4955-8289-243ed6151423" providerId="ADAL" clId="{EA61A314-6C86-482A-9BB1-25FD12D88CE8}" dt="2023-11-21T07:42:31.256" v="72" actId="1076"/>
          <ac:spMkLst>
            <pc:docMk/>
            <pc:sldMk cId="1122071543" sldId="286"/>
            <ac:spMk id="42" creationId="{849FDE9F-5B67-469E-4DFF-F4F6FB281353}"/>
          </ac:spMkLst>
        </pc:spChg>
        <pc:picChg chg="mod">
          <ac:chgData name="Nuria Esteban Sanchez" userId="71a78f82-015a-4955-8289-243ed6151423" providerId="ADAL" clId="{EA61A314-6C86-482A-9BB1-25FD12D88CE8}" dt="2023-11-21T07:38:46.098" v="11" actId="14100"/>
          <ac:picMkLst>
            <pc:docMk/>
            <pc:sldMk cId="1122071543" sldId="286"/>
            <ac:picMk id="7" creationId="{2FBC1E66-E82E-5016-F731-78AC0C85CFE4}"/>
          </ac:picMkLst>
        </pc:picChg>
        <pc:picChg chg="add mod">
          <ac:chgData name="Nuria Esteban Sanchez" userId="71a78f82-015a-4955-8289-243ed6151423" providerId="ADAL" clId="{EA61A314-6C86-482A-9BB1-25FD12D88CE8}" dt="2023-11-21T07:39:51.336" v="26" actId="1076"/>
          <ac:picMkLst>
            <pc:docMk/>
            <pc:sldMk cId="1122071543" sldId="286"/>
            <ac:picMk id="19" creationId="{7F321F86-0FED-EFFC-B04F-93D6103EE4C9}"/>
          </ac:picMkLst>
        </pc:picChg>
        <pc:picChg chg="add mod">
          <ac:chgData name="Nuria Esteban Sanchez" userId="71a78f82-015a-4955-8289-243ed6151423" providerId="ADAL" clId="{EA61A314-6C86-482A-9BB1-25FD12D88CE8}" dt="2023-11-21T07:41:28.989" v="60" actId="14100"/>
          <ac:picMkLst>
            <pc:docMk/>
            <pc:sldMk cId="1122071543" sldId="286"/>
            <ac:picMk id="23" creationId="{38593885-2B6D-9115-0D0E-F3151B1A7D13}"/>
          </ac:picMkLst>
        </pc:picChg>
        <pc:picChg chg="del mod">
          <ac:chgData name="Nuria Esteban Sanchez" userId="71a78f82-015a-4955-8289-243ed6151423" providerId="ADAL" clId="{EA61A314-6C86-482A-9BB1-25FD12D88CE8}" dt="2023-11-21T07:39:33.201" v="15" actId="478"/>
          <ac:picMkLst>
            <pc:docMk/>
            <pc:sldMk cId="1122071543" sldId="286"/>
            <ac:picMk id="1032" creationId="{818BE3CE-3908-531B-4133-72F1E01DA8B4}"/>
          </ac:picMkLst>
        </pc:picChg>
        <pc:picChg chg="del mod">
          <ac:chgData name="Nuria Esteban Sanchez" userId="71a78f82-015a-4955-8289-243ed6151423" providerId="ADAL" clId="{EA61A314-6C86-482A-9BB1-25FD12D88CE8}" dt="2023-11-21T07:41:05.984" v="54" actId="478"/>
          <ac:picMkLst>
            <pc:docMk/>
            <pc:sldMk cId="1122071543" sldId="286"/>
            <ac:picMk id="1046" creationId="{C7B3CDF5-61EE-58CA-6227-B232788F8FF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35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0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72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77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76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25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84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12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2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603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53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8C216-89F8-4C5F-83B7-CF0810777B67}" type="datetimeFigureOut">
              <a:rPr lang="es-ES" smtClean="0"/>
              <a:t>21/11/2023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FBC69-1D8D-47DE-9937-D8EDF6E406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49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6. 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6.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77262" y="1955493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el text amb les paraules correctes.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Qualificació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24C1CF40-A8B3-3463-68B1-FED1D03D543E}"/>
              </a:ext>
            </a:extLst>
          </p:cNvPr>
          <p:cNvSpPr txBox="1"/>
          <p:nvPr/>
        </p:nvSpPr>
        <p:spPr>
          <a:xfrm>
            <a:off x="856416" y="2526929"/>
            <a:ext cx="1180964" cy="1310230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orfenat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orfe</a:t>
            </a:r>
          </a:p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adoptar</a:t>
            </a:r>
          </a:p>
          <a:p>
            <a:pPr algn="ctr">
              <a:lnSpc>
                <a:spcPct val="150000"/>
              </a:lnSpc>
            </a:pPr>
            <a:r>
              <a:rPr lang="ca-ES" sz="1200" dirty="0">
                <a:solidFill>
                  <a:srgbClr val="009ED0"/>
                </a:solidFill>
                <a:latin typeface="ABeZeh" panose="00000500000000000000"/>
              </a:rPr>
              <a:t> </a:t>
            </a:r>
          </a:p>
        </p:txBody>
      </p:sp>
      <p:sp>
        <p:nvSpPr>
          <p:cNvPr id="17" name="Tekstvak 12">
            <a:extLst>
              <a:ext uri="{FF2B5EF4-FFF2-40B4-BE49-F238E27FC236}">
                <a16:creationId xmlns:a16="http://schemas.microsoft.com/office/drawing/2014/main" id="{CCC20B21-911B-4548-9268-4129C7A89D92}"/>
              </a:ext>
            </a:extLst>
          </p:cNvPr>
          <p:cNvSpPr txBox="1"/>
          <p:nvPr/>
        </p:nvSpPr>
        <p:spPr>
          <a:xfrm>
            <a:off x="2128278" y="2514517"/>
            <a:ext cx="5153037" cy="1358064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La meva àvia m'ha explicat que l'oncle Miguel era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i que de ben petit va viure </a:t>
            </a:r>
            <a:br>
              <a:rPr lang="ca-ES" sz="1400" dirty="0">
                <a:solidFill>
                  <a:schemeClr val="tx1"/>
                </a:solidFill>
                <a:latin typeface="ABeZeh" panose="00000500000000000000"/>
              </a:rPr>
            </a:b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en un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_______________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.  Quan encara no tenia </a:t>
            </a:r>
            <a:br>
              <a:rPr lang="ca-ES" sz="1400" dirty="0">
                <a:solidFill>
                  <a:schemeClr val="tx1"/>
                </a:solidFill>
                <a:latin typeface="ABeZeh" panose="00000500000000000000"/>
              </a:rPr>
            </a:b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dos anys, l’avi i ella el van 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 _________________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. 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49CF26B9-8E68-718A-0ED5-1F112F524EB4}"/>
              </a:ext>
            </a:extLst>
          </p:cNvPr>
          <p:cNvSpPr txBox="1">
            <a:spLocks/>
          </p:cNvSpPr>
          <p:nvPr/>
        </p:nvSpPr>
        <p:spPr>
          <a:xfrm>
            <a:off x="573129" y="4045747"/>
            <a:ext cx="671958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Encercla la paraula que va bé per completar cada frase.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44" name="Afgeronde rechthoek 95">
            <a:extLst>
              <a:ext uri="{FF2B5EF4-FFF2-40B4-BE49-F238E27FC236}">
                <a16:creationId xmlns:a16="http://schemas.microsoft.com/office/drawing/2014/main" id="{D7332D31-40D2-A641-07D4-AC1F10DA0897}"/>
              </a:ext>
            </a:extLst>
          </p:cNvPr>
          <p:cNvSpPr/>
          <p:nvPr/>
        </p:nvSpPr>
        <p:spPr>
          <a:xfrm>
            <a:off x="2142792" y="8551721"/>
            <a:ext cx="1359328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oceà</a:t>
            </a:r>
            <a:endParaRPr lang="ca-ES" sz="1400" dirty="0">
              <a:solidFill>
                <a:srgbClr val="A6A6A6"/>
              </a:solidFill>
              <a:latin typeface="ABeZeh" panose="00000500000000000000"/>
            </a:endParaRP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A76BC2E5-655C-904C-4366-BF83A85CB707}"/>
              </a:ext>
            </a:extLst>
          </p:cNvPr>
          <p:cNvSpPr txBox="1">
            <a:spLocks/>
          </p:cNvSpPr>
          <p:nvPr/>
        </p:nvSpPr>
        <p:spPr>
          <a:xfrm>
            <a:off x="573128" y="5534590"/>
            <a:ext cx="6839053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Pinta de </a:t>
            </a:r>
            <a:r>
              <a:rPr lang="ca-ES" sz="1600" b="1" dirty="0">
                <a:solidFill>
                  <a:srgbClr val="00B0F0"/>
                </a:solidFill>
                <a:latin typeface="ABeZeh" pitchFamily="2" charset="0"/>
                <a:ea typeface="ABeZeh" pitchFamily="2" charset="0"/>
              </a:rPr>
              <a:t>blau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les paraules del camp semàntic «parts del cos» i de 	</a:t>
            </a:r>
            <a:r>
              <a:rPr lang="ca-ES" sz="1600" b="1" dirty="0">
                <a:solidFill>
                  <a:srgbClr val="FF0000"/>
                </a:solidFill>
                <a:latin typeface="ABeZeh" pitchFamily="2" charset="0"/>
                <a:ea typeface="ABeZeh" pitchFamily="2" charset="0"/>
              </a:rPr>
              <a:t>vermell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las del camp semàntic «hortalisses».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0E9752C7-9B43-37F7-D23A-F053EC885793}"/>
              </a:ext>
            </a:extLst>
          </p:cNvPr>
          <p:cNvSpPr/>
          <p:nvPr/>
        </p:nvSpPr>
        <p:spPr>
          <a:xfrm>
            <a:off x="868529" y="8607172"/>
            <a:ext cx="566574" cy="302117"/>
          </a:xfrm>
          <a:prstGeom prst="roundRect">
            <a:avLst>
              <a:gd name="adj" fmla="val 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e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l</a:t>
            </a:r>
          </a:p>
        </p:txBody>
      </p:sp>
      <p:sp>
        <p:nvSpPr>
          <p:cNvPr id="38" name="Ondertitel 2">
            <a:extLst>
              <a:ext uri="{FF2B5EF4-FFF2-40B4-BE49-F238E27FC236}">
                <a16:creationId xmlns:a16="http://schemas.microsoft.com/office/drawing/2014/main" id="{A7D294EA-6371-63A9-6EF9-0D89063965BD}"/>
              </a:ext>
            </a:extLst>
          </p:cNvPr>
          <p:cNvSpPr txBox="1">
            <a:spLocks/>
          </p:cNvSpPr>
          <p:nvPr/>
        </p:nvSpPr>
        <p:spPr>
          <a:xfrm>
            <a:off x="573129" y="7900780"/>
            <a:ext cx="668831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Tria i escriu la forma de l’article que correspon a cada paraula. 	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A3F2D46-8FB7-67D7-3E62-17D4BEEF5DD3}"/>
              </a:ext>
            </a:extLst>
          </p:cNvPr>
          <p:cNvSpPr/>
          <p:nvPr/>
        </p:nvSpPr>
        <p:spPr>
          <a:xfrm>
            <a:off x="1029270" y="6810574"/>
            <a:ext cx="710217" cy="297477"/>
          </a:xfrm>
          <a:prstGeom prst="rect">
            <a:avLst/>
          </a:prstGeom>
          <a:solidFill>
            <a:schemeClr val="bg1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orella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9DF69063-A152-CA4E-0038-C641BCF94DB6}"/>
              </a:ext>
            </a:extLst>
          </p:cNvPr>
          <p:cNvSpPr/>
          <p:nvPr/>
        </p:nvSpPr>
        <p:spPr>
          <a:xfrm>
            <a:off x="4331281" y="6821153"/>
            <a:ext cx="759733" cy="294769"/>
          </a:xfrm>
          <a:prstGeom prst="rect">
            <a:avLst/>
          </a:prstGeom>
          <a:solidFill>
            <a:schemeClr val="bg1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col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B45C7B1B-8BD9-17D5-7C9C-DB15076DEDFA}"/>
              </a:ext>
            </a:extLst>
          </p:cNvPr>
          <p:cNvSpPr/>
          <p:nvPr/>
        </p:nvSpPr>
        <p:spPr>
          <a:xfrm>
            <a:off x="2426534" y="6823363"/>
            <a:ext cx="1203099" cy="292212"/>
          </a:xfrm>
          <a:prstGeom prst="rect">
            <a:avLst/>
          </a:prstGeom>
          <a:solidFill>
            <a:schemeClr val="bg1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pastanaga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664D1FCF-0780-ACB5-104E-D7F61D6B248B}"/>
              </a:ext>
            </a:extLst>
          </p:cNvPr>
          <p:cNvSpPr/>
          <p:nvPr/>
        </p:nvSpPr>
        <p:spPr>
          <a:xfrm>
            <a:off x="5880391" y="6815840"/>
            <a:ext cx="835850" cy="292211"/>
          </a:xfrm>
          <a:prstGeom prst="rect">
            <a:avLst/>
          </a:prstGeom>
          <a:solidFill>
            <a:schemeClr val="bg1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turmell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D9F45E45-C62E-97A4-8485-A5BC6EF6C8CE}"/>
              </a:ext>
            </a:extLst>
          </p:cNvPr>
          <p:cNvSpPr txBox="1"/>
          <p:nvPr/>
        </p:nvSpPr>
        <p:spPr>
          <a:xfrm>
            <a:off x="932876" y="4603167"/>
            <a:ext cx="6097999" cy="711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latin typeface="ABeZeh" panose="00000500000000000000"/>
              </a:rPr>
              <a:t>La Nàdia és adoptada i no coneix els seus pares 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adoptius / biològics</a:t>
            </a:r>
            <a:r>
              <a:rPr lang="ca-ES" sz="1400" dirty="0">
                <a:latin typeface="ABeZeh" panose="00000500000000000000"/>
              </a:rPr>
              <a:t>. Ella viu molt feliç amb els seus pares 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adoptius / biològics</a:t>
            </a:r>
            <a:r>
              <a:rPr lang="ca-ES" sz="1400" dirty="0">
                <a:latin typeface="ABeZeh" panose="00000500000000000000"/>
              </a:rPr>
              <a:t>.</a:t>
            </a:r>
          </a:p>
        </p:txBody>
      </p:sp>
      <p:sp>
        <p:nvSpPr>
          <p:cNvPr id="53" name="Afgeronde rechthoek 95">
            <a:extLst>
              <a:ext uri="{FF2B5EF4-FFF2-40B4-BE49-F238E27FC236}">
                <a16:creationId xmlns:a16="http://schemas.microsoft.com/office/drawing/2014/main" id="{DB9D8789-22CB-06A0-B7D2-68D3426C49ED}"/>
              </a:ext>
            </a:extLst>
          </p:cNvPr>
          <p:cNvSpPr/>
          <p:nvPr/>
        </p:nvSpPr>
        <p:spPr>
          <a:xfrm>
            <a:off x="868529" y="8996297"/>
            <a:ext cx="566574" cy="302117"/>
          </a:xfrm>
          <a:prstGeom prst="roundRect">
            <a:avLst>
              <a:gd name="adj" fmla="val 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la</a:t>
            </a:r>
          </a:p>
        </p:txBody>
      </p:sp>
      <p:pic>
        <p:nvPicPr>
          <p:cNvPr id="59" name="Imagen 58" descr="Dibujo animado de un personaje animado&#10;&#10;Descripción generada automáticamente con confianza media">
            <a:extLst>
              <a:ext uri="{FF2B5EF4-FFF2-40B4-BE49-F238E27FC236}">
                <a16:creationId xmlns:a16="http://schemas.microsoft.com/office/drawing/2014/main" id="{06A37A4D-AD42-5561-BB8A-7010570BC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098" y="2647325"/>
            <a:ext cx="817616" cy="95853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698C317-9FD1-782B-DBBA-D544EF200FEA}"/>
              </a:ext>
            </a:extLst>
          </p:cNvPr>
          <p:cNvSpPr/>
          <p:nvPr/>
        </p:nvSpPr>
        <p:spPr>
          <a:xfrm>
            <a:off x="1752559" y="6232481"/>
            <a:ext cx="1375895" cy="31415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parts del cos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0F33829-2354-8D2B-25A0-D5CC6722DF0F}"/>
              </a:ext>
            </a:extLst>
          </p:cNvPr>
          <p:cNvSpPr/>
          <p:nvPr/>
        </p:nvSpPr>
        <p:spPr>
          <a:xfrm>
            <a:off x="4044846" y="6262163"/>
            <a:ext cx="1212506" cy="28256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hortalisses</a:t>
            </a:r>
          </a:p>
        </p:txBody>
      </p:sp>
      <p:sp>
        <p:nvSpPr>
          <p:cNvPr id="24" name="Afgeronde rechthoek 95">
            <a:extLst>
              <a:ext uri="{FF2B5EF4-FFF2-40B4-BE49-F238E27FC236}">
                <a16:creationId xmlns:a16="http://schemas.microsoft.com/office/drawing/2014/main" id="{AC423B0A-5A0F-725A-6282-0617F163E76B}"/>
              </a:ext>
            </a:extLst>
          </p:cNvPr>
          <p:cNvSpPr/>
          <p:nvPr/>
        </p:nvSpPr>
        <p:spPr>
          <a:xfrm>
            <a:off x="897862" y="9397426"/>
            <a:ext cx="566574" cy="302117"/>
          </a:xfrm>
          <a:prstGeom prst="roundRect">
            <a:avLst>
              <a:gd name="adj" fmla="val 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l’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9944FD7-6A82-22DA-1E93-38122D894382}"/>
              </a:ext>
            </a:extLst>
          </p:cNvPr>
          <p:cNvSpPr/>
          <p:nvPr/>
        </p:nvSpPr>
        <p:spPr>
          <a:xfrm>
            <a:off x="1716317" y="7425064"/>
            <a:ext cx="710217" cy="297477"/>
          </a:xfrm>
          <a:prstGeom prst="rect">
            <a:avLst/>
          </a:prstGeom>
          <a:solidFill>
            <a:schemeClr val="bg1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cella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C1DE7B1F-2176-894D-7BFD-B0F831F41472}"/>
              </a:ext>
            </a:extLst>
          </p:cNvPr>
          <p:cNvSpPr/>
          <p:nvPr/>
        </p:nvSpPr>
        <p:spPr>
          <a:xfrm>
            <a:off x="4968360" y="7442716"/>
            <a:ext cx="1053442" cy="294769"/>
          </a:xfrm>
          <a:prstGeom prst="rect">
            <a:avLst/>
          </a:prstGeom>
          <a:solidFill>
            <a:schemeClr val="bg1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mongeta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82AEB0A1-5A55-4BD3-9941-AFE0290C2A12}"/>
              </a:ext>
            </a:extLst>
          </p:cNvPr>
          <p:cNvSpPr/>
          <p:nvPr/>
        </p:nvSpPr>
        <p:spPr>
          <a:xfrm>
            <a:off x="3328466" y="7437269"/>
            <a:ext cx="932318" cy="292212"/>
          </a:xfrm>
          <a:prstGeom prst="rect">
            <a:avLst/>
          </a:prstGeom>
          <a:solidFill>
            <a:schemeClr val="bg1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api</a:t>
            </a:r>
          </a:p>
        </p:txBody>
      </p:sp>
      <p:sp>
        <p:nvSpPr>
          <p:cNvPr id="33" name="Afgeronde rechthoek 95">
            <a:extLst>
              <a:ext uri="{FF2B5EF4-FFF2-40B4-BE49-F238E27FC236}">
                <a16:creationId xmlns:a16="http://schemas.microsoft.com/office/drawing/2014/main" id="{53AF84A2-897F-1347-1718-CEF95FC30745}"/>
              </a:ext>
            </a:extLst>
          </p:cNvPr>
          <p:cNvSpPr/>
          <p:nvPr/>
        </p:nvSpPr>
        <p:spPr>
          <a:xfrm>
            <a:off x="3898024" y="8541137"/>
            <a:ext cx="1359328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hospital</a:t>
            </a:r>
            <a:endParaRPr lang="ca-ES" sz="1400" dirty="0">
              <a:solidFill>
                <a:srgbClr val="A6A6A6"/>
              </a:solidFill>
              <a:latin typeface="ABeZeh" panose="00000500000000000000"/>
            </a:endParaRP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F7C6B6E4-A45C-8C55-FB32-AF5767860C76}"/>
              </a:ext>
            </a:extLst>
          </p:cNvPr>
          <p:cNvSpPr/>
          <p:nvPr/>
        </p:nvSpPr>
        <p:spPr>
          <a:xfrm>
            <a:off x="5653256" y="8548311"/>
            <a:ext cx="1359328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ràdio</a:t>
            </a:r>
            <a:endParaRPr lang="ca-ES" sz="1400" dirty="0">
              <a:solidFill>
                <a:srgbClr val="A6A6A6"/>
              </a:solidFill>
              <a:latin typeface="ABeZeh" panose="00000500000000000000"/>
            </a:endParaRPr>
          </a:p>
        </p:txBody>
      </p:sp>
      <p:sp>
        <p:nvSpPr>
          <p:cNvPr id="35" name="Afgeronde rechthoek 95">
            <a:extLst>
              <a:ext uri="{FF2B5EF4-FFF2-40B4-BE49-F238E27FC236}">
                <a16:creationId xmlns:a16="http://schemas.microsoft.com/office/drawing/2014/main" id="{AD460AB2-2DD8-AE7F-2105-84691A90B764}"/>
              </a:ext>
            </a:extLst>
          </p:cNvPr>
          <p:cNvSpPr/>
          <p:nvPr/>
        </p:nvSpPr>
        <p:spPr>
          <a:xfrm>
            <a:off x="2526383" y="9135232"/>
            <a:ext cx="1772057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presidenta</a:t>
            </a:r>
            <a:endParaRPr lang="ca-ES" sz="1400" dirty="0">
              <a:solidFill>
                <a:srgbClr val="A6A6A6"/>
              </a:solidFill>
              <a:latin typeface="ABeZeh" panose="00000500000000000000"/>
            </a:endParaRPr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8E3A0C6F-089F-8609-3E7F-E86DA15AF052}"/>
              </a:ext>
            </a:extLst>
          </p:cNvPr>
          <p:cNvSpPr/>
          <p:nvPr/>
        </p:nvSpPr>
        <p:spPr>
          <a:xfrm>
            <a:off x="4957874" y="9094647"/>
            <a:ext cx="1359328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___ </a:t>
            </a:r>
            <a:r>
              <a:rPr lang="ca-ES" sz="1400" dirty="0">
                <a:solidFill>
                  <a:srgbClr val="333333"/>
                </a:solidFill>
                <a:latin typeface="ABeZeh" panose="00000500000000000000"/>
              </a:rPr>
              <a:t>anunci</a:t>
            </a:r>
            <a:endParaRPr lang="ca-ES" sz="1400" dirty="0">
              <a:solidFill>
                <a:srgbClr val="A6A6A6"/>
              </a:solidFill>
              <a:latin typeface="ABeZeh" panose="000005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6. Pàgina 2 de 2</a:t>
            </a:r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6.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31121" y="3129098"/>
            <a:ext cx="662260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Classifica aquests determinants: </a:t>
            </a:r>
            <a:r>
              <a:rPr lang="ca-ES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els vostres, la nostra, el teu, 	les meves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  <a:r>
              <a:rPr lang="ca-ES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48438" y="6480840"/>
            <a:ext cx="7340060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un assumpte adequat per aquest correu electrònic. </a:t>
            </a:r>
            <a:r>
              <a:rPr lang="ca-ES" sz="16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  <a:r>
              <a:rPr lang="ca-ES" sz="1600" b="1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B59A0E90-C9A1-2882-2944-F909E0F5AD3F}"/>
              </a:ext>
            </a:extLst>
          </p:cNvPr>
          <p:cNvSpPr txBox="1">
            <a:spLocks/>
          </p:cNvSpPr>
          <p:nvPr/>
        </p:nvSpPr>
        <p:spPr>
          <a:xfrm>
            <a:off x="534755" y="4735354"/>
            <a:ext cx="3272260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Uneix amb fletxes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(1,5 punts)</a:t>
            </a:r>
          </a:p>
        </p:txBody>
      </p:sp>
      <p:sp>
        <p:nvSpPr>
          <p:cNvPr id="4" name="Tekstvak 14">
            <a:extLst>
              <a:ext uri="{FF2B5EF4-FFF2-40B4-BE49-F238E27FC236}">
                <a16:creationId xmlns:a16="http://schemas.microsoft.com/office/drawing/2014/main" id="{F798E5B0-B0C3-D7F3-61CB-D3CCCFCFD94C}"/>
              </a:ext>
            </a:extLst>
          </p:cNvPr>
          <p:cNvSpPr txBox="1"/>
          <p:nvPr/>
        </p:nvSpPr>
        <p:spPr>
          <a:xfrm>
            <a:off x="1791216" y="3583792"/>
            <a:ext cx="1823185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1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un posseïdor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849FDE9F-5B67-469E-4DFF-F4F6FB281353}"/>
              </a:ext>
            </a:extLst>
          </p:cNvPr>
          <p:cNvSpPr/>
          <p:nvPr/>
        </p:nvSpPr>
        <p:spPr>
          <a:xfrm>
            <a:off x="1304409" y="3931194"/>
            <a:ext cx="2309992" cy="8201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endParaRPr lang="ca-ES" sz="12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47BF253-9D12-502E-515D-BD563801DC9B}"/>
              </a:ext>
            </a:extLst>
          </p:cNvPr>
          <p:cNvSpPr txBox="1"/>
          <p:nvPr/>
        </p:nvSpPr>
        <p:spPr>
          <a:xfrm>
            <a:off x="882813" y="6061342"/>
            <a:ext cx="2777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Estàs més blanca que la paret! </a:t>
            </a:r>
            <a:endParaRPr lang="es-ES" sz="1400" dirty="0">
              <a:latin typeface="ABeZeh" panose="0000050000000000000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A958A06-A285-4CC9-251A-788FB074C3AD}"/>
              </a:ext>
            </a:extLst>
          </p:cNvPr>
          <p:cNvSpPr txBox="1"/>
          <p:nvPr/>
        </p:nvSpPr>
        <p:spPr>
          <a:xfrm>
            <a:off x="855538" y="5649742"/>
            <a:ext cx="3445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La meva mare treu foc pels queixals!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9DAE53D-9E29-B578-E9CA-1F53B66B6E30}"/>
              </a:ext>
            </a:extLst>
          </p:cNvPr>
          <p:cNvSpPr txBox="1"/>
          <p:nvPr/>
        </p:nvSpPr>
        <p:spPr>
          <a:xfrm>
            <a:off x="855538" y="5232255"/>
            <a:ext cx="34532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a-ES" sz="1400" dirty="0">
                <a:latin typeface="ABeZeh" panose="00000500000000000000"/>
              </a:rPr>
              <a:t>Tenia la veu dolça com la d'un àngel. </a:t>
            </a:r>
          </a:p>
        </p:txBody>
      </p:sp>
      <p:sp>
        <p:nvSpPr>
          <p:cNvPr id="29" name="Afgeronde rechthoek 95">
            <a:extLst>
              <a:ext uri="{FF2B5EF4-FFF2-40B4-BE49-F238E27FC236}">
                <a16:creationId xmlns:a16="http://schemas.microsoft.com/office/drawing/2014/main" id="{8AD6AEE8-2C78-1345-7CB7-31579D60CF8E}"/>
              </a:ext>
            </a:extLst>
          </p:cNvPr>
          <p:cNvSpPr/>
          <p:nvPr/>
        </p:nvSpPr>
        <p:spPr>
          <a:xfrm>
            <a:off x="4805016" y="5082821"/>
            <a:ext cx="1264947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hipèrbole</a:t>
            </a:r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ECCE2DBF-20FD-D4D5-9E4C-59AA45E273C2}"/>
              </a:ext>
            </a:extLst>
          </p:cNvPr>
          <p:cNvSpPr/>
          <p:nvPr/>
        </p:nvSpPr>
        <p:spPr>
          <a:xfrm>
            <a:off x="4805017" y="5543624"/>
            <a:ext cx="1264947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metàfora</a:t>
            </a:r>
          </a:p>
        </p:txBody>
      </p:sp>
      <p:sp>
        <p:nvSpPr>
          <p:cNvPr id="32" name="Afgeronde rechthoek 95">
            <a:extLst>
              <a:ext uri="{FF2B5EF4-FFF2-40B4-BE49-F238E27FC236}">
                <a16:creationId xmlns:a16="http://schemas.microsoft.com/office/drawing/2014/main" id="{A56E6911-1757-3B98-D7BC-9EF1F663E0DE}"/>
              </a:ext>
            </a:extLst>
          </p:cNvPr>
          <p:cNvSpPr/>
          <p:nvPr/>
        </p:nvSpPr>
        <p:spPr>
          <a:xfrm>
            <a:off x="4756855" y="5991060"/>
            <a:ext cx="1493299" cy="392361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comparació</a:t>
            </a:r>
          </a:p>
        </p:txBody>
      </p:sp>
      <p:sp>
        <p:nvSpPr>
          <p:cNvPr id="35" name="Tekstvak 14">
            <a:extLst>
              <a:ext uri="{FF2B5EF4-FFF2-40B4-BE49-F238E27FC236}">
                <a16:creationId xmlns:a16="http://schemas.microsoft.com/office/drawing/2014/main" id="{253A2B38-AD61-2720-CDFB-D688EF902D5F}"/>
              </a:ext>
            </a:extLst>
          </p:cNvPr>
          <p:cNvSpPr txBox="1"/>
          <p:nvPr/>
        </p:nvSpPr>
        <p:spPr>
          <a:xfrm>
            <a:off x="4198617" y="3557324"/>
            <a:ext cx="1823185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b="1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</a:rPr>
              <a:t>diversos posseïdors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7E4B08B0-5F2C-0838-72CC-EE9AB6A755EB}"/>
              </a:ext>
            </a:extLst>
          </p:cNvPr>
          <p:cNvSpPr/>
          <p:nvPr/>
        </p:nvSpPr>
        <p:spPr>
          <a:xfrm>
            <a:off x="4094219" y="3921355"/>
            <a:ext cx="2290262" cy="8201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endParaRPr lang="ca-ES" sz="12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FBC1E66-E82E-5016-F731-78AC0C85C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538" y="6843205"/>
            <a:ext cx="3108087" cy="315733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CBC40AC-A0DF-A127-ED23-B884B490646D}"/>
              </a:ext>
            </a:extLst>
          </p:cNvPr>
          <p:cNvSpPr txBox="1"/>
          <p:nvPr/>
        </p:nvSpPr>
        <p:spPr>
          <a:xfrm>
            <a:off x="855538" y="2597756"/>
            <a:ext cx="504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BeZeh" panose="00000500000000000000" pitchFamily="2" charset="0"/>
                <a:ea typeface="ABeZeh" panose="00000500000000000000" pitchFamily="2" charset="0"/>
              </a:rPr>
              <a:t>O</a:t>
            </a:r>
            <a:r>
              <a:rPr lang="ca-ES" sz="1400" dirty="0" err="1">
                <a:latin typeface="ABeZeh" panose="00000500000000000000" pitchFamily="2" charset="0"/>
                <a:ea typeface="ABeZeh" panose="00000500000000000000" pitchFamily="2" charset="0"/>
              </a:rPr>
              <a:t>mple</a:t>
            </a: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 la gerra amb aigua de la aixeta.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C7409B-B2E9-13B0-1215-6E8FF962FA4B}"/>
              </a:ext>
            </a:extLst>
          </p:cNvPr>
          <p:cNvSpPr txBox="1"/>
          <p:nvPr/>
        </p:nvSpPr>
        <p:spPr>
          <a:xfrm>
            <a:off x="882813" y="2315771"/>
            <a:ext cx="4462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A la Anna li agrada més la sopa que la amanida.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06C55FC5-75BA-5FEB-4C06-A72B9A8DED7E}"/>
              </a:ext>
            </a:extLst>
          </p:cNvPr>
          <p:cNvSpPr txBox="1">
            <a:spLocks/>
          </p:cNvSpPr>
          <p:nvPr/>
        </p:nvSpPr>
        <p:spPr>
          <a:xfrm>
            <a:off x="521099" y="1898438"/>
            <a:ext cx="683797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Encercla els grups de paraula que han de dur apòstrof.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F321F86-0FED-EFFC-B04F-93D6103EE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304302" y="7620743"/>
            <a:ext cx="2118900" cy="2159616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8593885-2B6D-9115-0D0E-F3151B1A7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160" y="2347892"/>
            <a:ext cx="970297" cy="55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E073C7B-AEB4-4B3B-9800-0021112286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7AEEFE-5FDD-4199-B18A-9B387FAAE894}"/>
</file>

<file path=customXml/itemProps3.xml><?xml version="1.0" encoding="utf-8"?>
<ds:datastoreItem xmlns:ds="http://schemas.openxmlformats.org/officeDocument/2006/customXml" ds:itemID="{133233AB-7C2A-4B8C-B0DC-B3394A0E6A27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560</TotalTime>
  <Words>334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19</cp:revision>
  <dcterms:created xsi:type="dcterms:W3CDTF">2022-09-12T23:30:36Z</dcterms:created>
  <dcterms:modified xsi:type="dcterms:W3CDTF">2023-11-21T07:44:01Z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