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87" r:id="rId5"/>
    <p:sldId id="258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D5B8EA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74" d="100"/>
          <a:sy n="74" d="100"/>
        </p:scale>
        <p:origin x="230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26-10-2023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15" y="6939279"/>
            <a:ext cx="3703324" cy="144860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10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9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22624" y="1777336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Explica por qué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mariposa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 la figura es simétrica.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61160" y="3279879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Traza los ejes de simetría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del pentágono de la figura.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959" y="2146157"/>
            <a:ext cx="1070334" cy="996964"/>
          </a:xfrm>
          <a:prstGeom prst="rect">
            <a:avLst/>
          </a:prstGeom>
        </p:spPr>
      </p:pic>
      <p:sp>
        <p:nvSpPr>
          <p:cNvPr id="4" name="Pentágono regular 3"/>
          <p:cNvSpPr/>
          <p:nvPr/>
        </p:nvSpPr>
        <p:spPr>
          <a:xfrm rot="6396169">
            <a:off x="1532478" y="3579443"/>
            <a:ext cx="960120" cy="914400"/>
          </a:xfrm>
          <a:prstGeom prst="pent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2806226" y="2207546"/>
            <a:ext cx="3582546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2806226" y="2691280"/>
            <a:ext cx="3582546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815" y="4946709"/>
            <a:ext cx="1873447" cy="1368248"/>
          </a:xfrm>
          <a:prstGeom prst="rect">
            <a:avLst/>
          </a:prstGeom>
        </p:spPr>
      </p:pic>
      <p:sp>
        <p:nvSpPr>
          <p:cNvPr id="56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83558" y="4579889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la traslación que se ha aplicado a este cuadrilátero.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9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3279809" y="5210289"/>
            <a:ext cx="512701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3373176" y="5114790"/>
            <a:ext cx="2675943" cy="69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2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 unidades a la derecha</a:t>
            </a:r>
          </a:p>
          <a:p>
            <a:pPr algn="l" defTabSz="180975">
              <a:lnSpc>
                <a:spcPct val="2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y                 unidades hacia arriba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1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3636676" y="5697747"/>
            <a:ext cx="512701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83558" y="6428122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Dibuja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triángulo semejante a este. Indica si has aplicado una reducción o una a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mpliación.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" name="Triángulo rectángulo 7"/>
          <p:cNvSpPr/>
          <p:nvPr/>
        </p:nvSpPr>
        <p:spPr>
          <a:xfrm rot="5400000">
            <a:off x="1446945" y="7100770"/>
            <a:ext cx="480931" cy="694902"/>
          </a:xfrm>
          <a:prstGeom prst="rtTriangle">
            <a:avLst/>
          </a:prstGeom>
          <a:solidFill>
            <a:srgbClr val="D5B8EA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61160" y="8494991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el texto con las palabras sentido, ángulo y centro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3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61160" y="8818401"/>
            <a:ext cx="6478573" cy="847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200000"/>
              </a:lnSpc>
              <a:tabLst>
                <a:tab pos="265113" algn="l"/>
                <a:tab pos="361950" algn="l"/>
              </a:tabLst>
            </a:pPr>
            <a:r>
              <a:rPr lang="es-ES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Para girar una figura debemos fijar un punto que se llama                . En </a:t>
            </a:r>
            <a:r>
              <a:rPr lang="es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 giro todos los puntos de la figura </a:t>
            </a:r>
            <a:r>
              <a:rPr lang="es-ES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han </a:t>
            </a:r>
            <a:r>
              <a:rPr lang="es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rotado el </a:t>
            </a:r>
            <a:r>
              <a:rPr lang="es-ES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mismo                 y </a:t>
            </a:r>
            <a:r>
              <a:rPr lang="es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</a:t>
            </a:r>
            <a:r>
              <a:rPr lang="es-ES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mismo              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4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4795246" y="8871230"/>
            <a:ext cx="512701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5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5211508" y="9268210"/>
            <a:ext cx="512701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3644469" y="9266720"/>
            <a:ext cx="512701" cy="39725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39625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AAFBA866-72C0-E60E-DA73-155772164864}"/>
              </a:ext>
            </a:extLst>
          </p:cNvPr>
          <p:cNvSpPr/>
          <p:nvPr/>
        </p:nvSpPr>
        <p:spPr>
          <a:xfrm>
            <a:off x="4882129" y="3597612"/>
            <a:ext cx="1422549" cy="3917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Afgeronde rechthoek 21">
            <a:extLst>
              <a:ext uri="{FF2B5EF4-FFF2-40B4-BE49-F238E27FC236}">
                <a16:creationId xmlns:a16="http://schemas.microsoft.com/office/drawing/2014/main" id="{95C17CA9-8DED-6144-169B-A21D03880E5F}"/>
              </a:ext>
            </a:extLst>
          </p:cNvPr>
          <p:cNvSpPr/>
          <p:nvPr/>
        </p:nvSpPr>
        <p:spPr>
          <a:xfrm>
            <a:off x="1259971" y="7475083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10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3171580"/>
            <a:ext cx="6158196" cy="32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los elementos que aparecen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circunferencia.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186635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Dibuja 2 polígonos concavos y 2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convexos.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86134" y="5778772"/>
            <a:ext cx="6158196" cy="355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las coordenadas de los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puntos azules.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85429" y="480548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Felipe dibujó una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circunferencia de radio 2 cm. ¿Cuánto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mide el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diámetro?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/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71089" y="7932752"/>
            <a:ext cx="595084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Dibuja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círculo en el este y un cuadrado en el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oeste.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964730" y="3852803"/>
            <a:ext cx="1250438" cy="5400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4E0E966-3528-05A1-7AD3-945ACECC6641}"/>
              </a:ext>
            </a:extLst>
          </p:cNvPr>
          <p:cNvSpPr/>
          <p:nvPr/>
        </p:nvSpPr>
        <p:spPr>
          <a:xfrm>
            <a:off x="799724" y="2139498"/>
            <a:ext cx="5723295" cy="100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Afgeronde rechthoek 21">
            <a:extLst>
              <a:ext uri="{FF2B5EF4-FFF2-40B4-BE49-F238E27FC236}">
                <a16:creationId xmlns:a16="http://schemas.microsoft.com/office/drawing/2014/main" id="{889A1D33-1CA7-1B55-B83F-23C5D1DB2090}"/>
              </a:ext>
            </a:extLst>
          </p:cNvPr>
          <p:cNvSpPr/>
          <p:nvPr/>
        </p:nvSpPr>
        <p:spPr>
          <a:xfrm>
            <a:off x="2061623" y="5372488"/>
            <a:ext cx="486623" cy="31722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Afgeronde rechthoek 21">
            <a:extLst>
              <a:ext uri="{FF2B5EF4-FFF2-40B4-BE49-F238E27FC236}">
                <a16:creationId xmlns:a16="http://schemas.microsoft.com/office/drawing/2014/main" id="{D72CF15E-3623-A640-881A-0D34A8031C98}"/>
              </a:ext>
            </a:extLst>
          </p:cNvPr>
          <p:cNvSpPr/>
          <p:nvPr/>
        </p:nvSpPr>
        <p:spPr>
          <a:xfrm>
            <a:off x="4048038" y="7497379"/>
            <a:ext cx="992972" cy="3038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1AFA70F5-FF60-3562-0406-140E74B55421}"/>
              </a:ext>
            </a:extLst>
          </p:cNvPr>
          <p:cNvSpPr txBox="1">
            <a:spLocks/>
          </p:cNvSpPr>
          <p:nvPr/>
        </p:nvSpPr>
        <p:spPr>
          <a:xfrm>
            <a:off x="721020" y="5374540"/>
            <a:ext cx="2577228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diámetro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mide                cm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1B828E04-A899-5D37-2907-32B826308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57" y="6197495"/>
            <a:ext cx="1220200" cy="118119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665E5914-273E-40A6-674F-C8BA00155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19" y="6181280"/>
            <a:ext cx="1296537" cy="1244444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34B20AF5-CA86-3422-6032-EBCFD913D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9854" y="8355247"/>
            <a:ext cx="1460804" cy="14847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6579" y="3546633"/>
            <a:ext cx="1104079" cy="1128705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 flipV="1">
            <a:off x="3857619" y="3776591"/>
            <a:ext cx="914400" cy="10292"/>
          </a:xfrm>
          <a:prstGeom prst="straightConnector1">
            <a:avLst/>
          </a:prstGeom>
          <a:ln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>
            <a:off x="2297888" y="4110985"/>
            <a:ext cx="900000" cy="0"/>
          </a:xfrm>
          <a:prstGeom prst="straightConnector1">
            <a:avLst/>
          </a:prstGeom>
          <a:ln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fgeronde rechthoek 21">
            <a:extLst>
              <a:ext uri="{FF2B5EF4-FFF2-40B4-BE49-F238E27FC236}">
                <a16:creationId xmlns:a16="http://schemas.microsoft.com/office/drawing/2014/main" id="{AAFBA866-72C0-E60E-DA73-155772164864}"/>
              </a:ext>
            </a:extLst>
          </p:cNvPr>
          <p:cNvSpPr/>
          <p:nvPr/>
        </p:nvSpPr>
        <p:spPr>
          <a:xfrm>
            <a:off x="4666592" y="4214589"/>
            <a:ext cx="1422549" cy="3917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41" name="Conector recto de flecha 40"/>
          <p:cNvCxnSpPr/>
          <p:nvPr/>
        </p:nvCxnSpPr>
        <p:spPr>
          <a:xfrm flipV="1">
            <a:off x="3673458" y="4392874"/>
            <a:ext cx="914400" cy="10292"/>
          </a:xfrm>
          <a:prstGeom prst="straightConnector1">
            <a:avLst/>
          </a:prstGeom>
          <a:ln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7811</TotalTime>
  <Words>233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145</cp:revision>
  <dcterms:created xsi:type="dcterms:W3CDTF">2022-01-03T10:00:59Z</dcterms:created>
  <dcterms:modified xsi:type="dcterms:W3CDTF">2023-10-26T16:27:58Z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