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7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fgeronde rechthoek 113">
            <a:extLst>
              <a:ext uri="{FF2B5EF4-FFF2-40B4-BE49-F238E27FC236}">
                <a16:creationId xmlns:a16="http://schemas.microsoft.com/office/drawing/2014/main" id="{4CB5DE6B-3480-4F36-7A7C-2519F45F008C}"/>
              </a:ext>
            </a:extLst>
          </p:cNvPr>
          <p:cNvSpPr/>
          <p:nvPr/>
        </p:nvSpPr>
        <p:spPr>
          <a:xfrm>
            <a:off x="750480" y="956881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807F7579-D69E-BAB2-449A-AE15B7AB794F}"/>
              </a:ext>
            </a:extLst>
          </p:cNvPr>
          <p:cNvSpPr/>
          <p:nvPr/>
        </p:nvSpPr>
        <p:spPr>
          <a:xfrm>
            <a:off x="1596888" y="2504477"/>
            <a:ext cx="1193687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1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Escribe en qué diás de la semana caen el 25 de junio y el 23 de enero (1 punto).</a:t>
            </a:r>
            <a:endParaRPr dirty="0">
              <a:latin typeface="ABeZeh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16210" y="5208601"/>
            <a:ext cx="6484569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3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Dibuja un reloj digital y otro analógico que marquen las siete y cuarto de la </a:t>
            </a:r>
            <a:r>
              <a:rPr lang="nl-NL" sz="1200" b="1" dirty="0" smtClean="0">
                <a:solidFill>
                  <a:srgbClr val="333333"/>
                </a:solidFill>
                <a:latin typeface="ABeZeh"/>
                <a:sym typeface="Arial"/>
              </a:rPr>
              <a:t>tarde</a:t>
            </a:r>
            <a:br>
              <a:rPr lang="nl-NL" sz="1200" b="1" dirty="0" smtClean="0">
                <a:solidFill>
                  <a:srgbClr val="333333"/>
                </a:solidFill>
                <a:latin typeface="ABeZeh"/>
                <a:sym typeface="Arial"/>
              </a:rPr>
            </a:br>
            <a:r>
              <a:rPr lang="nl-NL" sz="1200" b="1" dirty="0" smtClean="0">
                <a:solidFill>
                  <a:srgbClr val="333333"/>
                </a:solidFill>
                <a:latin typeface="ABeZeh"/>
                <a:sym typeface="Arial"/>
              </a:rPr>
              <a:t>(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1 punto).</a:t>
            </a:r>
            <a:endParaRPr dirty="0">
              <a:latin typeface="ABeZeh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523325" y="3108631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2. I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ndica la hora que marcan estos relojes (1 punto).</a:t>
            </a:r>
            <a:endParaRPr dirty="0">
              <a:latin typeface="ABeZeh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7  3.º. Página 1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49663" y="8145983"/>
            <a:ext cx="6158196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con una equis la hora correcta en cada caso (1 punto).</a:t>
            </a: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60892" y="6960283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Son las ocho y cuarto de la mañana. Si Naya entra a las nueve en punto al colegio, ¿cuántos minutos quedan hasta que entre? (1 punto)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69" name="Google Shape;103;p2">
            <a:extLst>
              <a:ext uri="{FF2B5EF4-FFF2-40B4-BE49-F238E27FC236}">
                <a16:creationId xmlns:a16="http://schemas.microsoft.com/office/drawing/2014/main" id="{A4724E7E-48AA-7E32-34E7-BA0375923C60}"/>
              </a:ext>
            </a:extLst>
          </p:cNvPr>
          <p:cNvSpPr txBox="1"/>
          <p:nvPr/>
        </p:nvSpPr>
        <p:spPr>
          <a:xfrm>
            <a:off x="576967" y="2519246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25 de junio </a:t>
            </a: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endParaRPr dirty="0"/>
          </a:p>
        </p:txBody>
      </p:sp>
      <p:sp>
        <p:nvSpPr>
          <p:cNvPr id="6" name="Google Shape;103;p2">
            <a:extLst>
              <a:ext uri="{FF2B5EF4-FFF2-40B4-BE49-F238E27FC236}">
                <a16:creationId xmlns:a16="http://schemas.microsoft.com/office/drawing/2014/main" id="{CA16573E-5205-19A6-9129-8CD3A8125A6D}"/>
              </a:ext>
            </a:extLst>
          </p:cNvPr>
          <p:cNvSpPr txBox="1"/>
          <p:nvPr/>
        </p:nvSpPr>
        <p:spPr>
          <a:xfrm>
            <a:off x="592744" y="7577192"/>
            <a:ext cx="426290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Quedan             minutos para que Naya entre al colegio. </a:t>
            </a:r>
            <a:endParaRPr dirty="0"/>
          </a:p>
        </p:txBody>
      </p:sp>
      <p:sp>
        <p:nvSpPr>
          <p:cNvPr id="11" name="Google Shape;94;p2">
            <a:extLst>
              <a:ext uri="{FF2B5EF4-FFF2-40B4-BE49-F238E27FC236}">
                <a16:creationId xmlns:a16="http://schemas.microsoft.com/office/drawing/2014/main" id="{0FDB2977-00BE-D831-BC50-80F22DBA4B80}"/>
              </a:ext>
            </a:extLst>
          </p:cNvPr>
          <p:cNvSpPr/>
          <p:nvPr/>
        </p:nvSpPr>
        <p:spPr>
          <a:xfrm>
            <a:off x="4828115" y="2521841"/>
            <a:ext cx="1193687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03;p2">
            <a:extLst>
              <a:ext uri="{FF2B5EF4-FFF2-40B4-BE49-F238E27FC236}">
                <a16:creationId xmlns:a16="http://schemas.microsoft.com/office/drawing/2014/main" id="{11DF63F0-4722-97DC-0389-31BB6D8B4A77}"/>
              </a:ext>
            </a:extLst>
          </p:cNvPr>
          <p:cNvSpPr txBox="1"/>
          <p:nvPr/>
        </p:nvSpPr>
        <p:spPr>
          <a:xfrm>
            <a:off x="3774318" y="2526170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23 de enero </a:t>
            </a: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endParaRPr dirty="0"/>
          </a:p>
        </p:txBody>
      </p:sp>
      <p:sp>
        <p:nvSpPr>
          <p:cNvPr id="18" name="Google Shape;94;p2">
            <a:extLst>
              <a:ext uri="{FF2B5EF4-FFF2-40B4-BE49-F238E27FC236}">
                <a16:creationId xmlns:a16="http://schemas.microsoft.com/office/drawing/2014/main" id="{4DED5D25-9CA1-CD90-DBF8-53313B5075C3}"/>
              </a:ext>
            </a:extLst>
          </p:cNvPr>
          <p:cNvSpPr/>
          <p:nvPr/>
        </p:nvSpPr>
        <p:spPr>
          <a:xfrm>
            <a:off x="739688" y="4681546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94;p2">
            <a:extLst>
              <a:ext uri="{FF2B5EF4-FFF2-40B4-BE49-F238E27FC236}">
                <a16:creationId xmlns:a16="http://schemas.microsoft.com/office/drawing/2014/main" id="{4AD4FB6C-FC7C-BA9D-A578-561C9E126559}"/>
              </a:ext>
            </a:extLst>
          </p:cNvPr>
          <p:cNvSpPr/>
          <p:nvPr/>
        </p:nvSpPr>
        <p:spPr>
          <a:xfrm>
            <a:off x="1225827" y="7564808"/>
            <a:ext cx="4346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6FA5BC3-4FAF-3847-E762-1E4434AE1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146" y="3533812"/>
            <a:ext cx="1124265" cy="1102645"/>
          </a:xfrm>
          <a:prstGeom prst="rect">
            <a:avLst/>
          </a:prstGeom>
        </p:spPr>
      </p:pic>
      <p:sp>
        <p:nvSpPr>
          <p:cNvPr id="9" name="Google Shape;94;p2">
            <a:extLst>
              <a:ext uri="{FF2B5EF4-FFF2-40B4-BE49-F238E27FC236}">
                <a16:creationId xmlns:a16="http://schemas.microsoft.com/office/drawing/2014/main" id="{F5C8A502-26C9-70A6-88CC-9BB2E9776963}"/>
              </a:ext>
            </a:extLst>
          </p:cNvPr>
          <p:cNvSpPr/>
          <p:nvPr/>
        </p:nvSpPr>
        <p:spPr>
          <a:xfrm>
            <a:off x="2393313" y="4662636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94;p2">
            <a:extLst>
              <a:ext uri="{FF2B5EF4-FFF2-40B4-BE49-F238E27FC236}">
                <a16:creationId xmlns:a16="http://schemas.microsoft.com/office/drawing/2014/main" id="{6868E15F-502A-0696-21ED-6514F52B2F29}"/>
              </a:ext>
            </a:extLst>
          </p:cNvPr>
          <p:cNvSpPr/>
          <p:nvPr/>
        </p:nvSpPr>
        <p:spPr>
          <a:xfrm>
            <a:off x="3975117" y="4654683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94;p2">
            <a:extLst>
              <a:ext uri="{FF2B5EF4-FFF2-40B4-BE49-F238E27FC236}">
                <a16:creationId xmlns:a16="http://schemas.microsoft.com/office/drawing/2014/main" id="{9F602C39-3290-FA40-E9F2-4882C5BEBBBE}"/>
              </a:ext>
            </a:extLst>
          </p:cNvPr>
          <p:cNvSpPr/>
          <p:nvPr/>
        </p:nvSpPr>
        <p:spPr>
          <a:xfrm>
            <a:off x="5511225" y="4642843"/>
            <a:ext cx="136518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E0F793C-04EB-7766-A170-55ACB20654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4095" y="3525847"/>
            <a:ext cx="1124265" cy="110264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A7C3465-E3CA-BED9-5A31-6972F8CD42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0808" y="3484644"/>
            <a:ext cx="1104137" cy="1121874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847F7371-53A6-D5C5-676B-88885D7FD1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5800" y="3490497"/>
            <a:ext cx="1073288" cy="1121874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349740F4-E7F3-DF17-01E1-550E30179436}"/>
              </a:ext>
            </a:extLst>
          </p:cNvPr>
          <p:cNvSpPr/>
          <p:nvPr/>
        </p:nvSpPr>
        <p:spPr>
          <a:xfrm>
            <a:off x="768728" y="5843016"/>
            <a:ext cx="5708272" cy="994331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Google Shape;103;p2">
            <a:extLst>
              <a:ext uri="{FF2B5EF4-FFF2-40B4-BE49-F238E27FC236}">
                <a16:creationId xmlns:a16="http://schemas.microsoft.com/office/drawing/2014/main" id="{8CF9CDC5-DB67-13D7-8DDC-9A651BAFA789}"/>
              </a:ext>
            </a:extLst>
          </p:cNvPr>
          <p:cNvSpPr txBox="1"/>
          <p:nvPr/>
        </p:nvSpPr>
        <p:spPr>
          <a:xfrm>
            <a:off x="648913" y="8509736"/>
            <a:ext cx="4536032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Acabo de lavarme los dientes porque </a:t>
            </a:r>
            <a:r>
              <a:rPr lang="nl-NL" sz="1100" dirty="0" smtClean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he terminado </a:t>
            </a: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de desayunar.</a:t>
            </a:r>
            <a:endParaRPr dirty="0"/>
          </a:p>
        </p:txBody>
      </p:sp>
      <p:sp>
        <p:nvSpPr>
          <p:cNvPr id="44" name="Google Shape;103;p2">
            <a:extLst>
              <a:ext uri="{FF2B5EF4-FFF2-40B4-BE49-F238E27FC236}">
                <a16:creationId xmlns:a16="http://schemas.microsoft.com/office/drawing/2014/main" id="{E87D92CC-6BC5-ED27-135C-0039BF72A559}"/>
              </a:ext>
            </a:extLst>
          </p:cNvPr>
          <p:cNvSpPr txBox="1"/>
          <p:nvPr/>
        </p:nvSpPr>
        <p:spPr>
          <a:xfrm>
            <a:off x="659123" y="9155675"/>
            <a:ext cx="426290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Voy a acostarme ya porque mañana tengo colegio.</a:t>
            </a:r>
            <a:endParaRPr dirty="0"/>
          </a:p>
        </p:txBody>
      </p:sp>
      <p:sp>
        <p:nvSpPr>
          <p:cNvPr id="47" name="Afgeronde rechthoek 113">
            <a:extLst>
              <a:ext uri="{FF2B5EF4-FFF2-40B4-BE49-F238E27FC236}">
                <a16:creationId xmlns:a16="http://schemas.microsoft.com/office/drawing/2014/main" id="{002386AA-3619-42EA-077B-954979AA874D}"/>
              </a:ext>
            </a:extLst>
          </p:cNvPr>
          <p:cNvSpPr/>
          <p:nvPr/>
        </p:nvSpPr>
        <p:spPr>
          <a:xfrm>
            <a:off x="2636443" y="889462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8" name="Afgeronde rechthoek 113">
            <a:extLst>
              <a:ext uri="{FF2B5EF4-FFF2-40B4-BE49-F238E27FC236}">
                <a16:creationId xmlns:a16="http://schemas.microsoft.com/office/drawing/2014/main" id="{384326F9-A77D-FAD0-4A35-1071E6322309}"/>
              </a:ext>
            </a:extLst>
          </p:cNvPr>
          <p:cNvSpPr/>
          <p:nvPr/>
        </p:nvSpPr>
        <p:spPr>
          <a:xfrm>
            <a:off x="756624" y="8906986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0" name="Google Shape;103;p2">
            <a:extLst>
              <a:ext uri="{FF2B5EF4-FFF2-40B4-BE49-F238E27FC236}">
                <a16:creationId xmlns:a16="http://schemas.microsoft.com/office/drawing/2014/main" id="{82894EC9-1C08-FE5B-5F55-718E2D7D3E1B}"/>
              </a:ext>
            </a:extLst>
          </p:cNvPr>
          <p:cNvSpPr txBox="1"/>
          <p:nvPr/>
        </p:nvSpPr>
        <p:spPr>
          <a:xfrm>
            <a:off x="993722" y="8813069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08 : 30</a:t>
            </a:r>
            <a:endParaRPr dirty="0"/>
          </a:p>
        </p:txBody>
      </p:sp>
      <p:sp>
        <p:nvSpPr>
          <p:cNvPr id="51" name="Afgeronde rechthoek 113">
            <a:extLst>
              <a:ext uri="{FF2B5EF4-FFF2-40B4-BE49-F238E27FC236}">
                <a16:creationId xmlns:a16="http://schemas.microsoft.com/office/drawing/2014/main" id="{F2FB2AAD-4AE7-C217-7300-EFE516F91703}"/>
              </a:ext>
            </a:extLst>
          </p:cNvPr>
          <p:cNvSpPr/>
          <p:nvPr/>
        </p:nvSpPr>
        <p:spPr>
          <a:xfrm>
            <a:off x="4453389" y="889261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2" name="Google Shape;103;p2">
            <a:extLst>
              <a:ext uri="{FF2B5EF4-FFF2-40B4-BE49-F238E27FC236}">
                <a16:creationId xmlns:a16="http://schemas.microsoft.com/office/drawing/2014/main" id="{CE729EB4-10C4-D09A-C40E-DE84ABDF91C0}"/>
              </a:ext>
            </a:extLst>
          </p:cNvPr>
          <p:cNvSpPr txBox="1"/>
          <p:nvPr/>
        </p:nvSpPr>
        <p:spPr>
          <a:xfrm>
            <a:off x="2882175" y="8826323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21 : 30</a:t>
            </a:r>
            <a:endParaRPr dirty="0"/>
          </a:p>
        </p:txBody>
      </p:sp>
      <p:sp>
        <p:nvSpPr>
          <p:cNvPr id="53" name="Google Shape;103;p2">
            <a:extLst>
              <a:ext uri="{FF2B5EF4-FFF2-40B4-BE49-F238E27FC236}">
                <a16:creationId xmlns:a16="http://schemas.microsoft.com/office/drawing/2014/main" id="{3B0D938C-7D9C-C875-41F5-2432DDEF3B50}"/>
              </a:ext>
            </a:extLst>
          </p:cNvPr>
          <p:cNvSpPr txBox="1"/>
          <p:nvPr/>
        </p:nvSpPr>
        <p:spPr>
          <a:xfrm>
            <a:off x="4687722" y="8816567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11 : 15</a:t>
            </a:r>
            <a:endParaRPr dirty="0"/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574DD4C2-08FD-406B-C838-BE540FDDFFCC}"/>
              </a:ext>
            </a:extLst>
          </p:cNvPr>
          <p:cNvSpPr/>
          <p:nvPr/>
        </p:nvSpPr>
        <p:spPr>
          <a:xfrm>
            <a:off x="2648470" y="957082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7" name="Google Shape;103;p2">
            <a:extLst>
              <a:ext uri="{FF2B5EF4-FFF2-40B4-BE49-F238E27FC236}">
                <a16:creationId xmlns:a16="http://schemas.microsoft.com/office/drawing/2014/main" id="{F47968C8-E80F-9984-EF91-BF9713D452A0}"/>
              </a:ext>
            </a:extLst>
          </p:cNvPr>
          <p:cNvSpPr txBox="1"/>
          <p:nvPr/>
        </p:nvSpPr>
        <p:spPr>
          <a:xfrm>
            <a:off x="1005749" y="9489269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16 : 30</a:t>
            </a:r>
            <a:endParaRPr dirty="0"/>
          </a:p>
        </p:txBody>
      </p:sp>
      <p:sp>
        <p:nvSpPr>
          <p:cNvPr id="58" name="Afgeronde rechthoek 113">
            <a:extLst>
              <a:ext uri="{FF2B5EF4-FFF2-40B4-BE49-F238E27FC236}">
                <a16:creationId xmlns:a16="http://schemas.microsoft.com/office/drawing/2014/main" id="{73D8E2A7-DCF5-74D6-4CEA-63131C72C4A3}"/>
              </a:ext>
            </a:extLst>
          </p:cNvPr>
          <p:cNvSpPr/>
          <p:nvPr/>
        </p:nvSpPr>
        <p:spPr>
          <a:xfrm>
            <a:off x="4453518" y="956881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9" name="Google Shape;103;p2">
            <a:extLst>
              <a:ext uri="{FF2B5EF4-FFF2-40B4-BE49-F238E27FC236}">
                <a16:creationId xmlns:a16="http://schemas.microsoft.com/office/drawing/2014/main" id="{3560C79E-99E2-6861-949D-3DF1AECFFD7F}"/>
              </a:ext>
            </a:extLst>
          </p:cNvPr>
          <p:cNvSpPr txBox="1"/>
          <p:nvPr/>
        </p:nvSpPr>
        <p:spPr>
          <a:xfrm>
            <a:off x="2894202" y="9502523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 : 30</a:t>
            </a:r>
            <a:endParaRPr dirty="0"/>
          </a:p>
        </p:txBody>
      </p:sp>
      <p:sp>
        <p:nvSpPr>
          <p:cNvPr id="60" name="Google Shape;103;p2">
            <a:extLst>
              <a:ext uri="{FF2B5EF4-FFF2-40B4-BE49-F238E27FC236}">
                <a16:creationId xmlns:a16="http://schemas.microsoft.com/office/drawing/2014/main" id="{8AA28D67-C575-0DC3-B250-D68E74106B0A}"/>
              </a:ext>
            </a:extLst>
          </p:cNvPr>
          <p:cNvSpPr txBox="1"/>
          <p:nvPr/>
        </p:nvSpPr>
        <p:spPr>
          <a:xfrm>
            <a:off x="4699749" y="9492767"/>
            <a:ext cx="666763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21 : 15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103;p2">
            <a:extLst>
              <a:ext uri="{FF2B5EF4-FFF2-40B4-BE49-F238E27FC236}">
                <a16:creationId xmlns:a16="http://schemas.microsoft.com/office/drawing/2014/main" id="{12DD938E-419C-AB80-4D12-0C5EF132C7C8}"/>
              </a:ext>
            </a:extLst>
          </p:cNvPr>
          <p:cNvSpPr txBox="1"/>
          <p:nvPr/>
        </p:nvSpPr>
        <p:spPr>
          <a:xfrm>
            <a:off x="1688866" y="6739996"/>
            <a:ext cx="1047991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Hay             .</a:t>
            </a:r>
            <a:endParaRPr dirty="0"/>
          </a:p>
        </p:txBody>
      </p:sp>
      <p:sp>
        <p:nvSpPr>
          <p:cNvPr id="52" name="Google Shape;103;p2">
            <a:extLst>
              <a:ext uri="{FF2B5EF4-FFF2-40B4-BE49-F238E27FC236}">
                <a16:creationId xmlns:a16="http://schemas.microsoft.com/office/drawing/2014/main" id="{C5A3DEDB-9E85-4251-76A7-21D4FCEAAF67}"/>
              </a:ext>
            </a:extLst>
          </p:cNvPr>
          <p:cNvSpPr txBox="1"/>
          <p:nvPr/>
        </p:nvSpPr>
        <p:spPr>
          <a:xfrm>
            <a:off x="5096260" y="6736866"/>
            <a:ext cx="1047991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Hay             .</a:t>
            </a:r>
            <a:endParaRPr dirty="0"/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D5202753-6CBD-A8BA-5B09-02CA69CCE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94" y="6473665"/>
            <a:ext cx="1241649" cy="8349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D038B1-5C1B-A20A-A4B5-B3B496EC1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28" y="2463659"/>
            <a:ext cx="3038475" cy="1209675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7 3.º. Página 2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57229" y="5913386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Indica cuánto dinero hay en cada grupo (1 punto).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8486" y="738669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Dibuja 37 céntimos usando la menor cantidad de monedas posible (1 punto).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32005" y="1935458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Rodea el reloj que marca las doce y veinticinco (1 punto).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88486" y="412070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Escribe la hora que se indica en cada reloj (1 punto).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482455" y="8792438"/>
            <a:ext cx="6132970" cy="140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Enumera 4 cosas que puedas comprar con menos de 1 € (1 punto).</a:t>
            </a:r>
          </a:p>
        </p:txBody>
      </p:sp>
      <p:sp>
        <p:nvSpPr>
          <p:cNvPr id="11" name="Google Shape;103;p2">
            <a:extLst>
              <a:ext uri="{FF2B5EF4-FFF2-40B4-BE49-F238E27FC236}">
                <a16:creationId xmlns:a16="http://schemas.microsoft.com/office/drawing/2014/main" id="{9279A10C-188F-91CC-8172-950B5A1307E1}"/>
              </a:ext>
            </a:extLst>
          </p:cNvPr>
          <p:cNvSpPr txBox="1"/>
          <p:nvPr/>
        </p:nvSpPr>
        <p:spPr>
          <a:xfrm>
            <a:off x="577065" y="5317330"/>
            <a:ext cx="2159792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Las tres y veinte de la tarde.</a:t>
            </a:r>
            <a:endParaRPr dirty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FF23C1B2-3D0B-3C65-577C-A754EAA6AEA4}"/>
              </a:ext>
            </a:extLst>
          </p:cNvPr>
          <p:cNvSpPr/>
          <p:nvPr/>
        </p:nvSpPr>
        <p:spPr>
          <a:xfrm>
            <a:off x="628560" y="7807302"/>
            <a:ext cx="5045510" cy="931656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E39F277-204B-FCB1-2717-38AC88E2CE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0268" y="2509694"/>
            <a:ext cx="2752725" cy="1104900"/>
          </a:xfrm>
          <a:prstGeom prst="rect">
            <a:avLst/>
          </a:prstGeom>
        </p:spPr>
      </p:pic>
      <p:sp>
        <p:nvSpPr>
          <p:cNvPr id="9" name="Google Shape;103;p2">
            <a:extLst>
              <a:ext uri="{FF2B5EF4-FFF2-40B4-BE49-F238E27FC236}">
                <a16:creationId xmlns:a16="http://schemas.microsoft.com/office/drawing/2014/main" id="{DFFF926A-EFFF-3CB2-F293-70B198B29E8E}"/>
              </a:ext>
            </a:extLst>
          </p:cNvPr>
          <p:cNvSpPr txBox="1"/>
          <p:nvPr/>
        </p:nvSpPr>
        <p:spPr>
          <a:xfrm>
            <a:off x="3358081" y="5317330"/>
            <a:ext cx="299513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Las seis menos veinticinco de la mañana.</a:t>
            </a:r>
            <a:endParaRPr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ABDD1A5-EFEA-76F2-D27D-032DA97CA6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783" y="4473545"/>
            <a:ext cx="1333500" cy="7048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7C8F34D-27AC-3B45-D3D7-BF3570CF40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2852" y="4474300"/>
            <a:ext cx="1333500" cy="70485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99885BF3-DE40-5E2E-6501-29B31D4037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281" y="6500891"/>
            <a:ext cx="1145052" cy="786459"/>
          </a:xfrm>
          <a:prstGeom prst="rect">
            <a:avLst/>
          </a:prstGeom>
        </p:spPr>
      </p:pic>
      <p:sp>
        <p:nvSpPr>
          <p:cNvPr id="30" name="Google Shape;167;g14b75e4c2d3_0_22">
            <a:extLst>
              <a:ext uri="{FF2B5EF4-FFF2-40B4-BE49-F238E27FC236}">
                <a16:creationId xmlns:a16="http://schemas.microsoft.com/office/drawing/2014/main" id="{2F859E91-8356-E3ED-EE98-F64A67ACF2F5}"/>
              </a:ext>
            </a:extLst>
          </p:cNvPr>
          <p:cNvSpPr/>
          <p:nvPr/>
        </p:nvSpPr>
        <p:spPr>
          <a:xfrm>
            <a:off x="2114178" y="6749709"/>
            <a:ext cx="394072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167;g14b75e4c2d3_0_22">
            <a:extLst>
              <a:ext uri="{FF2B5EF4-FFF2-40B4-BE49-F238E27FC236}">
                <a16:creationId xmlns:a16="http://schemas.microsoft.com/office/drawing/2014/main" id="{32EFD140-AE4E-8343-70D8-2B779D9FE009}"/>
              </a:ext>
            </a:extLst>
          </p:cNvPr>
          <p:cNvSpPr/>
          <p:nvPr/>
        </p:nvSpPr>
        <p:spPr>
          <a:xfrm>
            <a:off x="5455626" y="6726515"/>
            <a:ext cx="394072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167;g14b75e4c2d3_0_22">
            <a:extLst>
              <a:ext uri="{FF2B5EF4-FFF2-40B4-BE49-F238E27FC236}">
                <a16:creationId xmlns:a16="http://schemas.microsoft.com/office/drawing/2014/main" id="{32EFD140-AE4E-8343-70D8-2B779D9FE009}"/>
              </a:ext>
            </a:extLst>
          </p:cNvPr>
          <p:cNvSpPr/>
          <p:nvPr/>
        </p:nvSpPr>
        <p:spPr>
          <a:xfrm>
            <a:off x="577064" y="9175497"/>
            <a:ext cx="6249395" cy="71385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B3B1A9-2C5C-4416-963F-251155922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terms/"/>
    <ds:schemaRef ds:uri="4df41d69-8cf9-497b-ae8f-b424b063cd22"/>
    <ds:schemaRef ds:uri="http://schemas.openxmlformats.org/package/2006/metadata/core-properties"/>
    <ds:schemaRef ds:uri="http://schemas.microsoft.com/office/2006/metadata/properties"/>
    <ds:schemaRef ds:uri="f0ce2327-97fb-4dfc-a980-285cacb0ad3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3082</TotalTime>
  <Words>293</Words>
  <Application>Microsoft Office PowerPoint</Application>
  <PresentationFormat>Personalizado</PresentationFormat>
  <Paragraphs>33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Wingdings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Viviana Saavedra</cp:lastModifiedBy>
  <cp:revision>48</cp:revision>
  <dcterms:created xsi:type="dcterms:W3CDTF">2022-01-03T10:00:59Z</dcterms:created>
  <dcterms:modified xsi:type="dcterms:W3CDTF">2023-11-02T07:49:32Z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