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48" r:id="rId4"/>
  </p:sldMasterIdLst>
  <p:notesMasterIdLst>
    <p:notesMasterId r:id="rId7"/>
  </p:notesMasterIdLst>
  <p:sldIdLst>
    <p:sldId id="258" r:id="rId5"/>
    <p:sldId id="259" r:id="rId6"/>
  </p:sldIdLst>
  <p:sldSz cx="7559675" cy="10691813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3367">
          <p15:clr>
            <a:srgbClr val="A4A3A4"/>
          </p15:clr>
        </p15:guide>
        <p15:guide id="2" pos="2381">
          <p15:clr>
            <a:srgbClr val="A4A3A4"/>
          </p15:clr>
        </p15:guide>
      </p15:sldGuideLst>
    </p:ext>
    <p:ext uri="http://customooxmlschemas.google.com/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10" roundtripDataSignature="AMtx7mjXjonooNxQwCPfsiLYFjrK99Inaw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33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70" d="100"/>
          <a:sy n="70" d="100"/>
        </p:scale>
        <p:origin x="3132" y="78"/>
      </p:cViewPr>
      <p:guideLst>
        <p:guide orient="horz" pos="3367"/>
        <p:guide pos="2381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notesMaster" Target="notesMasters/notesMaster1.xml"/><Relationship Id="rId12" Type="http://schemas.openxmlformats.org/officeDocument/2006/relationships/viewProps" Target="view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presProps" Target="presProps.xml"/><Relationship Id="rId5" Type="http://schemas.openxmlformats.org/officeDocument/2006/relationships/slide" Target="slides/slide1.xml"/><Relationship Id="rId10" Type="http://customschemas.google.com/relationships/presentationmetadata" Target="metadata"/><Relationship Id="rId4" Type="http://schemas.openxmlformats.org/officeDocument/2006/relationships/slideMaster" Target="slideMasters/slideMaster1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2338388" y="1143000"/>
            <a:ext cx="2181225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-NL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‹Nº›</a:t>
            </a:fld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6" name="Google Shape;86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2338388" y="1143000"/>
            <a:ext cx="2181225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79246927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Google Shape;156;g14b75e4c2d3_0_2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7" name="Google Shape;157;g14b75e4c2d3_0_22:notes"/>
          <p:cNvSpPr>
            <a:spLocks noGrp="1" noRot="1" noChangeAspect="1"/>
          </p:cNvSpPr>
          <p:nvPr>
            <p:ph type="sldImg" idx="2"/>
          </p:nvPr>
        </p:nvSpPr>
        <p:spPr>
          <a:xfrm>
            <a:off x="2338388" y="1143000"/>
            <a:ext cx="2181225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14505931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eldia" type="title">
  <p:cSld name="TITLE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4"/>
          <p:cNvSpPr txBox="1">
            <a:spLocks noGrp="1"/>
          </p:cNvSpPr>
          <p:nvPr>
            <p:ph type="ctrTitle"/>
          </p:nvPr>
        </p:nvSpPr>
        <p:spPr>
          <a:xfrm>
            <a:off x="566976" y="1749795"/>
            <a:ext cx="6425724" cy="37223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960"/>
              <a:buFont typeface="Calibri"/>
              <a:buNone/>
              <a:defRPr sz="496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" name="Google Shape;17;p4"/>
          <p:cNvSpPr txBox="1">
            <a:spLocks noGrp="1"/>
          </p:cNvSpPr>
          <p:nvPr>
            <p:ph type="subTitle" idx="1"/>
          </p:nvPr>
        </p:nvSpPr>
        <p:spPr>
          <a:xfrm>
            <a:off x="944960" y="5615678"/>
            <a:ext cx="5669756" cy="258137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827"/>
              </a:spcBef>
              <a:spcAft>
                <a:spcPts val="0"/>
              </a:spcAft>
              <a:buClr>
                <a:schemeClr val="dk1"/>
              </a:buClr>
              <a:buSzPts val="1984"/>
              <a:buNone/>
              <a:defRPr sz="1984"/>
            </a:lvl1pPr>
            <a:lvl2pPr lvl="1" algn="ctr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653"/>
              <a:buNone/>
              <a:defRPr sz="1653"/>
            </a:lvl2pPr>
            <a:lvl3pPr lvl="2" algn="ctr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488"/>
              <a:buNone/>
              <a:defRPr sz="1488"/>
            </a:lvl3pPr>
            <a:lvl4pPr lvl="3" algn="ctr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323"/>
              <a:buNone/>
              <a:defRPr sz="1323"/>
            </a:lvl4pPr>
            <a:lvl5pPr lvl="4" algn="ctr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323"/>
              <a:buNone/>
              <a:defRPr sz="1323"/>
            </a:lvl5pPr>
            <a:lvl6pPr lvl="5" algn="ctr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323"/>
              <a:buNone/>
              <a:defRPr sz="1323"/>
            </a:lvl6pPr>
            <a:lvl7pPr lvl="6" algn="ctr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323"/>
              <a:buNone/>
              <a:defRPr sz="1323"/>
            </a:lvl7pPr>
            <a:lvl8pPr lvl="7" algn="ctr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323"/>
              <a:buNone/>
              <a:defRPr sz="1323"/>
            </a:lvl8pPr>
            <a:lvl9pPr lvl="8" algn="ctr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323"/>
              <a:buNone/>
              <a:defRPr sz="1323"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dt" idx="10"/>
          </p:nvPr>
        </p:nvSpPr>
        <p:spPr>
          <a:xfrm>
            <a:off x="519728" y="9909729"/>
            <a:ext cx="1700927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ftr" idx="11"/>
          </p:nvPr>
        </p:nvSpPr>
        <p:spPr>
          <a:xfrm>
            <a:off x="2504143" y="9909729"/>
            <a:ext cx="2551390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" name="Google Shape;20;p4"/>
          <p:cNvSpPr txBox="1">
            <a:spLocks noGrp="1"/>
          </p:cNvSpPr>
          <p:nvPr>
            <p:ph type="sldNum" idx="12"/>
          </p:nvPr>
        </p:nvSpPr>
        <p:spPr>
          <a:xfrm>
            <a:off x="5339020" y="9909729"/>
            <a:ext cx="1700927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-NL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el en object" type="obj">
  <p:cSld name="OBJECT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5"/>
          <p:cNvSpPr txBox="1">
            <a:spLocks noGrp="1"/>
          </p:cNvSpPr>
          <p:nvPr>
            <p:ph type="title"/>
          </p:nvPr>
        </p:nvSpPr>
        <p:spPr>
          <a:xfrm>
            <a:off x="519728" y="569242"/>
            <a:ext cx="6520220" cy="20665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body" idx="1"/>
          </p:nvPr>
        </p:nvSpPr>
        <p:spPr>
          <a:xfrm>
            <a:off x="519728" y="2846200"/>
            <a:ext cx="6520220" cy="67838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827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dt" idx="10"/>
          </p:nvPr>
        </p:nvSpPr>
        <p:spPr>
          <a:xfrm>
            <a:off x="519728" y="9909729"/>
            <a:ext cx="1700927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5"/>
          <p:cNvSpPr txBox="1">
            <a:spLocks noGrp="1"/>
          </p:cNvSpPr>
          <p:nvPr>
            <p:ph type="ftr" idx="11"/>
          </p:nvPr>
        </p:nvSpPr>
        <p:spPr>
          <a:xfrm>
            <a:off x="2504143" y="9909729"/>
            <a:ext cx="2551390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" name="Google Shape;26;p5"/>
          <p:cNvSpPr txBox="1">
            <a:spLocks noGrp="1"/>
          </p:cNvSpPr>
          <p:nvPr>
            <p:ph type="sldNum" idx="12"/>
          </p:nvPr>
        </p:nvSpPr>
        <p:spPr>
          <a:xfrm>
            <a:off x="5339020" y="9909729"/>
            <a:ext cx="1700927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-NL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ekop" type="secHead">
  <p:cSld name="SECTION_HEADER"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6"/>
          <p:cNvSpPr txBox="1">
            <a:spLocks noGrp="1"/>
          </p:cNvSpPr>
          <p:nvPr>
            <p:ph type="title"/>
          </p:nvPr>
        </p:nvSpPr>
        <p:spPr>
          <a:xfrm>
            <a:off x="515791" y="2665532"/>
            <a:ext cx="6520220" cy="44474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960"/>
              <a:buFont typeface="Calibri"/>
              <a:buNone/>
              <a:defRPr sz="496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" name="Google Shape;29;p6"/>
          <p:cNvSpPr txBox="1">
            <a:spLocks noGrp="1"/>
          </p:cNvSpPr>
          <p:nvPr>
            <p:ph type="body" idx="1"/>
          </p:nvPr>
        </p:nvSpPr>
        <p:spPr>
          <a:xfrm>
            <a:off x="515791" y="7155103"/>
            <a:ext cx="6520220" cy="23388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827"/>
              </a:spcBef>
              <a:spcAft>
                <a:spcPts val="0"/>
              </a:spcAft>
              <a:buClr>
                <a:schemeClr val="dk1"/>
              </a:buClr>
              <a:buSzPts val="1984"/>
              <a:buNone/>
              <a:defRPr sz="1984">
                <a:solidFill>
                  <a:schemeClr val="dk1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rgbClr val="888888"/>
              </a:buClr>
              <a:buSzPts val="1653"/>
              <a:buNone/>
              <a:defRPr sz="1653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rgbClr val="888888"/>
              </a:buClr>
              <a:buSzPts val="1488"/>
              <a:buNone/>
              <a:defRPr sz="1488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rgbClr val="888888"/>
              </a:buClr>
              <a:buSzPts val="1323"/>
              <a:buNone/>
              <a:defRPr sz="1323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rgbClr val="888888"/>
              </a:buClr>
              <a:buSzPts val="1323"/>
              <a:buNone/>
              <a:defRPr sz="1323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rgbClr val="888888"/>
              </a:buClr>
              <a:buSzPts val="1323"/>
              <a:buNone/>
              <a:defRPr sz="1323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rgbClr val="888888"/>
              </a:buClr>
              <a:buSzPts val="1323"/>
              <a:buNone/>
              <a:defRPr sz="1323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rgbClr val="888888"/>
              </a:buClr>
              <a:buSzPts val="1323"/>
              <a:buNone/>
              <a:defRPr sz="1323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rgbClr val="888888"/>
              </a:buClr>
              <a:buSzPts val="1323"/>
              <a:buNone/>
              <a:defRPr sz="1323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30" name="Google Shape;30;p6"/>
          <p:cNvSpPr txBox="1">
            <a:spLocks noGrp="1"/>
          </p:cNvSpPr>
          <p:nvPr>
            <p:ph type="dt" idx="10"/>
          </p:nvPr>
        </p:nvSpPr>
        <p:spPr>
          <a:xfrm>
            <a:off x="519728" y="9909729"/>
            <a:ext cx="1700927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6"/>
          <p:cNvSpPr txBox="1">
            <a:spLocks noGrp="1"/>
          </p:cNvSpPr>
          <p:nvPr>
            <p:ph type="ftr" idx="11"/>
          </p:nvPr>
        </p:nvSpPr>
        <p:spPr>
          <a:xfrm>
            <a:off x="2504143" y="9909729"/>
            <a:ext cx="2551390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2" name="Google Shape;32;p6"/>
          <p:cNvSpPr txBox="1">
            <a:spLocks noGrp="1"/>
          </p:cNvSpPr>
          <p:nvPr>
            <p:ph type="sldNum" idx="12"/>
          </p:nvPr>
        </p:nvSpPr>
        <p:spPr>
          <a:xfrm>
            <a:off x="5339020" y="9909729"/>
            <a:ext cx="1700927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-NL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Inhoud van twee" type="twoObj">
  <p:cSld name="TWO_OBJECTS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7"/>
          <p:cNvSpPr txBox="1">
            <a:spLocks noGrp="1"/>
          </p:cNvSpPr>
          <p:nvPr>
            <p:ph type="title"/>
          </p:nvPr>
        </p:nvSpPr>
        <p:spPr>
          <a:xfrm>
            <a:off x="519728" y="569242"/>
            <a:ext cx="6520220" cy="20665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7"/>
          <p:cNvSpPr txBox="1">
            <a:spLocks noGrp="1"/>
          </p:cNvSpPr>
          <p:nvPr>
            <p:ph type="body" idx="1"/>
          </p:nvPr>
        </p:nvSpPr>
        <p:spPr>
          <a:xfrm>
            <a:off x="519728" y="2846200"/>
            <a:ext cx="3212862" cy="67838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827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6" name="Google Shape;36;p7"/>
          <p:cNvSpPr txBox="1">
            <a:spLocks noGrp="1"/>
          </p:cNvSpPr>
          <p:nvPr>
            <p:ph type="body" idx="2"/>
          </p:nvPr>
        </p:nvSpPr>
        <p:spPr>
          <a:xfrm>
            <a:off x="3827085" y="2846200"/>
            <a:ext cx="3212862" cy="67838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827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7" name="Google Shape;37;p7"/>
          <p:cNvSpPr txBox="1">
            <a:spLocks noGrp="1"/>
          </p:cNvSpPr>
          <p:nvPr>
            <p:ph type="dt" idx="10"/>
          </p:nvPr>
        </p:nvSpPr>
        <p:spPr>
          <a:xfrm>
            <a:off x="519728" y="9909729"/>
            <a:ext cx="1700927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7"/>
          <p:cNvSpPr txBox="1">
            <a:spLocks noGrp="1"/>
          </p:cNvSpPr>
          <p:nvPr>
            <p:ph type="ftr" idx="11"/>
          </p:nvPr>
        </p:nvSpPr>
        <p:spPr>
          <a:xfrm>
            <a:off x="2504143" y="9909729"/>
            <a:ext cx="2551390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" name="Google Shape;39;p7"/>
          <p:cNvSpPr txBox="1">
            <a:spLocks noGrp="1"/>
          </p:cNvSpPr>
          <p:nvPr>
            <p:ph type="sldNum" idx="12"/>
          </p:nvPr>
        </p:nvSpPr>
        <p:spPr>
          <a:xfrm>
            <a:off x="5339020" y="9909729"/>
            <a:ext cx="1700927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-NL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gelijking" type="twoTxTwoObj">
  <p:cSld name="TWO_OBJECTS_WITH_TEXT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8"/>
          <p:cNvSpPr txBox="1">
            <a:spLocks noGrp="1"/>
          </p:cNvSpPr>
          <p:nvPr>
            <p:ph type="title"/>
          </p:nvPr>
        </p:nvSpPr>
        <p:spPr>
          <a:xfrm>
            <a:off x="520712" y="569242"/>
            <a:ext cx="6520220" cy="20665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2" name="Google Shape;42;p8"/>
          <p:cNvSpPr txBox="1">
            <a:spLocks noGrp="1"/>
          </p:cNvSpPr>
          <p:nvPr>
            <p:ph type="body" idx="1"/>
          </p:nvPr>
        </p:nvSpPr>
        <p:spPr>
          <a:xfrm>
            <a:off x="520713" y="2620980"/>
            <a:ext cx="3198096" cy="12845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827"/>
              </a:spcBef>
              <a:spcAft>
                <a:spcPts val="0"/>
              </a:spcAft>
              <a:buClr>
                <a:schemeClr val="dk1"/>
              </a:buClr>
              <a:buSzPts val="1984"/>
              <a:buNone/>
              <a:defRPr sz="1984" b="1"/>
            </a:lvl1pPr>
            <a:lvl2pPr marL="914400" lvl="1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653"/>
              <a:buNone/>
              <a:defRPr sz="1653" b="1"/>
            </a:lvl2pPr>
            <a:lvl3pPr marL="1371600" lvl="2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488"/>
              <a:buNone/>
              <a:defRPr sz="1488" b="1"/>
            </a:lvl3pPr>
            <a:lvl4pPr marL="1828800" lvl="3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323"/>
              <a:buNone/>
              <a:defRPr sz="1323" b="1"/>
            </a:lvl4pPr>
            <a:lvl5pPr marL="2286000" lvl="4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323"/>
              <a:buNone/>
              <a:defRPr sz="1323" b="1"/>
            </a:lvl5pPr>
            <a:lvl6pPr marL="2743200" lvl="5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323"/>
              <a:buNone/>
              <a:defRPr sz="1323" b="1"/>
            </a:lvl6pPr>
            <a:lvl7pPr marL="3200400" lvl="6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323"/>
              <a:buNone/>
              <a:defRPr sz="1323" b="1"/>
            </a:lvl7pPr>
            <a:lvl8pPr marL="3657600" lvl="7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323"/>
              <a:buNone/>
              <a:defRPr sz="1323" b="1"/>
            </a:lvl8pPr>
            <a:lvl9pPr marL="4114800" lvl="8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323"/>
              <a:buNone/>
              <a:defRPr sz="1323" b="1"/>
            </a:lvl9pPr>
          </a:lstStyle>
          <a:p>
            <a:endParaRPr/>
          </a:p>
        </p:txBody>
      </p:sp>
      <p:sp>
        <p:nvSpPr>
          <p:cNvPr id="43" name="Google Shape;43;p8"/>
          <p:cNvSpPr txBox="1">
            <a:spLocks noGrp="1"/>
          </p:cNvSpPr>
          <p:nvPr>
            <p:ph type="body" idx="2"/>
          </p:nvPr>
        </p:nvSpPr>
        <p:spPr>
          <a:xfrm>
            <a:off x="520713" y="3905482"/>
            <a:ext cx="3198096" cy="57443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827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4" name="Google Shape;44;p8"/>
          <p:cNvSpPr txBox="1">
            <a:spLocks noGrp="1"/>
          </p:cNvSpPr>
          <p:nvPr>
            <p:ph type="body" idx="3"/>
          </p:nvPr>
        </p:nvSpPr>
        <p:spPr>
          <a:xfrm>
            <a:off x="3827086" y="2620980"/>
            <a:ext cx="3213847" cy="12845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827"/>
              </a:spcBef>
              <a:spcAft>
                <a:spcPts val="0"/>
              </a:spcAft>
              <a:buClr>
                <a:schemeClr val="dk1"/>
              </a:buClr>
              <a:buSzPts val="1984"/>
              <a:buNone/>
              <a:defRPr sz="1984" b="1"/>
            </a:lvl1pPr>
            <a:lvl2pPr marL="914400" lvl="1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653"/>
              <a:buNone/>
              <a:defRPr sz="1653" b="1"/>
            </a:lvl2pPr>
            <a:lvl3pPr marL="1371600" lvl="2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488"/>
              <a:buNone/>
              <a:defRPr sz="1488" b="1"/>
            </a:lvl3pPr>
            <a:lvl4pPr marL="1828800" lvl="3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323"/>
              <a:buNone/>
              <a:defRPr sz="1323" b="1"/>
            </a:lvl4pPr>
            <a:lvl5pPr marL="2286000" lvl="4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323"/>
              <a:buNone/>
              <a:defRPr sz="1323" b="1"/>
            </a:lvl5pPr>
            <a:lvl6pPr marL="2743200" lvl="5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323"/>
              <a:buNone/>
              <a:defRPr sz="1323" b="1"/>
            </a:lvl6pPr>
            <a:lvl7pPr marL="3200400" lvl="6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323"/>
              <a:buNone/>
              <a:defRPr sz="1323" b="1"/>
            </a:lvl7pPr>
            <a:lvl8pPr marL="3657600" lvl="7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323"/>
              <a:buNone/>
              <a:defRPr sz="1323" b="1"/>
            </a:lvl8pPr>
            <a:lvl9pPr marL="4114800" lvl="8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323"/>
              <a:buNone/>
              <a:defRPr sz="1323" b="1"/>
            </a:lvl9pPr>
          </a:lstStyle>
          <a:p>
            <a:endParaRPr/>
          </a:p>
        </p:txBody>
      </p:sp>
      <p:sp>
        <p:nvSpPr>
          <p:cNvPr id="45" name="Google Shape;45;p8"/>
          <p:cNvSpPr txBox="1">
            <a:spLocks noGrp="1"/>
          </p:cNvSpPr>
          <p:nvPr>
            <p:ph type="body" idx="4"/>
          </p:nvPr>
        </p:nvSpPr>
        <p:spPr>
          <a:xfrm>
            <a:off x="3827086" y="3905482"/>
            <a:ext cx="3213847" cy="57443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827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6" name="Google Shape;46;p8"/>
          <p:cNvSpPr txBox="1">
            <a:spLocks noGrp="1"/>
          </p:cNvSpPr>
          <p:nvPr>
            <p:ph type="dt" idx="10"/>
          </p:nvPr>
        </p:nvSpPr>
        <p:spPr>
          <a:xfrm>
            <a:off x="519728" y="9909729"/>
            <a:ext cx="1700927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8"/>
          <p:cNvSpPr txBox="1">
            <a:spLocks noGrp="1"/>
          </p:cNvSpPr>
          <p:nvPr>
            <p:ph type="ftr" idx="11"/>
          </p:nvPr>
        </p:nvSpPr>
        <p:spPr>
          <a:xfrm>
            <a:off x="2504143" y="9909729"/>
            <a:ext cx="2551390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8"/>
          <p:cNvSpPr txBox="1">
            <a:spLocks noGrp="1"/>
          </p:cNvSpPr>
          <p:nvPr>
            <p:ph type="sldNum" idx="12"/>
          </p:nvPr>
        </p:nvSpPr>
        <p:spPr>
          <a:xfrm>
            <a:off x="5339020" y="9909729"/>
            <a:ext cx="1700927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-NL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Alleen titel" type="titleOnly">
  <p:cSld name="TITLE_ONLY"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9"/>
          <p:cNvSpPr txBox="1">
            <a:spLocks noGrp="1"/>
          </p:cNvSpPr>
          <p:nvPr>
            <p:ph type="title"/>
          </p:nvPr>
        </p:nvSpPr>
        <p:spPr>
          <a:xfrm>
            <a:off x="519728" y="569242"/>
            <a:ext cx="6520220" cy="20665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1" name="Google Shape;51;p9"/>
          <p:cNvSpPr txBox="1">
            <a:spLocks noGrp="1"/>
          </p:cNvSpPr>
          <p:nvPr>
            <p:ph type="dt" idx="10"/>
          </p:nvPr>
        </p:nvSpPr>
        <p:spPr>
          <a:xfrm>
            <a:off x="519728" y="9909729"/>
            <a:ext cx="1700927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9"/>
          <p:cNvSpPr txBox="1">
            <a:spLocks noGrp="1"/>
          </p:cNvSpPr>
          <p:nvPr>
            <p:ph type="ftr" idx="11"/>
          </p:nvPr>
        </p:nvSpPr>
        <p:spPr>
          <a:xfrm>
            <a:off x="2504143" y="9909729"/>
            <a:ext cx="2551390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9"/>
          <p:cNvSpPr txBox="1">
            <a:spLocks noGrp="1"/>
          </p:cNvSpPr>
          <p:nvPr>
            <p:ph type="sldNum" idx="12"/>
          </p:nvPr>
        </p:nvSpPr>
        <p:spPr>
          <a:xfrm>
            <a:off x="5339020" y="9909729"/>
            <a:ext cx="1700927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-NL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Leeg" type="blank">
  <p:cSld name="BLANK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10"/>
          <p:cNvSpPr txBox="1">
            <a:spLocks noGrp="1"/>
          </p:cNvSpPr>
          <p:nvPr>
            <p:ph type="dt" idx="10"/>
          </p:nvPr>
        </p:nvSpPr>
        <p:spPr>
          <a:xfrm>
            <a:off x="519728" y="9909729"/>
            <a:ext cx="1700927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10"/>
          <p:cNvSpPr txBox="1">
            <a:spLocks noGrp="1"/>
          </p:cNvSpPr>
          <p:nvPr>
            <p:ph type="ftr" idx="11"/>
          </p:nvPr>
        </p:nvSpPr>
        <p:spPr>
          <a:xfrm>
            <a:off x="2504143" y="9909729"/>
            <a:ext cx="2551390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7" name="Google Shape;57;p10"/>
          <p:cNvSpPr txBox="1">
            <a:spLocks noGrp="1"/>
          </p:cNvSpPr>
          <p:nvPr>
            <p:ph type="sldNum" idx="12"/>
          </p:nvPr>
        </p:nvSpPr>
        <p:spPr>
          <a:xfrm>
            <a:off x="5339020" y="9909729"/>
            <a:ext cx="1700927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-NL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Inhoud met bijschrift" type="objTx">
  <p:cSld name="OBJECT_WITH_CAPTION_TEXT"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11"/>
          <p:cNvSpPr txBox="1">
            <a:spLocks noGrp="1"/>
          </p:cNvSpPr>
          <p:nvPr>
            <p:ph type="title"/>
          </p:nvPr>
        </p:nvSpPr>
        <p:spPr>
          <a:xfrm>
            <a:off x="520712" y="712788"/>
            <a:ext cx="2438192" cy="24947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45"/>
              <a:buFont typeface="Calibri"/>
              <a:buNone/>
              <a:defRPr sz="2645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11"/>
          <p:cNvSpPr txBox="1">
            <a:spLocks noGrp="1"/>
          </p:cNvSpPr>
          <p:nvPr>
            <p:ph type="body" idx="1"/>
          </p:nvPr>
        </p:nvSpPr>
        <p:spPr>
          <a:xfrm>
            <a:off x="3213847" y="1539425"/>
            <a:ext cx="3827085" cy="75981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96557" algn="l">
              <a:lnSpc>
                <a:spcPct val="90000"/>
              </a:lnSpc>
              <a:spcBef>
                <a:spcPts val="827"/>
              </a:spcBef>
              <a:spcAft>
                <a:spcPts val="0"/>
              </a:spcAft>
              <a:buClr>
                <a:schemeClr val="dk1"/>
              </a:buClr>
              <a:buSzPts val="2645"/>
              <a:buChar char="•"/>
              <a:defRPr sz="2645"/>
            </a:lvl1pPr>
            <a:lvl2pPr marL="914400" lvl="1" indent="-375602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2315"/>
              <a:buChar char="•"/>
              <a:defRPr sz="2315"/>
            </a:lvl2pPr>
            <a:lvl3pPr marL="1371600" lvl="2" indent="-354583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984"/>
              <a:buChar char="•"/>
              <a:defRPr sz="1984"/>
            </a:lvl3pPr>
            <a:lvl4pPr marL="1828800" lvl="3" indent="-333565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653"/>
              <a:buChar char="•"/>
              <a:defRPr sz="1653"/>
            </a:lvl4pPr>
            <a:lvl5pPr marL="2286000" lvl="4" indent="-333565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653"/>
              <a:buChar char="•"/>
              <a:defRPr sz="1653"/>
            </a:lvl5pPr>
            <a:lvl6pPr marL="2743200" lvl="5" indent="-333565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653"/>
              <a:buChar char="•"/>
              <a:defRPr sz="1653"/>
            </a:lvl6pPr>
            <a:lvl7pPr marL="3200400" lvl="6" indent="-333565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653"/>
              <a:buChar char="•"/>
              <a:defRPr sz="1653"/>
            </a:lvl7pPr>
            <a:lvl8pPr marL="3657600" lvl="7" indent="-333565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653"/>
              <a:buChar char="•"/>
              <a:defRPr sz="1653"/>
            </a:lvl8pPr>
            <a:lvl9pPr marL="4114800" lvl="8" indent="-333565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653"/>
              <a:buChar char="•"/>
              <a:defRPr sz="1653"/>
            </a:lvl9pPr>
          </a:lstStyle>
          <a:p>
            <a:endParaRPr/>
          </a:p>
        </p:txBody>
      </p:sp>
      <p:sp>
        <p:nvSpPr>
          <p:cNvPr id="61" name="Google Shape;61;p11"/>
          <p:cNvSpPr txBox="1">
            <a:spLocks noGrp="1"/>
          </p:cNvSpPr>
          <p:nvPr>
            <p:ph type="body" idx="2"/>
          </p:nvPr>
        </p:nvSpPr>
        <p:spPr>
          <a:xfrm>
            <a:off x="520712" y="3207544"/>
            <a:ext cx="2438192" cy="59423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827"/>
              </a:spcBef>
              <a:spcAft>
                <a:spcPts val="0"/>
              </a:spcAft>
              <a:buClr>
                <a:schemeClr val="dk1"/>
              </a:buClr>
              <a:buSzPts val="1323"/>
              <a:buNone/>
              <a:defRPr sz="1323"/>
            </a:lvl1pPr>
            <a:lvl2pPr marL="914400" lvl="1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157"/>
              <a:buNone/>
              <a:defRPr sz="1157"/>
            </a:lvl2pPr>
            <a:lvl3pPr marL="1371600" lvl="2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992"/>
              <a:buNone/>
              <a:defRPr sz="992"/>
            </a:lvl3pPr>
            <a:lvl4pPr marL="1828800" lvl="3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827"/>
              <a:buNone/>
              <a:defRPr sz="827"/>
            </a:lvl4pPr>
            <a:lvl5pPr marL="2286000" lvl="4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827"/>
              <a:buNone/>
              <a:defRPr sz="827"/>
            </a:lvl5pPr>
            <a:lvl6pPr marL="2743200" lvl="5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827"/>
              <a:buNone/>
              <a:defRPr sz="827"/>
            </a:lvl6pPr>
            <a:lvl7pPr marL="3200400" lvl="6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827"/>
              <a:buNone/>
              <a:defRPr sz="827"/>
            </a:lvl7pPr>
            <a:lvl8pPr marL="3657600" lvl="7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827"/>
              <a:buNone/>
              <a:defRPr sz="827"/>
            </a:lvl8pPr>
            <a:lvl9pPr marL="4114800" lvl="8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827"/>
              <a:buNone/>
              <a:defRPr sz="827"/>
            </a:lvl9pPr>
          </a:lstStyle>
          <a:p>
            <a:endParaRPr/>
          </a:p>
        </p:txBody>
      </p:sp>
      <p:sp>
        <p:nvSpPr>
          <p:cNvPr id="62" name="Google Shape;62;p11"/>
          <p:cNvSpPr txBox="1">
            <a:spLocks noGrp="1"/>
          </p:cNvSpPr>
          <p:nvPr>
            <p:ph type="dt" idx="10"/>
          </p:nvPr>
        </p:nvSpPr>
        <p:spPr>
          <a:xfrm>
            <a:off x="519728" y="9909729"/>
            <a:ext cx="1700927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11"/>
          <p:cNvSpPr txBox="1">
            <a:spLocks noGrp="1"/>
          </p:cNvSpPr>
          <p:nvPr>
            <p:ph type="ftr" idx="11"/>
          </p:nvPr>
        </p:nvSpPr>
        <p:spPr>
          <a:xfrm>
            <a:off x="2504143" y="9909729"/>
            <a:ext cx="2551390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4" name="Google Shape;64;p11"/>
          <p:cNvSpPr txBox="1">
            <a:spLocks noGrp="1"/>
          </p:cNvSpPr>
          <p:nvPr>
            <p:ph type="sldNum" idx="12"/>
          </p:nvPr>
        </p:nvSpPr>
        <p:spPr>
          <a:xfrm>
            <a:off x="5339020" y="9909729"/>
            <a:ext cx="1700927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-NL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Afbeelding met bijschrift" type="picTx">
  <p:cSld name="PICTURE_WITH_CAPTION_TEXT"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12"/>
          <p:cNvSpPr txBox="1">
            <a:spLocks noGrp="1"/>
          </p:cNvSpPr>
          <p:nvPr>
            <p:ph type="title"/>
          </p:nvPr>
        </p:nvSpPr>
        <p:spPr>
          <a:xfrm>
            <a:off x="520712" y="712788"/>
            <a:ext cx="2438192" cy="24947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45"/>
              <a:buFont typeface="Calibri"/>
              <a:buNone/>
              <a:defRPr sz="2645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12"/>
          <p:cNvSpPr>
            <a:spLocks noGrp="1"/>
          </p:cNvSpPr>
          <p:nvPr>
            <p:ph type="pic" idx="2"/>
          </p:nvPr>
        </p:nvSpPr>
        <p:spPr>
          <a:xfrm>
            <a:off x="3213847" y="1539425"/>
            <a:ext cx="3827085" cy="7598117"/>
          </a:xfrm>
          <a:prstGeom prst="rect">
            <a:avLst/>
          </a:prstGeom>
          <a:noFill/>
          <a:ln>
            <a:noFill/>
          </a:ln>
        </p:spPr>
      </p:sp>
      <p:sp>
        <p:nvSpPr>
          <p:cNvPr id="68" name="Google Shape;68;p12"/>
          <p:cNvSpPr txBox="1">
            <a:spLocks noGrp="1"/>
          </p:cNvSpPr>
          <p:nvPr>
            <p:ph type="body" idx="1"/>
          </p:nvPr>
        </p:nvSpPr>
        <p:spPr>
          <a:xfrm>
            <a:off x="520712" y="3207544"/>
            <a:ext cx="2438192" cy="59423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827"/>
              </a:spcBef>
              <a:spcAft>
                <a:spcPts val="0"/>
              </a:spcAft>
              <a:buClr>
                <a:schemeClr val="dk1"/>
              </a:buClr>
              <a:buSzPts val="1323"/>
              <a:buNone/>
              <a:defRPr sz="1323"/>
            </a:lvl1pPr>
            <a:lvl2pPr marL="914400" lvl="1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157"/>
              <a:buNone/>
              <a:defRPr sz="1157"/>
            </a:lvl2pPr>
            <a:lvl3pPr marL="1371600" lvl="2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992"/>
              <a:buNone/>
              <a:defRPr sz="992"/>
            </a:lvl3pPr>
            <a:lvl4pPr marL="1828800" lvl="3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827"/>
              <a:buNone/>
              <a:defRPr sz="827"/>
            </a:lvl4pPr>
            <a:lvl5pPr marL="2286000" lvl="4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827"/>
              <a:buNone/>
              <a:defRPr sz="827"/>
            </a:lvl5pPr>
            <a:lvl6pPr marL="2743200" lvl="5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827"/>
              <a:buNone/>
              <a:defRPr sz="827"/>
            </a:lvl6pPr>
            <a:lvl7pPr marL="3200400" lvl="6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827"/>
              <a:buNone/>
              <a:defRPr sz="827"/>
            </a:lvl7pPr>
            <a:lvl8pPr marL="3657600" lvl="7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827"/>
              <a:buNone/>
              <a:defRPr sz="827"/>
            </a:lvl8pPr>
            <a:lvl9pPr marL="4114800" lvl="8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827"/>
              <a:buNone/>
              <a:defRPr sz="827"/>
            </a:lvl9pPr>
          </a:lstStyle>
          <a:p>
            <a:endParaRPr/>
          </a:p>
        </p:txBody>
      </p:sp>
      <p:sp>
        <p:nvSpPr>
          <p:cNvPr id="69" name="Google Shape;69;p12"/>
          <p:cNvSpPr txBox="1">
            <a:spLocks noGrp="1"/>
          </p:cNvSpPr>
          <p:nvPr>
            <p:ph type="dt" idx="10"/>
          </p:nvPr>
        </p:nvSpPr>
        <p:spPr>
          <a:xfrm>
            <a:off x="519728" y="9909729"/>
            <a:ext cx="1700927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12"/>
          <p:cNvSpPr txBox="1">
            <a:spLocks noGrp="1"/>
          </p:cNvSpPr>
          <p:nvPr>
            <p:ph type="ftr" idx="11"/>
          </p:nvPr>
        </p:nvSpPr>
        <p:spPr>
          <a:xfrm>
            <a:off x="2504143" y="9909729"/>
            <a:ext cx="2551390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1" name="Google Shape;71;p12"/>
          <p:cNvSpPr txBox="1">
            <a:spLocks noGrp="1"/>
          </p:cNvSpPr>
          <p:nvPr>
            <p:ph type="sldNum" idx="12"/>
          </p:nvPr>
        </p:nvSpPr>
        <p:spPr>
          <a:xfrm>
            <a:off x="5339020" y="9909729"/>
            <a:ext cx="1700927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-NL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el en verticale tekst" type="vertTx">
  <p:cSld name="VERTICAL_TEXT"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13"/>
          <p:cNvSpPr txBox="1">
            <a:spLocks noGrp="1"/>
          </p:cNvSpPr>
          <p:nvPr>
            <p:ph type="title"/>
          </p:nvPr>
        </p:nvSpPr>
        <p:spPr>
          <a:xfrm>
            <a:off x="519728" y="569242"/>
            <a:ext cx="6520220" cy="20665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4" name="Google Shape;74;p13"/>
          <p:cNvSpPr txBox="1">
            <a:spLocks noGrp="1"/>
          </p:cNvSpPr>
          <p:nvPr>
            <p:ph type="body" idx="1"/>
          </p:nvPr>
        </p:nvSpPr>
        <p:spPr>
          <a:xfrm rot="5400000">
            <a:off x="387910" y="2978019"/>
            <a:ext cx="6783857" cy="65202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827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5" name="Google Shape;75;p13"/>
          <p:cNvSpPr txBox="1">
            <a:spLocks noGrp="1"/>
          </p:cNvSpPr>
          <p:nvPr>
            <p:ph type="dt" idx="10"/>
          </p:nvPr>
        </p:nvSpPr>
        <p:spPr>
          <a:xfrm>
            <a:off x="519728" y="9909729"/>
            <a:ext cx="1700927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13"/>
          <p:cNvSpPr txBox="1">
            <a:spLocks noGrp="1"/>
          </p:cNvSpPr>
          <p:nvPr>
            <p:ph type="ftr" idx="11"/>
          </p:nvPr>
        </p:nvSpPr>
        <p:spPr>
          <a:xfrm>
            <a:off x="2504143" y="9909729"/>
            <a:ext cx="2551390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7" name="Google Shape;77;p13"/>
          <p:cNvSpPr txBox="1">
            <a:spLocks noGrp="1"/>
          </p:cNvSpPr>
          <p:nvPr>
            <p:ph type="sldNum" idx="12"/>
          </p:nvPr>
        </p:nvSpPr>
        <p:spPr>
          <a:xfrm>
            <a:off x="5339020" y="9909729"/>
            <a:ext cx="1700927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-NL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e titel en tekst" type="vertTitleAndTx">
  <p:cSld name="VERTICAL_TITLE_AND_VERTICAL_TEXT"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14"/>
          <p:cNvSpPr txBox="1">
            <a:spLocks noGrp="1"/>
          </p:cNvSpPr>
          <p:nvPr>
            <p:ph type="title"/>
          </p:nvPr>
        </p:nvSpPr>
        <p:spPr>
          <a:xfrm rot="5400000">
            <a:off x="1694512" y="4284621"/>
            <a:ext cx="9060817" cy="163005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0" name="Google Shape;80;p14"/>
          <p:cNvSpPr txBox="1">
            <a:spLocks noGrp="1"/>
          </p:cNvSpPr>
          <p:nvPr>
            <p:ph type="body" idx="1"/>
          </p:nvPr>
        </p:nvSpPr>
        <p:spPr>
          <a:xfrm rot="5400000">
            <a:off x="-1612846" y="2701814"/>
            <a:ext cx="9060817" cy="47956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827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81" name="Google Shape;81;p14"/>
          <p:cNvSpPr txBox="1">
            <a:spLocks noGrp="1"/>
          </p:cNvSpPr>
          <p:nvPr>
            <p:ph type="dt" idx="10"/>
          </p:nvPr>
        </p:nvSpPr>
        <p:spPr>
          <a:xfrm>
            <a:off x="519728" y="9909729"/>
            <a:ext cx="1700927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2" name="Google Shape;82;p14"/>
          <p:cNvSpPr txBox="1">
            <a:spLocks noGrp="1"/>
          </p:cNvSpPr>
          <p:nvPr>
            <p:ph type="ftr" idx="11"/>
          </p:nvPr>
        </p:nvSpPr>
        <p:spPr>
          <a:xfrm>
            <a:off x="2504143" y="9909729"/>
            <a:ext cx="2551390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3" name="Google Shape;83;p14"/>
          <p:cNvSpPr txBox="1">
            <a:spLocks noGrp="1"/>
          </p:cNvSpPr>
          <p:nvPr>
            <p:ph type="sldNum" idx="12"/>
          </p:nvPr>
        </p:nvSpPr>
        <p:spPr>
          <a:xfrm>
            <a:off x="5339020" y="9909729"/>
            <a:ext cx="1700927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-NL"/>
              <a:t>‹Nº›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3"/>
          <p:cNvSpPr txBox="1">
            <a:spLocks noGrp="1"/>
          </p:cNvSpPr>
          <p:nvPr>
            <p:ph type="title"/>
          </p:nvPr>
        </p:nvSpPr>
        <p:spPr>
          <a:xfrm>
            <a:off x="519728" y="569242"/>
            <a:ext cx="6520220" cy="20665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37"/>
              <a:buFont typeface="Calibri"/>
              <a:buNone/>
              <a:defRPr sz="3637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11" name="Google Shape;11;p3"/>
          <p:cNvSpPr txBox="1">
            <a:spLocks noGrp="1"/>
          </p:cNvSpPr>
          <p:nvPr>
            <p:ph type="body" idx="1"/>
          </p:nvPr>
        </p:nvSpPr>
        <p:spPr>
          <a:xfrm>
            <a:off x="519728" y="2846200"/>
            <a:ext cx="6520220" cy="67838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375602" algn="l" rtl="0">
              <a:lnSpc>
                <a:spcPct val="90000"/>
              </a:lnSpc>
              <a:spcBef>
                <a:spcPts val="827"/>
              </a:spcBef>
              <a:spcAft>
                <a:spcPts val="0"/>
              </a:spcAft>
              <a:buClr>
                <a:schemeClr val="dk1"/>
              </a:buClr>
              <a:buSzPts val="2315"/>
              <a:buFont typeface="Arial"/>
              <a:buChar char="•"/>
              <a:defRPr sz="231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54583" algn="l" rtl="0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984"/>
              <a:buFont typeface="Arial"/>
              <a:buChar char="•"/>
              <a:defRPr sz="1984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33565" algn="l" rtl="0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653"/>
              <a:buFont typeface="Arial"/>
              <a:buChar char="•"/>
              <a:defRPr sz="165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23088" algn="l" rtl="0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488"/>
              <a:buFont typeface="Arial"/>
              <a:buChar char="•"/>
              <a:defRPr sz="1488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23088" algn="l" rtl="0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488"/>
              <a:buFont typeface="Arial"/>
              <a:buChar char="•"/>
              <a:defRPr sz="1488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23088" algn="l" rtl="0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488"/>
              <a:buFont typeface="Arial"/>
              <a:buChar char="•"/>
              <a:defRPr sz="1488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23088" algn="l" rtl="0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488"/>
              <a:buFont typeface="Arial"/>
              <a:buChar char="•"/>
              <a:defRPr sz="1488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23088" algn="l" rtl="0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488"/>
              <a:buFont typeface="Arial"/>
              <a:buChar char="•"/>
              <a:defRPr sz="1488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23088" algn="l" rtl="0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488"/>
              <a:buFont typeface="Arial"/>
              <a:buChar char="•"/>
              <a:defRPr sz="1488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2" name="Google Shape;12;p3"/>
          <p:cNvSpPr txBox="1">
            <a:spLocks noGrp="1"/>
          </p:cNvSpPr>
          <p:nvPr>
            <p:ph type="dt" idx="10"/>
          </p:nvPr>
        </p:nvSpPr>
        <p:spPr>
          <a:xfrm>
            <a:off x="519728" y="9909729"/>
            <a:ext cx="1700927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992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3" name="Google Shape;13;p3"/>
          <p:cNvSpPr txBox="1">
            <a:spLocks noGrp="1"/>
          </p:cNvSpPr>
          <p:nvPr>
            <p:ph type="ftr" idx="11"/>
          </p:nvPr>
        </p:nvSpPr>
        <p:spPr>
          <a:xfrm>
            <a:off x="2504143" y="9909729"/>
            <a:ext cx="2551390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992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4" name="Google Shape;14;p3"/>
          <p:cNvSpPr txBox="1">
            <a:spLocks noGrp="1"/>
          </p:cNvSpPr>
          <p:nvPr>
            <p:ph type="sldNum" idx="12"/>
          </p:nvPr>
        </p:nvSpPr>
        <p:spPr>
          <a:xfrm>
            <a:off x="5339020" y="9909729"/>
            <a:ext cx="1700927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992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992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992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992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992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992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992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992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992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-NL"/>
              <a:t>‹Nº›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13" Type="http://schemas.openxmlformats.org/officeDocument/2006/relationships/image" Target="../media/image11.pn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12" Type="http://schemas.openxmlformats.org/officeDocument/2006/relationships/image" Target="../media/image10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11" Type="http://schemas.openxmlformats.org/officeDocument/2006/relationships/image" Target="../media/image9.png"/><Relationship Id="rId5" Type="http://schemas.openxmlformats.org/officeDocument/2006/relationships/image" Target="../media/image3.png"/><Relationship Id="rId10" Type="http://schemas.openxmlformats.org/officeDocument/2006/relationships/image" Target="../media/image8.png"/><Relationship Id="rId4" Type="http://schemas.openxmlformats.org/officeDocument/2006/relationships/image" Target="../media/image2.png"/><Relationship Id="rId9" Type="http://schemas.openxmlformats.org/officeDocument/2006/relationships/image" Target="../media/image7.png"/><Relationship Id="rId14" Type="http://schemas.openxmlformats.org/officeDocument/2006/relationships/image" Target="../media/image1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2"/>
          <p:cNvSpPr/>
          <p:nvPr/>
        </p:nvSpPr>
        <p:spPr>
          <a:xfrm>
            <a:off x="-1" y="9971813"/>
            <a:ext cx="7559675" cy="720000"/>
          </a:xfrm>
          <a:prstGeom prst="rect">
            <a:avLst/>
          </a:prstGeom>
          <a:solidFill>
            <a:srgbClr val="009ED0">
              <a:alpha val="9803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89" name="Google Shape;89;p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6021802" y="10104122"/>
            <a:ext cx="804656" cy="227691"/>
          </a:xfrm>
          <a:prstGeom prst="rect">
            <a:avLst/>
          </a:prstGeom>
          <a:noFill/>
          <a:ln>
            <a:noFill/>
          </a:ln>
        </p:spPr>
      </p:pic>
      <p:sp>
        <p:nvSpPr>
          <p:cNvPr id="90" name="Google Shape;90;p2"/>
          <p:cNvSpPr txBox="1"/>
          <p:nvPr/>
        </p:nvSpPr>
        <p:spPr>
          <a:xfrm>
            <a:off x="628560" y="584196"/>
            <a:ext cx="4082588" cy="41261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9ED0"/>
              </a:buClr>
              <a:buSzPts val="2400"/>
              <a:buFont typeface="Arial"/>
              <a:buNone/>
            </a:pPr>
            <a:r>
              <a:rPr lang="nl-NL" sz="2400" b="1">
                <a:solidFill>
                  <a:srgbClr val="009ED0"/>
                </a:solidFill>
                <a:latin typeface="Arial"/>
                <a:ea typeface="Arial"/>
                <a:cs typeface="Arial"/>
                <a:sym typeface="Arial"/>
              </a:rPr>
              <a:t>Prueba</a:t>
            </a:r>
            <a:endParaRPr/>
          </a:p>
          <a:p>
            <a:pPr marL="0" marR="0" lvl="0" indent="0" algn="ctr" rtl="0">
              <a:lnSpc>
                <a:spcPct val="90000"/>
              </a:lnSpc>
              <a:spcBef>
                <a:spcPts val="827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endParaRPr sz="24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91" name="Google Shape;91;p2"/>
          <p:cNvGrpSpPr/>
          <p:nvPr/>
        </p:nvGrpSpPr>
        <p:grpSpPr>
          <a:xfrm>
            <a:off x="628560" y="1003437"/>
            <a:ext cx="6215065" cy="701707"/>
            <a:chOff x="628560" y="1057503"/>
            <a:chExt cx="6215065" cy="701707"/>
          </a:xfrm>
        </p:grpSpPr>
        <p:sp>
          <p:nvSpPr>
            <p:cNvPr id="92" name="Google Shape;92;p2"/>
            <p:cNvSpPr/>
            <p:nvPr/>
          </p:nvSpPr>
          <p:spPr>
            <a:xfrm>
              <a:off x="731634" y="1408225"/>
              <a:ext cx="3754003" cy="350985"/>
            </a:xfrm>
            <a:prstGeom prst="roundRect">
              <a:avLst>
                <a:gd name="adj" fmla="val 50000"/>
              </a:avLst>
            </a:prstGeom>
            <a:solidFill>
              <a:srgbClr val="F7F7F9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3" name="Google Shape;93;p2"/>
            <p:cNvSpPr txBox="1"/>
            <p:nvPr/>
          </p:nvSpPr>
          <p:spPr>
            <a:xfrm>
              <a:off x="628560" y="1057503"/>
              <a:ext cx="1657441" cy="32387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nl-NL" sz="1100" b="1">
                  <a:solidFill>
                    <a:srgbClr val="333333"/>
                  </a:solidFill>
                  <a:latin typeface="Arial"/>
                  <a:ea typeface="Arial"/>
                  <a:cs typeface="Arial"/>
                  <a:sym typeface="Arial"/>
                </a:rPr>
                <a:t>Nombre y apellidos:</a:t>
              </a:r>
              <a:endParaRPr sz="11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4" name="Google Shape;94;p2"/>
            <p:cNvSpPr/>
            <p:nvPr/>
          </p:nvSpPr>
          <p:spPr>
            <a:xfrm>
              <a:off x="4855648" y="1408419"/>
              <a:ext cx="1987977" cy="341970"/>
            </a:xfrm>
            <a:prstGeom prst="roundRect">
              <a:avLst>
                <a:gd name="adj" fmla="val 50000"/>
              </a:avLst>
            </a:prstGeom>
            <a:solidFill>
              <a:srgbClr val="F7F7F9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5" name="Google Shape;95;p2"/>
            <p:cNvSpPr txBox="1"/>
            <p:nvPr/>
          </p:nvSpPr>
          <p:spPr>
            <a:xfrm>
              <a:off x="4792446" y="1057503"/>
              <a:ext cx="1823185" cy="32387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nl-NL" sz="1100" b="1">
                  <a:solidFill>
                    <a:srgbClr val="333333"/>
                  </a:solidFill>
                  <a:latin typeface="Arial"/>
                  <a:ea typeface="Arial"/>
                  <a:cs typeface="Arial"/>
                  <a:sym typeface="Arial"/>
                </a:rPr>
                <a:t>Fecha:</a:t>
              </a:r>
              <a:endParaRPr sz="11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pic>
        <p:nvPicPr>
          <p:cNvPr id="96" name="Google Shape;96;p2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388772" y="121027"/>
            <a:ext cx="638175" cy="1428750"/>
          </a:xfrm>
          <a:prstGeom prst="rect">
            <a:avLst/>
          </a:prstGeom>
          <a:noFill/>
          <a:ln>
            <a:noFill/>
          </a:ln>
        </p:spPr>
      </p:pic>
      <p:sp>
        <p:nvSpPr>
          <p:cNvPr id="119" name="Google Shape;119;p2"/>
          <p:cNvSpPr txBox="1"/>
          <p:nvPr/>
        </p:nvSpPr>
        <p:spPr>
          <a:xfrm>
            <a:off x="628560" y="10110748"/>
            <a:ext cx="5669756" cy="30298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C2C2C2"/>
              </a:buClr>
              <a:buSzPts val="1050"/>
              <a:buFont typeface="Arial"/>
              <a:buNone/>
            </a:pPr>
            <a:r>
              <a:rPr lang="nl-NL" sz="1050" dirty="0">
                <a:solidFill>
                  <a:srgbClr val="C2C2C2"/>
                </a:solidFill>
                <a:latin typeface="Arial"/>
                <a:ea typeface="Arial"/>
                <a:cs typeface="Arial"/>
                <a:sym typeface="Arial"/>
              </a:rPr>
              <a:t>Método Snappet. Prueba 9  3.º. Página 1 de 2.</a:t>
            </a:r>
            <a:endParaRPr dirty="0"/>
          </a:p>
          <a:p>
            <a:pPr marL="0" marR="0" lvl="0" indent="0" algn="ctr" rtl="0">
              <a:lnSpc>
                <a:spcPct val="90000"/>
              </a:lnSpc>
              <a:spcBef>
                <a:spcPts val="827"/>
              </a:spcBef>
              <a:spcAft>
                <a:spcPts val="0"/>
              </a:spcAft>
              <a:buClr>
                <a:schemeClr val="dk1"/>
              </a:buClr>
              <a:buSzPts val="1984"/>
              <a:buFont typeface="Arial"/>
              <a:buNone/>
            </a:pPr>
            <a:endParaRPr sz="1984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8" name="Google Shape;175;g14b75e4c2d3_0_22">
            <a:extLst>
              <a:ext uri="{FF2B5EF4-FFF2-40B4-BE49-F238E27FC236}">
                <a16:creationId xmlns:a16="http://schemas.microsoft.com/office/drawing/2014/main" id="{8BE8D7F7-CA4B-534D-CE4A-5ABBEC669C44}"/>
              </a:ext>
            </a:extLst>
          </p:cNvPr>
          <p:cNvSpPr txBox="1"/>
          <p:nvPr/>
        </p:nvSpPr>
        <p:spPr>
          <a:xfrm>
            <a:off x="2304967" y="2582403"/>
            <a:ext cx="4860106" cy="3693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l-NL" sz="1200" dirty="0" smtClean="0"/>
              <a:t>El borde del rectángulo verde se cubre con              líneas </a:t>
            </a:r>
            <a:r>
              <a:rPr lang="nl-NL" sz="1200" dirty="0"/>
              <a:t>azules.</a:t>
            </a:r>
            <a:endParaRPr sz="1200" dirty="0"/>
          </a:p>
        </p:txBody>
      </p:sp>
      <p:sp>
        <p:nvSpPr>
          <p:cNvPr id="29" name="Google Shape;94;p2">
            <a:extLst>
              <a:ext uri="{FF2B5EF4-FFF2-40B4-BE49-F238E27FC236}">
                <a16:creationId xmlns:a16="http://schemas.microsoft.com/office/drawing/2014/main" id="{1CF25966-F2F9-E871-EAFA-2C988A7EBDEE}"/>
              </a:ext>
            </a:extLst>
          </p:cNvPr>
          <p:cNvSpPr/>
          <p:nvPr/>
        </p:nvSpPr>
        <p:spPr>
          <a:xfrm>
            <a:off x="5357182" y="2600085"/>
            <a:ext cx="463458" cy="341970"/>
          </a:xfrm>
          <a:prstGeom prst="roundRect">
            <a:avLst>
              <a:gd name="adj" fmla="val 50000"/>
            </a:avLst>
          </a:prstGeom>
          <a:solidFill>
            <a:srgbClr val="F7F7F9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0" name="Google Shape;97;p2"/>
          <p:cNvSpPr txBox="1"/>
          <p:nvPr/>
        </p:nvSpPr>
        <p:spPr>
          <a:xfrm>
            <a:off x="547581" y="1789446"/>
            <a:ext cx="6158196" cy="3436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33333"/>
              </a:buClr>
              <a:buSzPts val="1200"/>
              <a:buFont typeface="Arial"/>
              <a:buNone/>
            </a:pPr>
            <a:r>
              <a:rPr lang="nl-NL" sz="1200" b="1" dirty="0">
                <a:solidFill>
                  <a:srgbClr val="333333"/>
                </a:solidFill>
              </a:rPr>
              <a:t>1</a:t>
            </a:r>
            <a:r>
              <a:rPr lang="nl-NL" sz="1200" b="1" dirty="0">
                <a:solidFill>
                  <a:srgbClr val="333333"/>
                </a:solidFill>
                <a:latin typeface="Arial"/>
                <a:ea typeface="Arial"/>
                <a:cs typeface="Arial"/>
                <a:sym typeface="Arial"/>
              </a:rPr>
              <a:t>. </a:t>
            </a:r>
            <a:r>
              <a:rPr lang="nl-NL" sz="1200" b="1" dirty="0" smtClean="0">
                <a:solidFill>
                  <a:srgbClr val="333333"/>
                </a:solidFill>
              </a:rPr>
              <a:t>¿Cuántas </a:t>
            </a:r>
            <a:r>
              <a:rPr lang="nl-NL" sz="1200" b="1" dirty="0">
                <a:solidFill>
                  <a:srgbClr val="333333"/>
                </a:solidFill>
              </a:rPr>
              <a:t>líneas azules </a:t>
            </a:r>
            <a:r>
              <a:rPr lang="nl-NL" sz="1200" b="1" dirty="0" smtClean="0">
                <a:solidFill>
                  <a:srgbClr val="333333"/>
                </a:solidFill>
              </a:rPr>
              <a:t>cubren el borde del </a:t>
            </a:r>
            <a:r>
              <a:rPr lang="nl-NL" sz="1200" b="1" dirty="0">
                <a:solidFill>
                  <a:srgbClr val="333333"/>
                </a:solidFill>
              </a:rPr>
              <a:t>rectángulo verde? </a:t>
            </a:r>
            <a:r>
              <a:rPr lang="nl-NL" sz="1200" b="1" dirty="0">
                <a:solidFill>
                  <a:srgbClr val="333333"/>
                </a:solidFill>
                <a:latin typeface="Arial"/>
                <a:ea typeface="Arial"/>
                <a:cs typeface="Arial"/>
                <a:sym typeface="Arial"/>
              </a:rPr>
              <a:t>(1 punto).</a:t>
            </a:r>
            <a:endParaRPr dirty="0"/>
          </a:p>
        </p:txBody>
      </p:sp>
      <p:sp>
        <p:nvSpPr>
          <p:cNvPr id="31" name="Google Shape;102;p2"/>
          <p:cNvSpPr txBox="1"/>
          <p:nvPr/>
        </p:nvSpPr>
        <p:spPr>
          <a:xfrm>
            <a:off x="609983" y="3274823"/>
            <a:ext cx="6158100" cy="3513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333333"/>
              </a:buClr>
              <a:buSzPts val="1200"/>
              <a:buFont typeface="Arial"/>
              <a:buNone/>
            </a:pPr>
            <a:r>
              <a:rPr lang="nl-NL" sz="1200" b="1" dirty="0">
                <a:solidFill>
                  <a:srgbClr val="333333"/>
                </a:solidFill>
              </a:rPr>
              <a:t>2</a:t>
            </a:r>
            <a:r>
              <a:rPr lang="nl-NL" sz="1200" b="1" dirty="0">
                <a:solidFill>
                  <a:srgbClr val="333333"/>
                </a:solidFill>
                <a:latin typeface="Arial"/>
                <a:ea typeface="Arial"/>
                <a:cs typeface="Arial"/>
                <a:sym typeface="Arial"/>
              </a:rPr>
              <a:t>. </a:t>
            </a:r>
            <a:r>
              <a:rPr lang="nl-NL" sz="1200" b="1" dirty="0" smtClean="0">
                <a:solidFill>
                  <a:srgbClr val="333333"/>
                </a:solidFill>
                <a:latin typeface="Arial"/>
                <a:ea typeface="Arial"/>
                <a:cs typeface="Arial"/>
                <a:sym typeface="Arial"/>
              </a:rPr>
              <a:t>¿En dónde se muestran un círculo y una circunferencia con el mismo centro? </a:t>
            </a:r>
            <a:r>
              <a:rPr lang="nl-NL" sz="1200" b="1" dirty="0">
                <a:solidFill>
                  <a:srgbClr val="333333"/>
                </a:solidFill>
                <a:latin typeface="Arial"/>
                <a:ea typeface="Arial"/>
                <a:cs typeface="Arial"/>
                <a:sym typeface="Arial"/>
              </a:rPr>
              <a:t>(1 punto).</a:t>
            </a:r>
            <a:endParaRPr dirty="0"/>
          </a:p>
        </p:txBody>
      </p:sp>
      <p:pic>
        <p:nvPicPr>
          <p:cNvPr id="32" name="Imagen 31">
            <a:extLst>
              <a:ext uri="{FF2B5EF4-FFF2-40B4-BE49-F238E27FC236}">
                <a16:creationId xmlns:a16="http://schemas.microsoft.com/office/drawing/2014/main" id="{26B05A2E-968A-F7B6-8CCB-530B24AE57B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99518" y="2086792"/>
            <a:ext cx="1672637" cy="1085606"/>
          </a:xfrm>
          <a:prstGeom prst="rect">
            <a:avLst/>
          </a:prstGeom>
        </p:spPr>
      </p:pic>
      <p:sp>
        <p:nvSpPr>
          <p:cNvPr id="36" name="Afgeronde rechthoek 113">
            <a:extLst>
              <a:ext uri="{FF2B5EF4-FFF2-40B4-BE49-F238E27FC236}">
                <a16:creationId xmlns:a16="http://schemas.microsoft.com/office/drawing/2014/main" id="{B93D5057-29DA-4156-CF1F-DEA36E2495C1}"/>
              </a:ext>
            </a:extLst>
          </p:cNvPr>
          <p:cNvSpPr/>
          <p:nvPr/>
        </p:nvSpPr>
        <p:spPr>
          <a:xfrm>
            <a:off x="2863474" y="4494592"/>
            <a:ext cx="245732" cy="218431"/>
          </a:xfrm>
          <a:prstGeom prst="roundRect">
            <a:avLst/>
          </a:prstGeom>
          <a:solidFill>
            <a:srgbClr val="009ED0">
              <a:alpha val="10000"/>
            </a:srgbClr>
          </a:solidFill>
          <a:ln w="19050">
            <a:solidFill>
              <a:srgbClr val="009ED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nl-NL" dirty="0"/>
          </a:p>
        </p:txBody>
      </p:sp>
      <p:sp>
        <p:nvSpPr>
          <p:cNvPr id="4" name="Elipse 3"/>
          <p:cNvSpPr/>
          <p:nvPr/>
        </p:nvSpPr>
        <p:spPr>
          <a:xfrm>
            <a:off x="1759446" y="4107519"/>
            <a:ext cx="914400" cy="914400"/>
          </a:xfrm>
          <a:prstGeom prst="ellipse">
            <a:avLst/>
          </a:prstGeom>
          <a:noFill/>
          <a:ln>
            <a:solidFill>
              <a:schemeClr val="accent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1" name="Elipse 10"/>
          <p:cNvSpPr/>
          <p:nvPr/>
        </p:nvSpPr>
        <p:spPr>
          <a:xfrm>
            <a:off x="1984977" y="4329554"/>
            <a:ext cx="466514" cy="466514"/>
          </a:xfrm>
          <a:prstGeom prst="ellipse">
            <a:avLst/>
          </a:prstGeom>
          <a:noFill/>
          <a:ln>
            <a:solidFill>
              <a:schemeClr val="accent4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2" name="CuadroTexto 11"/>
          <p:cNvSpPr txBox="1"/>
          <p:nvPr/>
        </p:nvSpPr>
        <p:spPr>
          <a:xfrm>
            <a:off x="2068065" y="4202881"/>
            <a:ext cx="29299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800" dirty="0" smtClean="0">
                <a:solidFill>
                  <a:srgbClr val="FF0000"/>
                </a:solidFill>
              </a:rPr>
              <a:t>.</a:t>
            </a:r>
            <a:endParaRPr lang="es-ES" sz="2800" dirty="0">
              <a:solidFill>
                <a:srgbClr val="FF0000"/>
              </a:solidFill>
            </a:endParaRPr>
          </a:p>
        </p:txBody>
      </p:sp>
      <p:sp>
        <p:nvSpPr>
          <p:cNvPr id="41" name="Afgeronde rechthoek 113">
            <a:extLst>
              <a:ext uri="{FF2B5EF4-FFF2-40B4-BE49-F238E27FC236}">
                <a16:creationId xmlns:a16="http://schemas.microsoft.com/office/drawing/2014/main" id="{B93D5057-29DA-4156-CF1F-DEA36E2495C1}"/>
              </a:ext>
            </a:extLst>
          </p:cNvPr>
          <p:cNvSpPr/>
          <p:nvPr/>
        </p:nvSpPr>
        <p:spPr>
          <a:xfrm>
            <a:off x="5474174" y="4496129"/>
            <a:ext cx="245732" cy="218431"/>
          </a:xfrm>
          <a:prstGeom prst="roundRect">
            <a:avLst/>
          </a:prstGeom>
          <a:solidFill>
            <a:srgbClr val="009ED0">
              <a:alpha val="10000"/>
            </a:srgbClr>
          </a:solidFill>
          <a:ln w="19050">
            <a:solidFill>
              <a:srgbClr val="009ED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nl-NL" dirty="0"/>
          </a:p>
        </p:txBody>
      </p:sp>
      <p:sp>
        <p:nvSpPr>
          <p:cNvPr id="44" name="CuadroTexto 43"/>
          <p:cNvSpPr txBox="1"/>
          <p:nvPr/>
        </p:nvSpPr>
        <p:spPr>
          <a:xfrm>
            <a:off x="4363167" y="4123268"/>
            <a:ext cx="29299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800" dirty="0" smtClean="0">
                <a:solidFill>
                  <a:srgbClr val="FF0000"/>
                </a:solidFill>
              </a:rPr>
              <a:t>.</a:t>
            </a:r>
            <a:endParaRPr lang="es-ES" sz="2800" dirty="0">
              <a:solidFill>
                <a:srgbClr val="FF0000"/>
              </a:solidFill>
            </a:endParaRPr>
          </a:p>
        </p:txBody>
      </p:sp>
      <p:sp>
        <p:nvSpPr>
          <p:cNvPr id="16" name="Elipse 15"/>
          <p:cNvSpPr/>
          <p:nvPr/>
        </p:nvSpPr>
        <p:spPr>
          <a:xfrm>
            <a:off x="4052462" y="4039490"/>
            <a:ext cx="914400" cy="914400"/>
          </a:xfrm>
          <a:prstGeom prst="ellipse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7" name="Elipse 16"/>
          <p:cNvSpPr/>
          <p:nvPr/>
        </p:nvSpPr>
        <p:spPr>
          <a:xfrm>
            <a:off x="3793623" y="3788232"/>
            <a:ext cx="1421712" cy="1421712"/>
          </a:xfrm>
          <a:prstGeom prst="ellipse">
            <a:avLst/>
          </a:prstGeom>
          <a:noFill/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49" name="CuadroTexto 48"/>
          <p:cNvSpPr txBox="1"/>
          <p:nvPr/>
        </p:nvSpPr>
        <p:spPr>
          <a:xfrm>
            <a:off x="4371954" y="4121531"/>
            <a:ext cx="29299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800" dirty="0" smtClean="0">
                <a:solidFill>
                  <a:srgbClr val="FF0000"/>
                </a:solidFill>
              </a:rPr>
              <a:t>.</a:t>
            </a:r>
            <a:endParaRPr lang="es-ES" sz="2800" dirty="0">
              <a:solidFill>
                <a:srgbClr val="FF0000"/>
              </a:solidFill>
            </a:endParaRPr>
          </a:p>
        </p:txBody>
      </p:sp>
      <p:sp>
        <p:nvSpPr>
          <p:cNvPr id="50" name="Google Shape;144;p2">
            <a:extLst>
              <a:ext uri="{FF2B5EF4-FFF2-40B4-BE49-F238E27FC236}">
                <a16:creationId xmlns:a16="http://schemas.microsoft.com/office/drawing/2014/main" id="{BEE47EDD-7D0A-E9CC-3801-23F380E8840A}"/>
              </a:ext>
            </a:extLst>
          </p:cNvPr>
          <p:cNvSpPr txBox="1"/>
          <p:nvPr/>
        </p:nvSpPr>
        <p:spPr>
          <a:xfrm>
            <a:off x="628663" y="5385715"/>
            <a:ext cx="6219472" cy="34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33333"/>
              </a:buClr>
              <a:buSzPts val="1200"/>
              <a:buFont typeface="Arial"/>
              <a:buNone/>
            </a:pPr>
            <a:r>
              <a:rPr lang="nl-NL" sz="1200" b="1" dirty="0">
                <a:solidFill>
                  <a:srgbClr val="333333"/>
                </a:solidFill>
              </a:rPr>
              <a:t>3</a:t>
            </a:r>
            <a:r>
              <a:rPr lang="nl-NL" sz="1200" b="1" dirty="0" smtClean="0">
                <a:solidFill>
                  <a:srgbClr val="333333"/>
                </a:solidFill>
                <a:latin typeface="Arial"/>
                <a:ea typeface="Arial"/>
                <a:cs typeface="Arial"/>
                <a:sym typeface="Arial"/>
              </a:rPr>
              <a:t>. </a:t>
            </a:r>
            <a:r>
              <a:rPr lang="nl-NL" sz="1200" b="1" dirty="0">
                <a:solidFill>
                  <a:srgbClr val="333333"/>
                </a:solidFill>
              </a:rPr>
              <a:t>Rodea los prismas </a:t>
            </a:r>
            <a:r>
              <a:rPr lang="nl-NL" sz="1200" b="1" dirty="0">
                <a:solidFill>
                  <a:srgbClr val="333333"/>
                </a:solidFill>
                <a:latin typeface="Arial"/>
                <a:ea typeface="Arial"/>
                <a:cs typeface="Arial"/>
                <a:sym typeface="Arial"/>
              </a:rPr>
              <a:t>(1 punto).</a:t>
            </a:r>
            <a:endParaRPr dirty="0"/>
          </a:p>
        </p:txBody>
      </p:sp>
      <p:pic>
        <p:nvPicPr>
          <p:cNvPr id="51" name="Imagen 50">
            <a:extLst>
              <a:ext uri="{FF2B5EF4-FFF2-40B4-BE49-F238E27FC236}">
                <a16:creationId xmlns:a16="http://schemas.microsoft.com/office/drawing/2014/main" id="{050A69D5-AE0A-D7CC-6503-1003C7B4E60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87352" y="5703862"/>
            <a:ext cx="714375" cy="933450"/>
          </a:xfrm>
          <a:prstGeom prst="rect">
            <a:avLst/>
          </a:prstGeom>
        </p:spPr>
      </p:pic>
      <p:pic>
        <p:nvPicPr>
          <p:cNvPr id="52" name="Imagen 51">
            <a:extLst>
              <a:ext uri="{FF2B5EF4-FFF2-40B4-BE49-F238E27FC236}">
                <a16:creationId xmlns:a16="http://schemas.microsoft.com/office/drawing/2014/main" id="{DDF5596D-9AEF-C261-0071-DC1672A3DE7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917369" y="5773182"/>
            <a:ext cx="962025" cy="962025"/>
          </a:xfrm>
          <a:prstGeom prst="rect">
            <a:avLst/>
          </a:prstGeom>
        </p:spPr>
      </p:pic>
      <p:pic>
        <p:nvPicPr>
          <p:cNvPr id="53" name="Imagen 52">
            <a:extLst>
              <a:ext uri="{FF2B5EF4-FFF2-40B4-BE49-F238E27FC236}">
                <a16:creationId xmlns:a16="http://schemas.microsoft.com/office/drawing/2014/main" id="{A0C77EB7-992A-5494-6D78-C454E89F2F78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262999" y="5856264"/>
            <a:ext cx="838200" cy="723900"/>
          </a:xfrm>
          <a:prstGeom prst="rect">
            <a:avLst/>
          </a:prstGeom>
        </p:spPr>
      </p:pic>
      <p:pic>
        <p:nvPicPr>
          <p:cNvPr id="54" name="Imagen 53">
            <a:extLst>
              <a:ext uri="{FF2B5EF4-FFF2-40B4-BE49-F238E27FC236}">
                <a16:creationId xmlns:a16="http://schemas.microsoft.com/office/drawing/2014/main" id="{6FAFE1D0-5F95-9BB1-E594-88762AE7A502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386318" y="5807484"/>
            <a:ext cx="933450" cy="866775"/>
          </a:xfrm>
          <a:prstGeom prst="rect">
            <a:avLst/>
          </a:prstGeom>
        </p:spPr>
      </p:pic>
      <p:pic>
        <p:nvPicPr>
          <p:cNvPr id="55" name="Imagen 54">
            <a:extLst>
              <a:ext uri="{FF2B5EF4-FFF2-40B4-BE49-F238E27FC236}">
                <a16:creationId xmlns:a16="http://schemas.microsoft.com/office/drawing/2014/main" id="{C32D5F7C-7EB6-1EE7-8E03-4B33D7EA5C0A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504224" y="5699099"/>
            <a:ext cx="952500" cy="942975"/>
          </a:xfrm>
          <a:prstGeom prst="rect">
            <a:avLst/>
          </a:prstGeom>
        </p:spPr>
      </p:pic>
      <p:pic>
        <p:nvPicPr>
          <p:cNvPr id="56" name="Imagen 55">
            <a:extLst>
              <a:ext uri="{FF2B5EF4-FFF2-40B4-BE49-F238E27FC236}">
                <a16:creationId xmlns:a16="http://schemas.microsoft.com/office/drawing/2014/main" id="{819DC3E0-9621-7937-9689-31E58A9585A2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4149744" y="7296685"/>
            <a:ext cx="825397" cy="803089"/>
          </a:xfrm>
          <a:prstGeom prst="rect">
            <a:avLst/>
          </a:prstGeom>
        </p:spPr>
      </p:pic>
      <p:sp>
        <p:nvSpPr>
          <p:cNvPr id="57" name="Afgeronde rechthoek 21">
            <a:extLst>
              <a:ext uri="{FF2B5EF4-FFF2-40B4-BE49-F238E27FC236}">
                <a16:creationId xmlns:a16="http://schemas.microsoft.com/office/drawing/2014/main" id="{1ECEF627-A740-44CC-6D43-BAE658C1151F}"/>
              </a:ext>
            </a:extLst>
          </p:cNvPr>
          <p:cNvSpPr/>
          <p:nvPr/>
        </p:nvSpPr>
        <p:spPr>
          <a:xfrm>
            <a:off x="5057949" y="7632946"/>
            <a:ext cx="768121" cy="243539"/>
          </a:xfrm>
          <a:prstGeom prst="roundRect">
            <a:avLst>
              <a:gd name="adj" fmla="val 50000"/>
            </a:avLst>
          </a:prstGeom>
          <a:solidFill>
            <a:srgbClr val="F7F7F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  <p:sp>
        <p:nvSpPr>
          <p:cNvPr id="58" name="Afgeronde rechthoek 21">
            <a:extLst>
              <a:ext uri="{FF2B5EF4-FFF2-40B4-BE49-F238E27FC236}">
                <a16:creationId xmlns:a16="http://schemas.microsoft.com/office/drawing/2014/main" id="{C13A3CF2-4E15-47D9-305B-2AC63BE8CDB1}"/>
              </a:ext>
            </a:extLst>
          </p:cNvPr>
          <p:cNvSpPr/>
          <p:nvPr/>
        </p:nvSpPr>
        <p:spPr>
          <a:xfrm>
            <a:off x="3153083" y="7632947"/>
            <a:ext cx="768121" cy="243539"/>
          </a:xfrm>
          <a:prstGeom prst="roundRect">
            <a:avLst>
              <a:gd name="adj" fmla="val 50000"/>
            </a:avLst>
          </a:prstGeom>
          <a:solidFill>
            <a:srgbClr val="F7F7F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  <p:sp>
        <p:nvSpPr>
          <p:cNvPr id="59" name="Ondertitel 2">
            <a:extLst>
              <a:ext uri="{FF2B5EF4-FFF2-40B4-BE49-F238E27FC236}">
                <a16:creationId xmlns:a16="http://schemas.microsoft.com/office/drawing/2014/main" id="{F7006196-679C-3A42-8D8B-42C20AA5A175}"/>
              </a:ext>
            </a:extLst>
          </p:cNvPr>
          <p:cNvSpPr txBox="1">
            <a:spLocks/>
          </p:cNvSpPr>
          <p:nvPr/>
        </p:nvSpPr>
        <p:spPr>
          <a:xfrm>
            <a:off x="612748" y="6952113"/>
            <a:ext cx="6158196" cy="29817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defTabSz="180975">
              <a:lnSpc>
                <a:spcPct val="100000"/>
              </a:lnSpc>
              <a:tabLst>
                <a:tab pos="265113" algn="l"/>
                <a:tab pos="361950" algn="l"/>
              </a:tabLst>
            </a:pPr>
            <a:r>
              <a:rPr lang="nl-NL" sz="1200" b="1" dirty="0" smtClean="0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4. </a:t>
            </a:r>
            <a:r>
              <a:rPr lang="nl-NL" sz="1200" b="1" dirty="0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Escribe el nombre de los siguientes cuerpos redondos (1 punto).</a:t>
            </a:r>
          </a:p>
        </p:txBody>
      </p:sp>
      <p:pic>
        <p:nvPicPr>
          <p:cNvPr id="60" name="Imagen 59">
            <a:extLst>
              <a:ext uri="{FF2B5EF4-FFF2-40B4-BE49-F238E27FC236}">
                <a16:creationId xmlns:a16="http://schemas.microsoft.com/office/drawing/2014/main" id="{41C85FA7-51F8-9DBC-8AEB-0E379B54FCFD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799504" y="7309916"/>
            <a:ext cx="576589" cy="797050"/>
          </a:xfrm>
          <a:prstGeom prst="rect">
            <a:avLst/>
          </a:prstGeom>
        </p:spPr>
      </p:pic>
      <p:pic>
        <p:nvPicPr>
          <p:cNvPr id="61" name="Imagen 60">
            <a:extLst>
              <a:ext uri="{FF2B5EF4-FFF2-40B4-BE49-F238E27FC236}">
                <a16:creationId xmlns:a16="http://schemas.microsoft.com/office/drawing/2014/main" id="{96678C22-438E-4054-A5B5-E4A4B51A349C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2516020" y="7339173"/>
            <a:ext cx="524983" cy="738536"/>
          </a:xfrm>
          <a:prstGeom prst="rect">
            <a:avLst/>
          </a:prstGeom>
        </p:spPr>
      </p:pic>
      <p:sp>
        <p:nvSpPr>
          <p:cNvPr id="62" name="Afgeronde rechthoek 21">
            <a:extLst>
              <a:ext uri="{FF2B5EF4-FFF2-40B4-BE49-F238E27FC236}">
                <a16:creationId xmlns:a16="http://schemas.microsoft.com/office/drawing/2014/main" id="{16CB84EB-1BCE-645D-B7DD-07CD043DFF5A}"/>
              </a:ext>
            </a:extLst>
          </p:cNvPr>
          <p:cNvSpPr/>
          <p:nvPr/>
        </p:nvSpPr>
        <p:spPr>
          <a:xfrm>
            <a:off x="1429890" y="7628516"/>
            <a:ext cx="768121" cy="243539"/>
          </a:xfrm>
          <a:prstGeom prst="roundRect">
            <a:avLst>
              <a:gd name="adj" fmla="val 50000"/>
            </a:avLst>
          </a:prstGeom>
          <a:solidFill>
            <a:srgbClr val="F7F7F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  <p:pic>
        <p:nvPicPr>
          <p:cNvPr id="18" name="Imagen 17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1486959" y="8725252"/>
            <a:ext cx="698332" cy="1144807"/>
          </a:xfrm>
          <a:prstGeom prst="rect">
            <a:avLst/>
          </a:prstGeom>
        </p:spPr>
      </p:pic>
      <p:sp>
        <p:nvSpPr>
          <p:cNvPr id="65" name="Ondertitel 2">
            <a:extLst>
              <a:ext uri="{FF2B5EF4-FFF2-40B4-BE49-F238E27FC236}">
                <a16:creationId xmlns:a16="http://schemas.microsoft.com/office/drawing/2014/main" id="{F7006196-679C-3A42-8D8B-42C20AA5A175}"/>
              </a:ext>
            </a:extLst>
          </p:cNvPr>
          <p:cNvSpPr txBox="1">
            <a:spLocks/>
          </p:cNvSpPr>
          <p:nvPr/>
        </p:nvSpPr>
        <p:spPr>
          <a:xfrm>
            <a:off x="577631" y="8306242"/>
            <a:ext cx="6587442" cy="33709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defTabSz="180975">
              <a:lnSpc>
                <a:spcPct val="100000"/>
              </a:lnSpc>
              <a:tabLst>
                <a:tab pos="265113" algn="l"/>
                <a:tab pos="361950" algn="l"/>
              </a:tabLst>
            </a:pPr>
            <a:r>
              <a:rPr lang="nl-NL" sz="1200" b="1" dirty="0" smtClean="0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5. </a:t>
            </a:r>
            <a:r>
              <a:rPr lang="nl-NL" sz="1200" b="1" dirty="0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Escribe el nombre de los </a:t>
            </a:r>
            <a:r>
              <a:rPr lang="nl-NL" sz="1200" b="1" dirty="0" smtClean="0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cuerpos geométricos que componen la figura </a:t>
            </a:r>
            <a:r>
              <a:rPr lang="nl-NL" sz="1200" b="1" dirty="0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(1 punto).</a:t>
            </a:r>
          </a:p>
        </p:txBody>
      </p:sp>
      <p:sp>
        <p:nvSpPr>
          <p:cNvPr id="66" name="Afgeronde rechthoek 21">
            <a:extLst>
              <a:ext uri="{FF2B5EF4-FFF2-40B4-BE49-F238E27FC236}">
                <a16:creationId xmlns:a16="http://schemas.microsoft.com/office/drawing/2014/main" id="{C13A3CF2-4E15-47D9-305B-2AC63BE8CDB1}"/>
              </a:ext>
            </a:extLst>
          </p:cNvPr>
          <p:cNvSpPr/>
          <p:nvPr/>
        </p:nvSpPr>
        <p:spPr>
          <a:xfrm>
            <a:off x="2575972" y="9070066"/>
            <a:ext cx="3271041" cy="404902"/>
          </a:xfrm>
          <a:prstGeom prst="roundRect">
            <a:avLst>
              <a:gd name="adj" fmla="val 50000"/>
            </a:avLst>
          </a:prstGeom>
          <a:solidFill>
            <a:srgbClr val="F7F7F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227123625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Google Shape;161;g14b75e4c2d3_0_22"/>
          <p:cNvSpPr/>
          <p:nvPr/>
        </p:nvSpPr>
        <p:spPr>
          <a:xfrm>
            <a:off x="-1" y="9971813"/>
            <a:ext cx="7559700" cy="720000"/>
          </a:xfrm>
          <a:prstGeom prst="rect">
            <a:avLst/>
          </a:prstGeom>
          <a:solidFill>
            <a:srgbClr val="009ED0">
              <a:alpha val="9800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62" name="Google Shape;162;g14b75e4c2d3_0_2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6021802" y="10104122"/>
            <a:ext cx="804658" cy="227691"/>
          </a:xfrm>
          <a:prstGeom prst="rect">
            <a:avLst/>
          </a:prstGeom>
          <a:noFill/>
          <a:ln>
            <a:noFill/>
          </a:ln>
        </p:spPr>
      </p:pic>
      <p:sp>
        <p:nvSpPr>
          <p:cNvPr id="163" name="Google Shape;163;g14b75e4c2d3_0_22"/>
          <p:cNvSpPr txBox="1"/>
          <p:nvPr/>
        </p:nvSpPr>
        <p:spPr>
          <a:xfrm>
            <a:off x="628560" y="584196"/>
            <a:ext cx="4082700" cy="41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9ED0"/>
              </a:buClr>
              <a:buSzPts val="2400"/>
              <a:buFont typeface="Arial"/>
              <a:buNone/>
            </a:pPr>
            <a:r>
              <a:rPr lang="nl-NL" sz="2400" b="1">
                <a:solidFill>
                  <a:srgbClr val="009ED0"/>
                </a:solidFill>
                <a:latin typeface="Arial"/>
                <a:ea typeface="Arial"/>
                <a:cs typeface="Arial"/>
                <a:sym typeface="Arial"/>
              </a:rPr>
              <a:t>Prueba</a:t>
            </a:r>
            <a:endParaRPr/>
          </a:p>
          <a:p>
            <a:pPr marL="0" marR="0" lvl="0" indent="0" algn="ctr" rtl="0">
              <a:lnSpc>
                <a:spcPct val="90000"/>
              </a:lnSpc>
              <a:spcBef>
                <a:spcPts val="827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endParaRPr sz="24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64" name="Google Shape;164;g14b75e4c2d3_0_22"/>
          <p:cNvGrpSpPr/>
          <p:nvPr/>
        </p:nvGrpSpPr>
        <p:grpSpPr>
          <a:xfrm>
            <a:off x="628560" y="1003437"/>
            <a:ext cx="6215188" cy="701722"/>
            <a:chOff x="628560" y="1057503"/>
            <a:chExt cx="6215188" cy="701722"/>
          </a:xfrm>
        </p:grpSpPr>
        <p:sp>
          <p:nvSpPr>
            <p:cNvPr id="165" name="Google Shape;165;g14b75e4c2d3_0_22"/>
            <p:cNvSpPr/>
            <p:nvPr/>
          </p:nvSpPr>
          <p:spPr>
            <a:xfrm>
              <a:off x="731634" y="1408225"/>
              <a:ext cx="3753900" cy="351000"/>
            </a:xfrm>
            <a:prstGeom prst="roundRect">
              <a:avLst>
                <a:gd name="adj" fmla="val 50000"/>
              </a:avLst>
            </a:prstGeom>
            <a:solidFill>
              <a:srgbClr val="F7F7F9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6" name="Google Shape;166;g14b75e4c2d3_0_22"/>
            <p:cNvSpPr txBox="1"/>
            <p:nvPr/>
          </p:nvSpPr>
          <p:spPr>
            <a:xfrm>
              <a:off x="628560" y="1057503"/>
              <a:ext cx="1657500" cy="2616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nl-NL" sz="1100" b="1">
                  <a:solidFill>
                    <a:srgbClr val="333333"/>
                  </a:solidFill>
                  <a:latin typeface="Arial"/>
                  <a:ea typeface="Arial"/>
                  <a:cs typeface="Arial"/>
                  <a:sym typeface="Arial"/>
                </a:rPr>
                <a:t>Nombre y apellidos:</a:t>
              </a:r>
              <a:endParaRPr sz="11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7" name="Google Shape;167;g14b75e4c2d3_0_22"/>
            <p:cNvSpPr/>
            <p:nvPr/>
          </p:nvSpPr>
          <p:spPr>
            <a:xfrm>
              <a:off x="4855648" y="1408419"/>
              <a:ext cx="1988100" cy="342000"/>
            </a:xfrm>
            <a:prstGeom prst="roundRect">
              <a:avLst>
                <a:gd name="adj" fmla="val 50000"/>
              </a:avLst>
            </a:prstGeom>
            <a:solidFill>
              <a:srgbClr val="F7F7F9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8" name="Google Shape;168;g14b75e4c2d3_0_22"/>
            <p:cNvSpPr txBox="1"/>
            <p:nvPr/>
          </p:nvSpPr>
          <p:spPr>
            <a:xfrm>
              <a:off x="4792446" y="1057503"/>
              <a:ext cx="1823100" cy="2616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nl-NL" sz="1100" b="1">
                  <a:solidFill>
                    <a:srgbClr val="333333"/>
                  </a:solidFill>
                  <a:latin typeface="Arial"/>
                  <a:ea typeface="Arial"/>
                  <a:cs typeface="Arial"/>
                  <a:sym typeface="Arial"/>
                </a:rPr>
                <a:t>Fecha:</a:t>
              </a:r>
              <a:endParaRPr sz="11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pic>
        <p:nvPicPr>
          <p:cNvPr id="169" name="Google Shape;169;g14b75e4c2d3_0_22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388772" y="121027"/>
            <a:ext cx="638175" cy="1428750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Google Shape;119;p2">
            <a:extLst>
              <a:ext uri="{FF2B5EF4-FFF2-40B4-BE49-F238E27FC236}">
                <a16:creationId xmlns:a16="http://schemas.microsoft.com/office/drawing/2014/main" id="{89B62489-7B46-8D1D-B761-AE0ADC84F2DF}"/>
              </a:ext>
            </a:extLst>
          </p:cNvPr>
          <p:cNvSpPr txBox="1"/>
          <p:nvPr/>
        </p:nvSpPr>
        <p:spPr>
          <a:xfrm>
            <a:off x="628560" y="10110748"/>
            <a:ext cx="5669756" cy="30298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C2C2C2"/>
              </a:buClr>
              <a:buSzPts val="1050"/>
              <a:buFont typeface="Arial"/>
              <a:buNone/>
            </a:pPr>
            <a:r>
              <a:rPr lang="nl-NL" sz="1050" dirty="0">
                <a:solidFill>
                  <a:srgbClr val="C2C2C2"/>
                </a:solidFill>
                <a:latin typeface="Arial"/>
                <a:ea typeface="Arial"/>
                <a:cs typeface="Arial"/>
                <a:sym typeface="Arial"/>
              </a:rPr>
              <a:t>Método Snappet. Prueba 9 3.º. Página 2 de 2.</a:t>
            </a:r>
            <a:endParaRPr dirty="0"/>
          </a:p>
          <a:p>
            <a:pPr marL="0" marR="0" lvl="0" indent="0" algn="ctr" rtl="0">
              <a:lnSpc>
                <a:spcPct val="90000"/>
              </a:lnSpc>
              <a:spcBef>
                <a:spcPts val="827"/>
              </a:spcBef>
              <a:spcAft>
                <a:spcPts val="0"/>
              </a:spcAft>
              <a:buClr>
                <a:schemeClr val="dk1"/>
              </a:buClr>
              <a:buSzPts val="1984"/>
              <a:buFont typeface="Arial"/>
              <a:buNone/>
            </a:pPr>
            <a:endParaRPr sz="1984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1" name="Ondertitel 2">
            <a:extLst>
              <a:ext uri="{FF2B5EF4-FFF2-40B4-BE49-F238E27FC236}">
                <a16:creationId xmlns:a16="http://schemas.microsoft.com/office/drawing/2014/main" id="{F7006196-679C-3A42-8D8B-42C20AA5A175}"/>
              </a:ext>
            </a:extLst>
          </p:cNvPr>
          <p:cNvSpPr txBox="1">
            <a:spLocks/>
          </p:cNvSpPr>
          <p:nvPr/>
        </p:nvSpPr>
        <p:spPr>
          <a:xfrm>
            <a:off x="475302" y="3143699"/>
            <a:ext cx="6158196" cy="27705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defTabSz="180975">
              <a:lnSpc>
                <a:spcPct val="100000"/>
              </a:lnSpc>
              <a:tabLst>
                <a:tab pos="265113" algn="l"/>
                <a:tab pos="361950" algn="l"/>
              </a:tabLst>
            </a:pPr>
            <a:r>
              <a:rPr lang="nl-NL" sz="1200" b="1" dirty="0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7. ¿Qué estancias señalan las flechas? </a:t>
            </a:r>
            <a:r>
              <a:rPr lang="nl-NL" sz="1200" b="1" dirty="0" smtClean="0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Escribe. </a:t>
            </a:r>
            <a:r>
              <a:rPr lang="nl-NL" sz="1200" b="1" dirty="0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(1 punto).</a:t>
            </a:r>
          </a:p>
        </p:txBody>
      </p:sp>
      <p:sp>
        <p:nvSpPr>
          <p:cNvPr id="266" name="Ondertitel 2">
            <a:extLst>
              <a:ext uri="{FF2B5EF4-FFF2-40B4-BE49-F238E27FC236}">
                <a16:creationId xmlns:a16="http://schemas.microsoft.com/office/drawing/2014/main" id="{837E006A-6657-51F8-FC6B-EF7CA5055033}"/>
              </a:ext>
            </a:extLst>
          </p:cNvPr>
          <p:cNvSpPr txBox="1">
            <a:spLocks/>
          </p:cNvSpPr>
          <p:nvPr/>
        </p:nvSpPr>
        <p:spPr>
          <a:xfrm>
            <a:off x="501181" y="5259580"/>
            <a:ext cx="6158196" cy="22683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defTabSz="180975">
              <a:lnSpc>
                <a:spcPct val="100000"/>
              </a:lnSpc>
              <a:tabLst>
                <a:tab pos="265113" algn="l"/>
                <a:tab pos="361950" algn="l"/>
              </a:tabLst>
            </a:pPr>
            <a:r>
              <a:rPr lang="nl-NL" sz="1200" b="1" dirty="0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8. Marca con una equis qué estancia hay entre el dormitorio y el baño (1 punto).</a:t>
            </a:r>
          </a:p>
        </p:txBody>
      </p:sp>
      <p:sp>
        <p:nvSpPr>
          <p:cNvPr id="18" name="Ondertitel 2">
            <a:extLst>
              <a:ext uri="{FF2B5EF4-FFF2-40B4-BE49-F238E27FC236}">
                <a16:creationId xmlns:a16="http://schemas.microsoft.com/office/drawing/2014/main" id="{512221CF-02D1-7F6B-D2C1-7EB8E1C361B1}"/>
              </a:ext>
            </a:extLst>
          </p:cNvPr>
          <p:cNvSpPr txBox="1">
            <a:spLocks/>
          </p:cNvSpPr>
          <p:nvPr/>
        </p:nvSpPr>
        <p:spPr>
          <a:xfrm>
            <a:off x="422695" y="1883010"/>
            <a:ext cx="6158196" cy="34089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defTabSz="180975">
              <a:lnSpc>
                <a:spcPct val="100000"/>
              </a:lnSpc>
              <a:tabLst>
                <a:tab pos="265113" algn="l"/>
                <a:tab pos="361950" algn="l"/>
              </a:tabLst>
            </a:pPr>
            <a:r>
              <a:rPr lang="nl-NL" sz="1200" b="1" dirty="0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6. Escribe tres </a:t>
            </a:r>
            <a:r>
              <a:rPr lang="nl-NL" sz="1200" b="1" dirty="0" smtClean="0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objetos que veas en </a:t>
            </a:r>
            <a:r>
              <a:rPr lang="nl-NL" sz="1200" b="1" dirty="0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el aula que tengan </a:t>
            </a:r>
            <a:r>
              <a:rPr lang="nl-NL" sz="1200" b="1" dirty="0" smtClean="0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forma de cuerpo geométrico </a:t>
            </a:r>
            <a:r>
              <a:rPr lang="nl-NL" sz="1200" b="1" dirty="0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(1 punto).</a:t>
            </a:r>
          </a:p>
        </p:txBody>
      </p:sp>
      <p:sp>
        <p:nvSpPr>
          <p:cNvPr id="6" name="Ondertitel 2">
            <a:extLst>
              <a:ext uri="{FF2B5EF4-FFF2-40B4-BE49-F238E27FC236}">
                <a16:creationId xmlns:a16="http://schemas.microsoft.com/office/drawing/2014/main" id="{D5A0B7A6-78DF-0A70-E678-BB42B67FA34E}"/>
              </a:ext>
            </a:extLst>
          </p:cNvPr>
          <p:cNvSpPr txBox="1">
            <a:spLocks/>
          </p:cNvSpPr>
          <p:nvPr/>
        </p:nvSpPr>
        <p:spPr>
          <a:xfrm>
            <a:off x="501181" y="6120092"/>
            <a:ext cx="4896314" cy="22683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defTabSz="180975">
              <a:lnSpc>
                <a:spcPct val="100000"/>
              </a:lnSpc>
              <a:tabLst>
                <a:tab pos="265113" algn="l"/>
                <a:tab pos="361950" algn="l"/>
              </a:tabLst>
            </a:pPr>
            <a:r>
              <a:rPr lang="nl-NL" sz="1200" b="1" dirty="0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9. ¿Qué islas están en la casilla (H, 5)? (1 punto)</a:t>
            </a:r>
          </a:p>
        </p:txBody>
      </p:sp>
      <p:sp>
        <p:nvSpPr>
          <p:cNvPr id="131" name="Afgeronde rechthoek 113">
            <a:extLst>
              <a:ext uri="{FF2B5EF4-FFF2-40B4-BE49-F238E27FC236}">
                <a16:creationId xmlns:a16="http://schemas.microsoft.com/office/drawing/2014/main" id="{1584E459-D67D-B46B-C80C-CCD9EE19D27A}"/>
              </a:ext>
            </a:extLst>
          </p:cNvPr>
          <p:cNvSpPr/>
          <p:nvPr/>
        </p:nvSpPr>
        <p:spPr>
          <a:xfrm>
            <a:off x="834478" y="5676863"/>
            <a:ext cx="245732" cy="218431"/>
          </a:xfrm>
          <a:prstGeom prst="roundRect">
            <a:avLst/>
          </a:prstGeom>
          <a:solidFill>
            <a:srgbClr val="009ED0">
              <a:alpha val="10000"/>
            </a:srgbClr>
          </a:solidFill>
          <a:ln w="19050">
            <a:solidFill>
              <a:srgbClr val="009ED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nl-NL" dirty="0"/>
          </a:p>
        </p:txBody>
      </p:sp>
      <p:sp>
        <p:nvSpPr>
          <p:cNvPr id="10" name="Google Shape;94;p2">
            <a:extLst>
              <a:ext uri="{FF2B5EF4-FFF2-40B4-BE49-F238E27FC236}">
                <a16:creationId xmlns:a16="http://schemas.microsoft.com/office/drawing/2014/main" id="{A962C330-87E4-6FBF-6DC2-8242BC3C0BB7}"/>
              </a:ext>
            </a:extLst>
          </p:cNvPr>
          <p:cNvSpPr/>
          <p:nvPr/>
        </p:nvSpPr>
        <p:spPr>
          <a:xfrm>
            <a:off x="636899" y="2471726"/>
            <a:ext cx="1796858" cy="505954"/>
          </a:xfrm>
          <a:prstGeom prst="roundRect">
            <a:avLst>
              <a:gd name="adj" fmla="val 50000"/>
            </a:avLst>
          </a:prstGeom>
          <a:solidFill>
            <a:srgbClr val="F7F7F9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3" name="Imagen 12">
            <a:extLst>
              <a:ext uri="{FF2B5EF4-FFF2-40B4-BE49-F238E27FC236}">
                <a16:creationId xmlns:a16="http://schemas.microsoft.com/office/drawing/2014/main" id="{3A251BFE-9865-B5B3-95C3-8F234BC8B76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5400000">
            <a:off x="2190593" y="3180670"/>
            <a:ext cx="1810835" cy="2376300"/>
          </a:xfrm>
          <a:prstGeom prst="rect">
            <a:avLst/>
          </a:prstGeom>
        </p:spPr>
      </p:pic>
      <p:cxnSp>
        <p:nvCxnSpPr>
          <p:cNvPr id="15" name="Conector recto de flecha 14">
            <a:extLst>
              <a:ext uri="{FF2B5EF4-FFF2-40B4-BE49-F238E27FC236}">
                <a16:creationId xmlns:a16="http://schemas.microsoft.com/office/drawing/2014/main" id="{28C258AA-D3BB-27E3-4566-6C96B5D0D49C}"/>
              </a:ext>
            </a:extLst>
          </p:cNvPr>
          <p:cNvCxnSpPr>
            <a:cxnSpLocks/>
          </p:cNvCxnSpPr>
          <p:nvPr/>
        </p:nvCxnSpPr>
        <p:spPr>
          <a:xfrm flipH="1">
            <a:off x="4191610" y="3854086"/>
            <a:ext cx="725117" cy="32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Conector recto de flecha 24">
            <a:extLst>
              <a:ext uri="{FF2B5EF4-FFF2-40B4-BE49-F238E27FC236}">
                <a16:creationId xmlns:a16="http://schemas.microsoft.com/office/drawing/2014/main" id="{540F4807-E6D5-5B00-B637-10EC942CDE6F}"/>
              </a:ext>
            </a:extLst>
          </p:cNvPr>
          <p:cNvCxnSpPr>
            <a:cxnSpLocks/>
          </p:cNvCxnSpPr>
          <p:nvPr/>
        </p:nvCxnSpPr>
        <p:spPr>
          <a:xfrm>
            <a:off x="1468216" y="4825888"/>
            <a:ext cx="965541" cy="426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Google Shape;94;p2">
            <a:extLst>
              <a:ext uri="{FF2B5EF4-FFF2-40B4-BE49-F238E27FC236}">
                <a16:creationId xmlns:a16="http://schemas.microsoft.com/office/drawing/2014/main" id="{C5FEB73D-7DA7-71F1-EF31-5B6FD1531551}"/>
              </a:ext>
            </a:extLst>
          </p:cNvPr>
          <p:cNvSpPr/>
          <p:nvPr/>
        </p:nvSpPr>
        <p:spPr>
          <a:xfrm>
            <a:off x="731634" y="4648175"/>
            <a:ext cx="931756" cy="348314"/>
          </a:xfrm>
          <a:prstGeom prst="roundRect">
            <a:avLst>
              <a:gd name="adj" fmla="val 50000"/>
            </a:avLst>
          </a:prstGeom>
          <a:solidFill>
            <a:srgbClr val="F7F7F9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3" name="Ondertitel 2">
            <a:extLst>
              <a:ext uri="{FF2B5EF4-FFF2-40B4-BE49-F238E27FC236}">
                <a16:creationId xmlns:a16="http://schemas.microsoft.com/office/drawing/2014/main" id="{4810C0E0-9955-0172-F1CA-BFDC303B62E2}"/>
              </a:ext>
            </a:extLst>
          </p:cNvPr>
          <p:cNvSpPr txBox="1">
            <a:spLocks/>
          </p:cNvSpPr>
          <p:nvPr/>
        </p:nvSpPr>
        <p:spPr>
          <a:xfrm>
            <a:off x="1052129" y="5654813"/>
            <a:ext cx="1233931" cy="27695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defTabSz="180975">
              <a:lnSpc>
                <a:spcPct val="100000"/>
              </a:lnSpc>
              <a:tabLst>
                <a:tab pos="265113" algn="l"/>
                <a:tab pos="361950" algn="l"/>
              </a:tabLst>
            </a:pPr>
            <a:r>
              <a:rPr lang="nl-NL" sz="1200" dirty="0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Cocina</a:t>
            </a:r>
          </a:p>
        </p:txBody>
      </p:sp>
      <p:sp>
        <p:nvSpPr>
          <p:cNvPr id="34" name="Afgeronde rechthoek 113">
            <a:extLst>
              <a:ext uri="{FF2B5EF4-FFF2-40B4-BE49-F238E27FC236}">
                <a16:creationId xmlns:a16="http://schemas.microsoft.com/office/drawing/2014/main" id="{B829BD17-269A-37D4-3131-7F3D3FEE92F8}"/>
              </a:ext>
            </a:extLst>
          </p:cNvPr>
          <p:cNvSpPr/>
          <p:nvPr/>
        </p:nvSpPr>
        <p:spPr>
          <a:xfrm>
            <a:off x="2068409" y="5675904"/>
            <a:ext cx="245732" cy="218431"/>
          </a:xfrm>
          <a:prstGeom prst="roundRect">
            <a:avLst/>
          </a:prstGeom>
          <a:solidFill>
            <a:srgbClr val="009ED0">
              <a:alpha val="10000"/>
            </a:srgbClr>
          </a:solidFill>
          <a:ln w="19050">
            <a:solidFill>
              <a:srgbClr val="009ED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nl-NL" dirty="0"/>
          </a:p>
        </p:txBody>
      </p:sp>
      <p:sp>
        <p:nvSpPr>
          <p:cNvPr id="44" name="Ondertitel 2">
            <a:extLst>
              <a:ext uri="{FF2B5EF4-FFF2-40B4-BE49-F238E27FC236}">
                <a16:creationId xmlns:a16="http://schemas.microsoft.com/office/drawing/2014/main" id="{6F8CF7B2-22D8-D54A-FC19-7A915D3528E1}"/>
              </a:ext>
            </a:extLst>
          </p:cNvPr>
          <p:cNvSpPr txBox="1">
            <a:spLocks/>
          </p:cNvSpPr>
          <p:nvPr/>
        </p:nvSpPr>
        <p:spPr>
          <a:xfrm>
            <a:off x="2286060" y="5653854"/>
            <a:ext cx="1233931" cy="27695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defTabSz="180975">
              <a:lnSpc>
                <a:spcPct val="100000"/>
              </a:lnSpc>
              <a:tabLst>
                <a:tab pos="265113" algn="l"/>
                <a:tab pos="361950" algn="l"/>
              </a:tabLst>
            </a:pPr>
            <a:r>
              <a:rPr lang="nl-NL" sz="1200" dirty="0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Baño</a:t>
            </a:r>
          </a:p>
        </p:txBody>
      </p:sp>
      <p:sp>
        <p:nvSpPr>
          <p:cNvPr id="45" name="Afgeronde rechthoek 113">
            <a:extLst>
              <a:ext uri="{FF2B5EF4-FFF2-40B4-BE49-F238E27FC236}">
                <a16:creationId xmlns:a16="http://schemas.microsoft.com/office/drawing/2014/main" id="{94FCC0BD-6FDD-029B-2AFE-776E027234CE}"/>
              </a:ext>
            </a:extLst>
          </p:cNvPr>
          <p:cNvSpPr/>
          <p:nvPr/>
        </p:nvSpPr>
        <p:spPr>
          <a:xfrm>
            <a:off x="3205068" y="5685710"/>
            <a:ext cx="245732" cy="218431"/>
          </a:xfrm>
          <a:prstGeom prst="roundRect">
            <a:avLst/>
          </a:prstGeom>
          <a:solidFill>
            <a:srgbClr val="009ED0">
              <a:alpha val="10000"/>
            </a:srgbClr>
          </a:solidFill>
          <a:ln w="19050">
            <a:solidFill>
              <a:srgbClr val="009ED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nl-NL" dirty="0"/>
          </a:p>
        </p:txBody>
      </p:sp>
      <p:sp>
        <p:nvSpPr>
          <p:cNvPr id="49" name="Ondertitel 2">
            <a:extLst>
              <a:ext uri="{FF2B5EF4-FFF2-40B4-BE49-F238E27FC236}">
                <a16:creationId xmlns:a16="http://schemas.microsoft.com/office/drawing/2014/main" id="{C73C4630-D97F-5B51-AA45-C6F8C09EB066}"/>
              </a:ext>
            </a:extLst>
          </p:cNvPr>
          <p:cNvSpPr txBox="1">
            <a:spLocks/>
          </p:cNvSpPr>
          <p:nvPr/>
        </p:nvSpPr>
        <p:spPr>
          <a:xfrm>
            <a:off x="3422719" y="5663659"/>
            <a:ext cx="1233931" cy="27695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defTabSz="180975">
              <a:lnSpc>
                <a:spcPct val="100000"/>
              </a:lnSpc>
              <a:tabLst>
                <a:tab pos="265113" algn="l"/>
                <a:tab pos="361950" algn="l"/>
              </a:tabLst>
            </a:pPr>
            <a:r>
              <a:rPr lang="nl-NL" sz="1200" dirty="0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Salón</a:t>
            </a:r>
          </a:p>
        </p:txBody>
      </p:sp>
      <p:pic>
        <p:nvPicPr>
          <p:cNvPr id="50" name="Imagen 49">
            <a:extLst>
              <a:ext uri="{FF2B5EF4-FFF2-40B4-BE49-F238E27FC236}">
                <a16:creationId xmlns:a16="http://schemas.microsoft.com/office/drawing/2014/main" id="{17545C39-E8D7-18B9-3DD1-EB3A01D5EA6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03384" y="6479012"/>
            <a:ext cx="2947416" cy="2794209"/>
          </a:xfrm>
          <a:prstGeom prst="rect">
            <a:avLst/>
          </a:prstGeom>
        </p:spPr>
      </p:pic>
      <p:sp>
        <p:nvSpPr>
          <p:cNvPr id="52" name="Afgeronde rechthoek 113">
            <a:extLst>
              <a:ext uri="{FF2B5EF4-FFF2-40B4-BE49-F238E27FC236}">
                <a16:creationId xmlns:a16="http://schemas.microsoft.com/office/drawing/2014/main" id="{B93D5057-29DA-4156-CF1F-DEA36E2495C1}"/>
              </a:ext>
            </a:extLst>
          </p:cNvPr>
          <p:cNvSpPr/>
          <p:nvPr/>
        </p:nvSpPr>
        <p:spPr>
          <a:xfrm>
            <a:off x="3578957" y="7824378"/>
            <a:ext cx="245732" cy="218431"/>
          </a:xfrm>
          <a:prstGeom prst="roundRect">
            <a:avLst/>
          </a:prstGeom>
          <a:solidFill>
            <a:srgbClr val="009ED0">
              <a:alpha val="10000"/>
            </a:srgbClr>
          </a:solidFill>
          <a:ln w="19050">
            <a:solidFill>
              <a:srgbClr val="009ED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nl-NL" dirty="0"/>
          </a:p>
        </p:txBody>
      </p:sp>
      <p:sp>
        <p:nvSpPr>
          <p:cNvPr id="57" name="Ondertitel 2">
            <a:extLst>
              <a:ext uri="{FF2B5EF4-FFF2-40B4-BE49-F238E27FC236}">
                <a16:creationId xmlns:a16="http://schemas.microsoft.com/office/drawing/2014/main" id="{0E696FEE-8D10-C8EB-BF36-D78C604E9617}"/>
              </a:ext>
            </a:extLst>
          </p:cNvPr>
          <p:cNvSpPr txBox="1">
            <a:spLocks/>
          </p:cNvSpPr>
          <p:nvPr/>
        </p:nvSpPr>
        <p:spPr>
          <a:xfrm>
            <a:off x="3828470" y="7786805"/>
            <a:ext cx="1233931" cy="27695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defTabSz="180975">
              <a:lnSpc>
                <a:spcPct val="100000"/>
              </a:lnSpc>
              <a:tabLst>
                <a:tab pos="265113" algn="l"/>
                <a:tab pos="361950" algn="l"/>
              </a:tabLst>
            </a:pPr>
            <a:r>
              <a:rPr lang="nl-NL" sz="1200" dirty="0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Canarias</a:t>
            </a:r>
          </a:p>
        </p:txBody>
      </p:sp>
      <p:sp>
        <p:nvSpPr>
          <p:cNvPr id="60" name="Afgeronde rechthoek 113">
            <a:extLst>
              <a:ext uri="{FF2B5EF4-FFF2-40B4-BE49-F238E27FC236}">
                <a16:creationId xmlns:a16="http://schemas.microsoft.com/office/drawing/2014/main" id="{F47864CB-A003-533F-28E3-F8320FE43E8F}"/>
              </a:ext>
            </a:extLst>
          </p:cNvPr>
          <p:cNvSpPr/>
          <p:nvPr/>
        </p:nvSpPr>
        <p:spPr>
          <a:xfrm>
            <a:off x="3578959" y="8259940"/>
            <a:ext cx="245732" cy="218431"/>
          </a:xfrm>
          <a:prstGeom prst="roundRect">
            <a:avLst/>
          </a:prstGeom>
          <a:solidFill>
            <a:srgbClr val="009ED0">
              <a:alpha val="10000"/>
            </a:srgbClr>
          </a:solidFill>
          <a:ln w="19050">
            <a:solidFill>
              <a:srgbClr val="009ED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nl-NL" dirty="0"/>
          </a:p>
        </p:txBody>
      </p:sp>
      <p:sp>
        <p:nvSpPr>
          <p:cNvPr id="63" name="Ondertitel 2">
            <a:extLst>
              <a:ext uri="{FF2B5EF4-FFF2-40B4-BE49-F238E27FC236}">
                <a16:creationId xmlns:a16="http://schemas.microsoft.com/office/drawing/2014/main" id="{B2B5F8E3-727D-F652-B873-FC57D13F5B23}"/>
              </a:ext>
            </a:extLst>
          </p:cNvPr>
          <p:cNvSpPr txBox="1">
            <a:spLocks/>
          </p:cNvSpPr>
          <p:nvPr/>
        </p:nvSpPr>
        <p:spPr>
          <a:xfrm>
            <a:off x="3842118" y="8222367"/>
            <a:ext cx="1233931" cy="27695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defTabSz="180975">
              <a:lnSpc>
                <a:spcPct val="100000"/>
              </a:lnSpc>
              <a:tabLst>
                <a:tab pos="265113" algn="l"/>
                <a:tab pos="361950" algn="l"/>
              </a:tabLst>
            </a:pPr>
            <a:r>
              <a:rPr lang="nl-NL" sz="1200" dirty="0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Baleares</a:t>
            </a:r>
          </a:p>
        </p:txBody>
      </p:sp>
      <p:sp>
        <p:nvSpPr>
          <p:cNvPr id="128" name="Ondertitel 2">
            <a:extLst>
              <a:ext uri="{FF2B5EF4-FFF2-40B4-BE49-F238E27FC236}">
                <a16:creationId xmlns:a16="http://schemas.microsoft.com/office/drawing/2014/main" id="{C5E5978E-FE50-CD6A-74D4-E7CED392678B}"/>
              </a:ext>
            </a:extLst>
          </p:cNvPr>
          <p:cNvSpPr txBox="1">
            <a:spLocks/>
          </p:cNvSpPr>
          <p:nvPr/>
        </p:nvSpPr>
        <p:spPr>
          <a:xfrm>
            <a:off x="505326" y="9391307"/>
            <a:ext cx="6075565" cy="15108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defTabSz="180975">
              <a:lnSpc>
                <a:spcPct val="100000"/>
              </a:lnSpc>
              <a:tabLst>
                <a:tab pos="265113" algn="l"/>
                <a:tab pos="361950" algn="l"/>
              </a:tabLst>
            </a:pPr>
            <a:r>
              <a:rPr lang="nl-NL" sz="1200" b="1" dirty="0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10. Marca con una equis sobre el plano anterior las casillas (A, 6) y (F, 8) (1 punto).</a:t>
            </a:r>
          </a:p>
        </p:txBody>
      </p:sp>
      <p:sp>
        <p:nvSpPr>
          <p:cNvPr id="43" name="Google Shape;94;p2">
            <a:extLst>
              <a:ext uri="{FF2B5EF4-FFF2-40B4-BE49-F238E27FC236}">
                <a16:creationId xmlns:a16="http://schemas.microsoft.com/office/drawing/2014/main" id="{A962C330-87E4-6FBF-6DC2-8242BC3C0BB7}"/>
              </a:ext>
            </a:extLst>
          </p:cNvPr>
          <p:cNvSpPr/>
          <p:nvPr/>
        </p:nvSpPr>
        <p:spPr>
          <a:xfrm>
            <a:off x="2765155" y="2456008"/>
            <a:ext cx="1796858" cy="505954"/>
          </a:xfrm>
          <a:prstGeom prst="roundRect">
            <a:avLst>
              <a:gd name="adj" fmla="val 50000"/>
            </a:avLst>
          </a:prstGeom>
          <a:solidFill>
            <a:srgbClr val="F7F7F9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6" name="Google Shape;94;p2">
            <a:extLst>
              <a:ext uri="{FF2B5EF4-FFF2-40B4-BE49-F238E27FC236}">
                <a16:creationId xmlns:a16="http://schemas.microsoft.com/office/drawing/2014/main" id="{A962C330-87E4-6FBF-6DC2-8242BC3C0BB7}"/>
              </a:ext>
            </a:extLst>
          </p:cNvPr>
          <p:cNvSpPr/>
          <p:nvPr/>
        </p:nvSpPr>
        <p:spPr>
          <a:xfrm>
            <a:off x="4862519" y="2474924"/>
            <a:ext cx="1796858" cy="505954"/>
          </a:xfrm>
          <a:prstGeom prst="roundRect">
            <a:avLst>
              <a:gd name="adj" fmla="val 50000"/>
            </a:avLst>
          </a:prstGeom>
          <a:solidFill>
            <a:srgbClr val="F7F7F9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4" name="Google Shape;94;p2">
            <a:extLst>
              <a:ext uri="{FF2B5EF4-FFF2-40B4-BE49-F238E27FC236}">
                <a16:creationId xmlns:a16="http://schemas.microsoft.com/office/drawing/2014/main" id="{C5FEB73D-7DA7-71F1-EF31-5B6FD1531551}"/>
              </a:ext>
            </a:extLst>
          </p:cNvPr>
          <p:cNvSpPr/>
          <p:nvPr/>
        </p:nvSpPr>
        <p:spPr>
          <a:xfrm>
            <a:off x="4958913" y="3663147"/>
            <a:ext cx="931756" cy="348314"/>
          </a:xfrm>
          <a:prstGeom prst="roundRect">
            <a:avLst>
              <a:gd name="adj" fmla="val 50000"/>
            </a:avLst>
          </a:prstGeom>
          <a:solidFill>
            <a:srgbClr val="F7F7F9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678548757"/>
      </p:ext>
    </p:extLst>
  </p:cSld>
  <p:clrMapOvr>
    <a:masterClrMapping/>
  </p:clrMapOvr>
</p:sld>
</file>

<file path=ppt/theme/theme1.xml><?xml version="1.0" encoding="utf-8"?>
<a:theme xmlns:a="http://schemas.openxmlformats.org/drawingml/2006/main" name="Kantoorthema">
  <a:themeElements>
    <a:clrScheme name="Kantoorthema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Kantoorthema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o" ma:contentTypeID="0x0101004F7EBB4031B73F4589B29962719C5DF5" ma:contentTypeVersion="16" ma:contentTypeDescription="Crear nuevo documento." ma:contentTypeScope="" ma:versionID="5ac3b1f3996e4e2ecb551bab1b642810">
  <xsd:schema xmlns:xsd="http://www.w3.org/2001/XMLSchema" xmlns:xs="http://www.w3.org/2001/XMLSchema" xmlns:p="http://schemas.microsoft.com/office/2006/metadata/properties" xmlns:ns2="f0ce2327-97fb-4dfc-a980-285cacb0ad39" xmlns:ns3="4df41d69-8cf9-497b-ae8f-b424b063cd22" targetNamespace="http://schemas.microsoft.com/office/2006/metadata/properties" ma:root="true" ma:fieldsID="fd58ad93034a9d8752d356b92d76c35e" ns2:_="" ns3:_="">
    <xsd:import namespace="f0ce2327-97fb-4dfc-a980-285cacb0ad39"/>
    <xsd:import namespace="4df41d69-8cf9-497b-ae8f-b424b063cd22"/>
    <xsd:element name="properties">
      <xsd:complexType>
        <xsd:sequence>
          <xsd:element name="documentManagement">
            <xsd:complexType>
              <xsd:all>
                <xsd:element ref="ns2:SharedWithUsers" minOccurs="0"/>
                <xsd:element ref="ns2:SharedWithDetails" minOccurs="0"/>
                <xsd:element ref="ns3:MediaServiceMetadata" minOccurs="0"/>
                <xsd:element ref="ns3:MediaServiceFastMetadata" minOccurs="0"/>
                <xsd:element ref="ns3:MediaServiceAutoKeyPoints" minOccurs="0"/>
                <xsd:element ref="ns3:MediaServiceKeyPoints" minOccurs="0"/>
                <xsd:element ref="ns3:MediaServiceAutoTags" minOccurs="0"/>
                <xsd:element ref="ns3:MediaServiceOCR" minOccurs="0"/>
                <xsd:element ref="ns3:MediaServiceGenerationTime" minOccurs="0"/>
                <xsd:element ref="ns3:MediaServiceEventHashCode" minOccurs="0"/>
                <xsd:element ref="ns3:MediaServiceDateTaken" minOccurs="0"/>
                <xsd:element ref="ns3:MediaServiceLocation" minOccurs="0"/>
                <xsd:element ref="ns3:lcf76f155ced4ddcb4097134ff3c332f" minOccurs="0"/>
                <xsd:element ref="ns2:TaxCatchAll" minOccurs="0"/>
                <xsd:element ref="ns3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0ce2327-97fb-4dfc-a980-285cacb0ad39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Compartido con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Detalles de uso compartido" ma:internalName="SharedWithDetails" ma:readOnly="true">
      <xsd:simpleType>
        <xsd:restriction base="dms:Note">
          <xsd:maxLength value="255"/>
        </xsd:restriction>
      </xsd:simpleType>
    </xsd:element>
    <xsd:element name="TaxCatchAll" ma:index="22" nillable="true" ma:displayName="Taxonomy Catch All Column" ma:hidden="true" ma:list="{39386b66-05f6-4b58-b0f9-d397fff95a06}" ma:internalName="TaxCatchAll" ma:showField="CatchAllData" ma:web="f0ce2327-97fb-4dfc-a980-285cacb0ad39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df41d69-8cf9-497b-ae8f-b424b063cd22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0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1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2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3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AutoTags" ma:index="14" nillable="true" ma:displayName="Tags" ma:internalName="MediaServiceAutoTags" ma:readOnly="true">
      <xsd:simpleType>
        <xsd:restriction base="dms:Text"/>
      </xsd:simple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19" nillable="true" ma:displayName="Location" ma:internalName="MediaServiceLocation" ma:readOnly="true">
      <xsd:simpleType>
        <xsd:restriction base="dms:Text"/>
      </xsd:simpleType>
    </xsd:element>
    <xsd:element name="lcf76f155ced4ddcb4097134ff3c332f" ma:index="21" nillable="true" ma:taxonomy="true" ma:internalName="lcf76f155ced4ddcb4097134ff3c332f" ma:taxonomyFieldName="MediaServiceImageTags" ma:displayName="Etiquetas de imagen" ma:readOnly="false" ma:fieldId="{5cf76f15-5ced-4ddc-b409-7134ff3c332f}" ma:taxonomyMulti="true" ma:sspId="24c5036f-2e3b-404d-80b7-6eb4f916b1bd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LengthInSeconds" ma:index="23" nillable="true" ma:displayName="MediaLengthInSeconds" ma:hidden="true" ma:internalName="MediaLengthInSeconds" ma:readOnly="true">
      <xsd:simpleType>
        <xsd:restriction base="dms:Unknown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ipo de contenido"/>
        <xsd:element ref="dc:title" minOccurs="0" maxOccurs="1" ma:index="4" ma:displayName="Títul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f0ce2327-97fb-4dfc-a980-285cacb0ad39" xsi:nil="true"/>
    <lcf76f155ced4ddcb4097134ff3c332f xmlns="4df41d69-8cf9-497b-ae8f-b424b063cd22">
      <Terms xmlns="http://schemas.microsoft.com/office/infopath/2007/PartnerControls"/>
    </lcf76f155ced4ddcb4097134ff3c332f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87B3B1A9-2C5C-4416-963F-25115592276F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f0ce2327-97fb-4dfc-a980-285cacb0ad39"/>
    <ds:schemaRef ds:uri="4df41d69-8cf9-497b-ae8f-b424b063cd22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54C0C7DF-F650-4A43-8E77-A2F67BCD010B}">
  <ds:schemaRefs>
    <ds:schemaRef ds:uri="http://schemas.microsoft.com/office/2006/metadata/properties"/>
    <ds:schemaRef ds:uri="http://schemas.microsoft.com/office/infopath/2007/PartnerControls"/>
    <ds:schemaRef ds:uri="f0ce2327-97fb-4dfc-a980-285cacb0ad39"/>
    <ds:schemaRef ds:uri="4df41d69-8cf9-497b-ae8f-b424b063cd22"/>
  </ds:schemaRefs>
</ds:datastoreItem>
</file>

<file path=customXml/itemProps3.xml><?xml version="1.0" encoding="utf-8"?>
<ds:datastoreItem xmlns:ds="http://schemas.openxmlformats.org/officeDocument/2006/customXml" ds:itemID="{D830228A-D0C1-4B2A-9C70-C9C55A606E95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3507</TotalTime>
  <Words>234</Words>
  <Application>Microsoft Office PowerPoint</Application>
  <PresentationFormat>Personalizado</PresentationFormat>
  <Paragraphs>27</Paragraphs>
  <Slides>2</Slides>
  <Notes>2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</vt:i4>
      </vt:variant>
    </vt:vector>
  </HeadingPairs>
  <TitlesOfParts>
    <vt:vector size="6" baseType="lpstr">
      <vt:lpstr>ABeZeh</vt:lpstr>
      <vt:lpstr>Arial</vt:lpstr>
      <vt:lpstr>Calibri</vt:lpstr>
      <vt:lpstr>Kantoorthema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Marit de Wit</dc:creator>
  <cp:lastModifiedBy>Viviana Saavedra</cp:lastModifiedBy>
  <cp:revision>64</cp:revision>
  <dcterms:created xsi:type="dcterms:W3CDTF">2022-01-03T10:00:59Z</dcterms:created>
  <dcterms:modified xsi:type="dcterms:W3CDTF">2023-10-29T07:05:36Z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0x0101004F7EBB4031B73F4589B29962719C5DF5</vt:lpwstr>
  </property>
  <property fmtid="{D5CDD505-2E9C-101B-9397-08002B2CF9AE}" pid="3" name="MediaServiceImageTags">
    <vt:lpwstr/>
  </property>
</Properties>
</file>