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7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4" d="100"/>
          <a:sy n="74" d="100"/>
        </p:scale>
        <p:origin x="348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29-10-2023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>
            <a:extLst>
              <a:ext uri="{FF2B5EF4-FFF2-40B4-BE49-F238E27FC236}">
                <a16:creationId xmlns:a16="http://schemas.microsoft.com/office/drawing/2014/main" id="{C195AA15-1F7C-3550-AF72-6636AE6B1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65962">
            <a:off x="3144768" y="8733743"/>
            <a:ext cx="1213673" cy="855885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3694EA60-72E2-4E8F-A237-16773258F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86046">
            <a:off x="5316517" y="4968690"/>
            <a:ext cx="767763" cy="89159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407BAC7D-5B6D-9150-B148-B1415305C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323" y="5138153"/>
            <a:ext cx="891153" cy="877852"/>
          </a:xfrm>
          <a:prstGeom prst="rect">
            <a:avLst/>
          </a:prstGeom>
        </p:spPr>
      </p:pic>
      <p:sp>
        <p:nvSpPr>
          <p:cNvPr id="31" name="Afgeronde rechthoek 21">
            <a:extLst>
              <a:ext uri="{FF2B5EF4-FFF2-40B4-BE49-F238E27FC236}">
                <a16:creationId xmlns:a16="http://schemas.microsoft.com/office/drawing/2014/main" id="{E5B0957C-C200-8C8F-3240-3E002948C925}"/>
              </a:ext>
            </a:extLst>
          </p:cNvPr>
          <p:cNvSpPr/>
          <p:nvPr/>
        </p:nvSpPr>
        <p:spPr>
          <a:xfrm>
            <a:off x="4989125" y="5972185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AAFBA866-72C0-E60E-DA73-155772164864}"/>
              </a:ext>
            </a:extLst>
          </p:cNvPr>
          <p:cNvSpPr/>
          <p:nvPr/>
        </p:nvSpPr>
        <p:spPr>
          <a:xfrm>
            <a:off x="2904146" y="5972185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9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4796492"/>
            <a:ext cx="6158196" cy="32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Escribe qué tipo de ángulos son según su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amplitud.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</a:t>
            </a:r>
            <a:r>
              <a:rPr lang="nl-NL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2913" y="181483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Dibuja 2 rectas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paralelas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que sean secantes 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otra.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5" name="Afgeronde rechthoek 21">
            <a:extLst>
              <a:ext uri="{FF2B5EF4-FFF2-40B4-BE49-F238E27FC236}">
                <a16:creationId xmlns:a16="http://schemas.microsoft.com/office/drawing/2014/main" id="{BB969E7B-56B6-9D00-3B7B-4A399B17A39C}"/>
              </a:ext>
            </a:extLst>
          </p:cNvPr>
          <p:cNvSpPr/>
          <p:nvPr/>
        </p:nvSpPr>
        <p:spPr>
          <a:xfrm>
            <a:off x="819167" y="5948399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4E0E966-3528-05A1-7AD3-945ACECC6641}"/>
              </a:ext>
            </a:extLst>
          </p:cNvPr>
          <p:cNvSpPr/>
          <p:nvPr/>
        </p:nvSpPr>
        <p:spPr>
          <a:xfrm>
            <a:off x="799724" y="2125187"/>
            <a:ext cx="4763949" cy="12502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9FAAC431-AB8A-2A96-1210-574D47F3A1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476" y="3665303"/>
            <a:ext cx="1092926" cy="1106419"/>
          </a:xfrm>
          <a:prstGeom prst="rect">
            <a:avLst/>
          </a:prstGeom>
        </p:spPr>
      </p:pic>
      <p:sp>
        <p:nvSpPr>
          <p:cNvPr id="46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640386" y="344208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¿Cómo son entre sí estas circunferencias? Marca con una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equis.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7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2257907" y="3847148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BDE9DBED-80FE-6736-46CD-679646DF45CB}"/>
              </a:ext>
            </a:extLst>
          </p:cNvPr>
          <p:cNvSpPr/>
          <p:nvPr/>
        </p:nvSpPr>
        <p:spPr>
          <a:xfrm>
            <a:off x="2248132" y="4151635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B7DD4F2B-B8D7-FD91-1B36-EB37EA0E0C50}"/>
              </a:ext>
            </a:extLst>
          </p:cNvPr>
          <p:cNvSpPr/>
          <p:nvPr/>
        </p:nvSpPr>
        <p:spPr>
          <a:xfrm>
            <a:off x="2245839" y="4450987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8BF470C9-B42A-4430-FAA3-691C7C2BDEB9}"/>
              </a:ext>
            </a:extLst>
          </p:cNvPr>
          <p:cNvSpPr txBox="1">
            <a:spLocks/>
          </p:cNvSpPr>
          <p:nvPr/>
        </p:nvSpPr>
        <p:spPr>
          <a:xfrm>
            <a:off x="2513961" y="3813233"/>
            <a:ext cx="1367772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Exteriores</a:t>
            </a:r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2D32783F-25A0-7B25-132F-92C8FCC3192E}"/>
              </a:ext>
            </a:extLst>
          </p:cNvPr>
          <p:cNvSpPr txBox="1">
            <a:spLocks/>
          </p:cNvSpPr>
          <p:nvPr/>
        </p:nvSpPr>
        <p:spPr>
          <a:xfrm>
            <a:off x="2513961" y="4118257"/>
            <a:ext cx="1367772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Interiores</a:t>
            </a:r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6DB7BBAC-9980-5022-EBFE-5F40420FF835}"/>
              </a:ext>
            </a:extLst>
          </p:cNvPr>
          <p:cNvSpPr txBox="1">
            <a:spLocks/>
          </p:cNvSpPr>
          <p:nvPr/>
        </p:nvSpPr>
        <p:spPr>
          <a:xfrm>
            <a:off x="2515186" y="4422378"/>
            <a:ext cx="1367772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Tangentes</a:t>
            </a: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7661C8CA-7ABB-07D3-3FE8-F1EBC38CDB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7191" y="5441329"/>
            <a:ext cx="844400" cy="393507"/>
          </a:xfrm>
          <a:prstGeom prst="rect">
            <a:avLst/>
          </a:prstGeom>
        </p:spPr>
      </p:pic>
      <p:sp>
        <p:nvSpPr>
          <p:cNvPr id="58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578727" y="6347254"/>
            <a:ext cx="6710715" cy="424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Marca con una equis los ángulos que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sean consecutivos pero no complementarios.</a:t>
            </a:r>
            <a:b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9" name="Rectángulo: esquinas redondeadas 36">
            <a:extLst>
              <a:ext uri="{FF2B5EF4-FFF2-40B4-BE49-F238E27FC236}">
                <a16:creationId xmlns:a16="http://schemas.microsoft.com/office/drawing/2014/main" id="{48F7E771-0349-5F5B-897A-562733918D4C}"/>
              </a:ext>
            </a:extLst>
          </p:cNvPr>
          <p:cNvSpPr/>
          <p:nvPr/>
        </p:nvSpPr>
        <p:spPr>
          <a:xfrm>
            <a:off x="785989" y="7788790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Rectángulo: esquinas redondeadas 37">
            <a:extLst>
              <a:ext uri="{FF2B5EF4-FFF2-40B4-BE49-F238E27FC236}">
                <a16:creationId xmlns:a16="http://schemas.microsoft.com/office/drawing/2014/main" id="{F88772BB-E474-E447-0C6B-E7C0A1DD317C}"/>
              </a:ext>
            </a:extLst>
          </p:cNvPr>
          <p:cNvSpPr/>
          <p:nvPr/>
        </p:nvSpPr>
        <p:spPr>
          <a:xfrm>
            <a:off x="2813693" y="7787908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: esquinas redondeadas 38">
            <a:extLst>
              <a:ext uri="{FF2B5EF4-FFF2-40B4-BE49-F238E27FC236}">
                <a16:creationId xmlns:a16="http://schemas.microsoft.com/office/drawing/2014/main" id="{C2E5411F-4539-4E3A-4033-4DE4941513EF}"/>
              </a:ext>
            </a:extLst>
          </p:cNvPr>
          <p:cNvSpPr/>
          <p:nvPr/>
        </p:nvSpPr>
        <p:spPr>
          <a:xfrm>
            <a:off x="5006343" y="7784631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76CA6972-C102-8303-ED9A-6D4950F0B6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5604" y="7296782"/>
            <a:ext cx="1577004" cy="753346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0E6DD5CE-90E0-AF05-9AEB-5085B93EEE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304" y="7004400"/>
            <a:ext cx="1241346" cy="1134563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D325083-9275-E161-DA8E-854EE451FD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80506" y="7071604"/>
            <a:ext cx="1690725" cy="1007932"/>
          </a:xfrm>
          <a:prstGeom prst="rect">
            <a:avLst/>
          </a:prstGeom>
        </p:spPr>
      </p:pic>
      <p:sp>
        <p:nvSpPr>
          <p:cNvPr id="66" name="Afgeronde rechthoek 21">
            <a:extLst>
              <a:ext uri="{FF2B5EF4-FFF2-40B4-BE49-F238E27FC236}">
                <a16:creationId xmlns:a16="http://schemas.microsoft.com/office/drawing/2014/main" id="{95C17CA9-8DED-6144-169B-A21D03880E5F}"/>
              </a:ext>
            </a:extLst>
          </p:cNvPr>
          <p:cNvSpPr/>
          <p:nvPr/>
        </p:nvSpPr>
        <p:spPr>
          <a:xfrm>
            <a:off x="1711316" y="8764955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7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20856" y="8287393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Clasifica cada triángulo por sus ángulos y sus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lados.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68" name="Imagen 67">
            <a:extLst>
              <a:ext uri="{FF2B5EF4-FFF2-40B4-BE49-F238E27FC236}">
                <a16:creationId xmlns:a16="http://schemas.microsoft.com/office/drawing/2014/main" id="{22155183-E7F5-6339-72B7-C0B1F0EC99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314" y="8683577"/>
            <a:ext cx="779023" cy="767733"/>
          </a:xfrm>
          <a:prstGeom prst="rect">
            <a:avLst/>
          </a:prstGeom>
        </p:spPr>
      </p:pic>
      <p:sp>
        <p:nvSpPr>
          <p:cNvPr id="69" name="Afgeronde rechthoek 21">
            <a:extLst>
              <a:ext uri="{FF2B5EF4-FFF2-40B4-BE49-F238E27FC236}">
                <a16:creationId xmlns:a16="http://schemas.microsoft.com/office/drawing/2014/main" id="{3A7B7AD6-2859-E469-BB24-E625F5FCFBA1}"/>
              </a:ext>
            </a:extLst>
          </p:cNvPr>
          <p:cNvSpPr/>
          <p:nvPr/>
        </p:nvSpPr>
        <p:spPr>
          <a:xfrm>
            <a:off x="1712241" y="9172259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1" name="Afgeronde rechthoek 21">
            <a:extLst>
              <a:ext uri="{FF2B5EF4-FFF2-40B4-BE49-F238E27FC236}">
                <a16:creationId xmlns:a16="http://schemas.microsoft.com/office/drawing/2014/main" id="{889A1D33-1CA7-1B55-B83F-23C5D1DB2090}"/>
              </a:ext>
            </a:extLst>
          </p:cNvPr>
          <p:cNvSpPr/>
          <p:nvPr/>
        </p:nvSpPr>
        <p:spPr>
          <a:xfrm>
            <a:off x="4619934" y="8759638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2" name="Afgeronde rechthoek 21">
            <a:extLst>
              <a:ext uri="{FF2B5EF4-FFF2-40B4-BE49-F238E27FC236}">
                <a16:creationId xmlns:a16="http://schemas.microsoft.com/office/drawing/2014/main" id="{D72CF15E-3623-A640-881A-0D34A8031C98}"/>
              </a:ext>
            </a:extLst>
          </p:cNvPr>
          <p:cNvSpPr/>
          <p:nvPr/>
        </p:nvSpPr>
        <p:spPr>
          <a:xfrm>
            <a:off x="4620859" y="9166942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9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28560" y="191781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Marca con una equis las opciones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correctas.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45" name="Ondertitel 2">
            <a:extLst>
              <a:ext uri="{FF2B5EF4-FFF2-40B4-BE49-F238E27FC236}">
                <a16:creationId xmlns:a16="http://schemas.microsoft.com/office/drawing/2014/main" id="{4840AF26-F404-9274-2C2D-5848C0CB2A89}"/>
              </a:ext>
            </a:extLst>
          </p:cNvPr>
          <p:cNvSpPr txBox="1">
            <a:spLocks/>
          </p:cNvSpPr>
          <p:nvPr/>
        </p:nvSpPr>
        <p:spPr>
          <a:xfrm>
            <a:off x="628560" y="8021087"/>
            <a:ext cx="595084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Un ángulo de un triángulo rectángulo mide 30º ¿Cuánto mide el otro ángulo? Marca con una equis la respuesta.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  <a:p>
            <a:pPr algn="l">
              <a:lnSpc>
                <a:spcPct val="150000"/>
              </a:lnSpc>
            </a:pP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17" name="CuadroTexto 216">
            <a:extLst>
              <a:ext uri="{FF2B5EF4-FFF2-40B4-BE49-F238E27FC236}">
                <a16:creationId xmlns:a16="http://schemas.microsoft.com/office/drawing/2014/main" id="{59D3D174-72B8-A997-A55D-50924A22A128}"/>
              </a:ext>
            </a:extLst>
          </p:cNvPr>
          <p:cNvSpPr txBox="1"/>
          <p:nvPr/>
        </p:nvSpPr>
        <p:spPr>
          <a:xfrm>
            <a:off x="2827988" y="2278702"/>
            <a:ext cx="23419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El triángulo tiene 2 ángulos rectos.</a:t>
            </a:r>
          </a:p>
        </p:txBody>
      </p:sp>
      <p:sp>
        <p:nvSpPr>
          <p:cNvPr id="41" name="Afgeronde rechthoek 113">
            <a:extLst>
              <a:ext uri="{FF2B5EF4-FFF2-40B4-BE49-F238E27FC236}">
                <a16:creationId xmlns:a16="http://schemas.microsoft.com/office/drawing/2014/main" id="{8086767C-5AC1-AAAB-CE6D-FC73AF05DEBA}"/>
              </a:ext>
            </a:extLst>
          </p:cNvPr>
          <p:cNvSpPr/>
          <p:nvPr/>
        </p:nvSpPr>
        <p:spPr>
          <a:xfrm>
            <a:off x="2604292" y="2339512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E6FA1B4-4DF4-2F08-9809-63B061412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358" y="2339512"/>
            <a:ext cx="1070237" cy="830356"/>
          </a:xfrm>
          <a:prstGeom prst="rect">
            <a:avLst/>
          </a:prstGeom>
        </p:spPr>
      </p:pic>
      <p:sp>
        <p:nvSpPr>
          <p:cNvPr id="37" name="Afgeronde rechthoek 113">
            <a:extLst>
              <a:ext uri="{FF2B5EF4-FFF2-40B4-BE49-F238E27FC236}">
                <a16:creationId xmlns:a16="http://schemas.microsoft.com/office/drawing/2014/main" id="{E5E9757E-DEE2-7C10-8BF3-571B4C0C2771}"/>
              </a:ext>
            </a:extLst>
          </p:cNvPr>
          <p:cNvSpPr/>
          <p:nvPr/>
        </p:nvSpPr>
        <p:spPr>
          <a:xfrm>
            <a:off x="2603684" y="267735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4FA50E99-22AD-BABA-CCFB-C80D4A175CA6}"/>
              </a:ext>
            </a:extLst>
          </p:cNvPr>
          <p:cNvSpPr/>
          <p:nvPr/>
        </p:nvSpPr>
        <p:spPr>
          <a:xfrm>
            <a:off x="2604292" y="3075871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6E6C48F-3448-8459-FF57-811FDAD3A7F2}"/>
              </a:ext>
            </a:extLst>
          </p:cNvPr>
          <p:cNvSpPr txBox="1"/>
          <p:nvPr/>
        </p:nvSpPr>
        <p:spPr>
          <a:xfrm>
            <a:off x="2812154" y="2647895"/>
            <a:ext cx="2404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El triángulo tiene 2 ángulos agudos.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078BDD0-7DF0-3D36-69BF-3B075050C3DA}"/>
              </a:ext>
            </a:extLst>
          </p:cNvPr>
          <p:cNvSpPr txBox="1"/>
          <p:nvPr/>
        </p:nvSpPr>
        <p:spPr>
          <a:xfrm>
            <a:off x="2812154" y="3010012"/>
            <a:ext cx="2220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El triángulo tiene 1 ángulo recto.</a:t>
            </a:r>
          </a:p>
        </p:txBody>
      </p:sp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928BD60A-D22E-FE9C-2DBD-C7D5F415851C}"/>
              </a:ext>
            </a:extLst>
          </p:cNvPr>
          <p:cNvSpPr/>
          <p:nvPr/>
        </p:nvSpPr>
        <p:spPr>
          <a:xfrm>
            <a:off x="2332351" y="428205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628560" y="350666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Selecciona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las figuras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que tengan 2 pares de lados paralelos y 4 ángulos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rectos.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80C2E456-1CA2-DC09-1078-2A425BE4A77C}"/>
              </a:ext>
            </a:extLst>
          </p:cNvPr>
          <p:cNvSpPr txBox="1"/>
          <p:nvPr/>
        </p:nvSpPr>
        <p:spPr>
          <a:xfrm>
            <a:off x="1052236" y="4202376"/>
            <a:ext cx="761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Triángulo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E1095C60-6E2D-661E-2C53-51689A523BAD}"/>
              </a:ext>
            </a:extLst>
          </p:cNvPr>
          <p:cNvSpPr/>
          <p:nvPr/>
        </p:nvSpPr>
        <p:spPr>
          <a:xfrm>
            <a:off x="828540" y="4263186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F77FADEB-35BB-710A-E8FD-4D21E01F85B0}"/>
              </a:ext>
            </a:extLst>
          </p:cNvPr>
          <p:cNvSpPr txBox="1"/>
          <p:nvPr/>
        </p:nvSpPr>
        <p:spPr>
          <a:xfrm>
            <a:off x="2521399" y="4208168"/>
            <a:ext cx="880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Rectángulo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2C9E549-B5CE-14FF-AF28-D28A90624540}"/>
              </a:ext>
            </a:extLst>
          </p:cNvPr>
          <p:cNvSpPr txBox="1"/>
          <p:nvPr/>
        </p:nvSpPr>
        <p:spPr>
          <a:xfrm>
            <a:off x="4018305" y="4196066"/>
            <a:ext cx="785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Cuadrado</a:t>
            </a:r>
          </a:p>
        </p:txBody>
      </p:sp>
      <p:sp>
        <p:nvSpPr>
          <p:cNvPr id="64" name="Afgeronde rechthoek 113">
            <a:extLst>
              <a:ext uri="{FF2B5EF4-FFF2-40B4-BE49-F238E27FC236}">
                <a16:creationId xmlns:a16="http://schemas.microsoft.com/office/drawing/2014/main" id="{CD5E016F-489D-D761-10C6-C2A85A9D65A9}"/>
              </a:ext>
            </a:extLst>
          </p:cNvPr>
          <p:cNvSpPr/>
          <p:nvPr/>
        </p:nvSpPr>
        <p:spPr>
          <a:xfrm>
            <a:off x="3794609" y="4256876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29ED84B2-56D3-D9A5-B15A-FF42AF41B7A4}"/>
              </a:ext>
            </a:extLst>
          </p:cNvPr>
          <p:cNvSpPr txBox="1"/>
          <p:nvPr/>
        </p:nvSpPr>
        <p:spPr>
          <a:xfrm>
            <a:off x="5406821" y="4196066"/>
            <a:ext cx="713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Trapecio</a:t>
            </a:r>
          </a:p>
        </p:txBody>
      </p:sp>
      <p:sp>
        <p:nvSpPr>
          <p:cNvPr id="66" name="Afgeronde rechthoek 113">
            <a:extLst>
              <a:ext uri="{FF2B5EF4-FFF2-40B4-BE49-F238E27FC236}">
                <a16:creationId xmlns:a16="http://schemas.microsoft.com/office/drawing/2014/main" id="{49415516-2471-2829-8119-B4A14A415F18}"/>
              </a:ext>
            </a:extLst>
          </p:cNvPr>
          <p:cNvSpPr/>
          <p:nvPr/>
        </p:nvSpPr>
        <p:spPr>
          <a:xfrm>
            <a:off x="5183125" y="4256876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2E2BCDE9-D980-01B9-0E27-C6C5CC27F232}"/>
              </a:ext>
            </a:extLst>
          </p:cNvPr>
          <p:cNvSpPr/>
          <p:nvPr/>
        </p:nvSpPr>
        <p:spPr>
          <a:xfrm>
            <a:off x="703249" y="6736487"/>
            <a:ext cx="5356906" cy="1052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19124" y="4702497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Rodea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cuadrilátero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no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paralelogramo.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13007" y="6325364"/>
            <a:ext cx="5572137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Dibuja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un trapecio y un trapezoide.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45D95896-2CE1-ADD6-8648-405D88F890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999" y="5339228"/>
            <a:ext cx="669442" cy="528507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5DEA3B64-4584-7143-69F2-34C136603D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516" y="5213433"/>
            <a:ext cx="704386" cy="74463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823007" y="5358316"/>
            <a:ext cx="1094704" cy="4754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4127112" y="5394580"/>
            <a:ext cx="1028218" cy="437989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Paralelogramo 9"/>
          <p:cNvSpPr/>
          <p:nvPr/>
        </p:nvSpPr>
        <p:spPr>
          <a:xfrm>
            <a:off x="5443473" y="5399094"/>
            <a:ext cx="787307" cy="408773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Afgeronde rechthoek 113">
            <a:extLst>
              <a:ext uri="{FF2B5EF4-FFF2-40B4-BE49-F238E27FC236}">
                <a16:creationId xmlns:a16="http://schemas.microsoft.com/office/drawing/2014/main" id="{928BD60A-D22E-FE9C-2DBD-C7D5F415851C}"/>
              </a:ext>
            </a:extLst>
          </p:cNvPr>
          <p:cNvSpPr/>
          <p:nvPr/>
        </p:nvSpPr>
        <p:spPr>
          <a:xfrm>
            <a:off x="2288798" y="890361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80C2E456-1CA2-DC09-1078-2A425BE4A77C}"/>
              </a:ext>
            </a:extLst>
          </p:cNvPr>
          <p:cNvSpPr txBox="1"/>
          <p:nvPr/>
        </p:nvSpPr>
        <p:spPr>
          <a:xfrm>
            <a:off x="995804" y="8823929"/>
            <a:ext cx="417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45º</a:t>
            </a:r>
            <a:endParaRPr lang="es-ES" sz="1200" dirty="0">
              <a:latin typeface="ABeZeh"/>
            </a:endParaRPr>
          </a:p>
        </p:txBody>
      </p:sp>
      <p:sp>
        <p:nvSpPr>
          <p:cNvPr id="76" name="Afgeronde rechthoek 113">
            <a:extLst>
              <a:ext uri="{FF2B5EF4-FFF2-40B4-BE49-F238E27FC236}">
                <a16:creationId xmlns:a16="http://schemas.microsoft.com/office/drawing/2014/main" id="{E1095C60-6E2D-661E-2C53-51689A523BAD}"/>
              </a:ext>
            </a:extLst>
          </p:cNvPr>
          <p:cNvSpPr/>
          <p:nvPr/>
        </p:nvSpPr>
        <p:spPr>
          <a:xfrm>
            <a:off x="784987" y="8884739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7" name="Afgeronde rechthoek 113">
            <a:extLst>
              <a:ext uri="{FF2B5EF4-FFF2-40B4-BE49-F238E27FC236}">
                <a16:creationId xmlns:a16="http://schemas.microsoft.com/office/drawing/2014/main" id="{CD5E016F-489D-D761-10C6-C2A85A9D65A9}"/>
              </a:ext>
            </a:extLst>
          </p:cNvPr>
          <p:cNvSpPr/>
          <p:nvPr/>
        </p:nvSpPr>
        <p:spPr>
          <a:xfrm>
            <a:off x="3751056" y="890418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Afgeronde rechthoek 113">
            <a:extLst>
              <a:ext uri="{FF2B5EF4-FFF2-40B4-BE49-F238E27FC236}">
                <a16:creationId xmlns:a16="http://schemas.microsoft.com/office/drawing/2014/main" id="{49415516-2471-2829-8119-B4A14A415F18}"/>
              </a:ext>
            </a:extLst>
          </p:cNvPr>
          <p:cNvSpPr/>
          <p:nvPr/>
        </p:nvSpPr>
        <p:spPr>
          <a:xfrm>
            <a:off x="5139572" y="890418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80C2E456-1CA2-DC09-1078-2A425BE4A77C}"/>
              </a:ext>
            </a:extLst>
          </p:cNvPr>
          <p:cNvSpPr txBox="1"/>
          <p:nvPr/>
        </p:nvSpPr>
        <p:spPr>
          <a:xfrm>
            <a:off x="2497447" y="8848471"/>
            <a:ext cx="417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90º</a:t>
            </a:r>
            <a:endParaRPr lang="es-ES" sz="1200" dirty="0">
              <a:latin typeface="ABeZeh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80C2E456-1CA2-DC09-1078-2A425BE4A77C}"/>
              </a:ext>
            </a:extLst>
          </p:cNvPr>
          <p:cNvSpPr txBox="1"/>
          <p:nvPr/>
        </p:nvSpPr>
        <p:spPr>
          <a:xfrm>
            <a:off x="3955687" y="8849443"/>
            <a:ext cx="417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60º</a:t>
            </a:r>
            <a:endParaRPr lang="es-ES" sz="1200" dirty="0">
              <a:latin typeface="ABeZeh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80C2E456-1CA2-DC09-1078-2A425BE4A77C}"/>
              </a:ext>
            </a:extLst>
          </p:cNvPr>
          <p:cNvSpPr txBox="1"/>
          <p:nvPr/>
        </p:nvSpPr>
        <p:spPr>
          <a:xfrm>
            <a:off x="5340441" y="8844849"/>
            <a:ext cx="417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30º</a:t>
            </a:r>
            <a:endParaRPr lang="es-ES" sz="1200" dirty="0"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16108471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2006/documentManagement/types"/>
    <ds:schemaRef ds:uri="f0ce2327-97fb-4dfc-a980-285cacb0ad39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4df41d69-8cf9-497b-ae8f-b424b063cd22"/>
    <ds:schemaRef ds:uri="http://purl.org/dc/elements/1.1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7560</TotalTime>
  <Words>236</Words>
  <Application>Microsoft Office PowerPoint</Application>
  <PresentationFormat>Personalizado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Viviana Saavedra</cp:lastModifiedBy>
  <cp:revision>141</cp:revision>
  <dcterms:created xsi:type="dcterms:W3CDTF">2022-01-03T10:00:59Z</dcterms:created>
  <dcterms:modified xsi:type="dcterms:W3CDTF">2023-10-29T10:15:29Z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