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333333"/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7DF211-A39C-4F88-9795-339F147637FE}" v="3" dt="2023-11-28T09:17:21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51577" autoAdjust="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D47DF211-A39C-4F88-9795-339F147637FE}"/>
    <pc:docChg chg="custSel modSld">
      <pc:chgData name="Nuria Esteban Sanchez" userId="71a78f82-015a-4955-8289-243ed6151423" providerId="ADAL" clId="{D47DF211-A39C-4F88-9795-339F147637FE}" dt="2023-11-28T09:18:12.955" v="29" actId="6549"/>
      <pc:docMkLst>
        <pc:docMk/>
      </pc:docMkLst>
      <pc:sldChg chg="modSp mod">
        <pc:chgData name="Nuria Esteban Sanchez" userId="71a78f82-015a-4955-8289-243ed6151423" providerId="ADAL" clId="{D47DF211-A39C-4F88-9795-339F147637FE}" dt="2023-11-28T09:15:06.442" v="8" actId="14100"/>
        <pc:sldMkLst>
          <pc:docMk/>
          <pc:sldMk cId="2201682791" sldId="258"/>
        </pc:sldMkLst>
        <pc:spChg chg="mod">
          <ac:chgData name="Nuria Esteban Sanchez" userId="71a78f82-015a-4955-8289-243ed6151423" providerId="ADAL" clId="{D47DF211-A39C-4F88-9795-339F147637FE}" dt="2023-11-28T09:14:58.834" v="6" actId="14100"/>
          <ac:spMkLst>
            <pc:docMk/>
            <pc:sldMk cId="2201682791" sldId="258"/>
            <ac:spMk id="7" creationId="{D5EF56B3-8501-404B-A675-A1B4B4DB0BB0}"/>
          </ac:spMkLst>
        </pc:spChg>
        <pc:spChg chg="mod">
          <ac:chgData name="Nuria Esteban Sanchez" userId="71a78f82-015a-4955-8289-243ed6151423" providerId="ADAL" clId="{D47DF211-A39C-4F88-9795-339F147637FE}" dt="2023-11-28T09:15:06.442" v="8" actId="14100"/>
          <ac:spMkLst>
            <pc:docMk/>
            <pc:sldMk cId="2201682791" sldId="258"/>
            <ac:spMk id="32" creationId="{8D74A1A4-5A1D-CEAA-741A-6841DC00B674}"/>
          </ac:spMkLst>
        </pc:spChg>
        <pc:spChg chg="mod">
          <ac:chgData name="Nuria Esteban Sanchez" userId="71a78f82-015a-4955-8289-243ed6151423" providerId="ADAL" clId="{D47DF211-A39C-4F88-9795-339F147637FE}" dt="2023-11-28T09:15:03.424" v="7" actId="14100"/>
          <ac:spMkLst>
            <pc:docMk/>
            <pc:sldMk cId="2201682791" sldId="258"/>
            <ac:spMk id="38" creationId="{35BD47BF-07FB-CEAA-BF9F-892F4BDA5FB9}"/>
          </ac:spMkLst>
        </pc:spChg>
        <pc:spChg chg="mod">
          <ac:chgData name="Nuria Esteban Sanchez" userId="71a78f82-015a-4955-8289-243ed6151423" providerId="ADAL" clId="{D47DF211-A39C-4F88-9795-339F147637FE}" dt="2023-11-28T09:14:32.016" v="4" actId="14100"/>
          <ac:spMkLst>
            <pc:docMk/>
            <pc:sldMk cId="2201682791" sldId="258"/>
            <ac:spMk id="46" creationId="{586DAD46-4458-AAA9-775E-42E425CE3E85}"/>
          </ac:spMkLst>
        </pc:spChg>
        <pc:spChg chg="mod">
          <ac:chgData name="Nuria Esteban Sanchez" userId="71a78f82-015a-4955-8289-243ed6151423" providerId="ADAL" clId="{D47DF211-A39C-4F88-9795-339F147637FE}" dt="2023-11-28T09:14:17.823" v="2" actId="14100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Nuria Esteban Sanchez" userId="71a78f82-015a-4955-8289-243ed6151423" providerId="ADAL" clId="{D47DF211-A39C-4F88-9795-339F147637FE}" dt="2023-11-28T09:14:47.312" v="5" actId="20577"/>
          <ac:spMkLst>
            <pc:docMk/>
            <pc:sldMk cId="2201682791" sldId="258"/>
            <ac:spMk id="86" creationId="{D493F75A-D62E-457A-9338-6B9ED5D34963}"/>
          </ac:spMkLst>
        </pc:spChg>
        <pc:picChg chg="mod">
          <ac:chgData name="Nuria Esteban Sanchez" userId="71a78f82-015a-4955-8289-243ed6151423" providerId="ADAL" clId="{D47DF211-A39C-4F88-9795-339F147637FE}" dt="2023-11-28T09:14:20.352" v="3" actId="1076"/>
          <ac:picMkLst>
            <pc:docMk/>
            <pc:sldMk cId="2201682791" sldId="258"/>
            <ac:picMk id="31" creationId="{A6941F6F-C5C3-FC7F-1D9F-2588A76AB8EC}"/>
          </ac:picMkLst>
        </pc:picChg>
      </pc:sldChg>
      <pc:sldChg chg="delSp modSp mod">
        <pc:chgData name="Nuria Esteban Sanchez" userId="71a78f82-015a-4955-8289-243ed6151423" providerId="ADAL" clId="{D47DF211-A39C-4F88-9795-339F147637FE}" dt="2023-11-28T09:18:12.955" v="29" actId="6549"/>
        <pc:sldMkLst>
          <pc:docMk/>
          <pc:sldMk cId="1122071543" sldId="286"/>
        </pc:sldMkLst>
        <pc:spChg chg="mod">
          <ac:chgData name="Nuria Esteban Sanchez" userId="71a78f82-015a-4955-8289-243ed6151423" providerId="ADAL" clId="{D47DF211-A39C-4F88-9795-339F147637FE}" dt="2023-11-28T09:16:40.772" v="18" actId="1076"/>
          <ac:spMkLst>
            <pc:docMk/>
            <pc:sldMk cId="1122071543" sldId="286"/>
            <ac:spMk id="8" creationId="{B95392CD-3283-7F4D-C952-6F3478AEAA0C}"/>
          </ac:spMkLst>
        </pc:spChg>
        <pc:spChg chg="mod">
          <ac:chgData name="Nuria Esteban Sanchez" userId="71a78f82-015a-4955-8289-243ed6151423" providerId="ADAL" clId="{D47DF211-A39C-4F88-9795-339F147637FE}" dt="2023-11-28T09:18:12.955" v="29" actId="6549"/>
          <ac:spMkLst>
            <pc:docMk/>
            <pc:sldMk cId="1122071543" sldId="286"/>
            <ac:spMk id="17" creationId="{6714AD6E-3E2D-0F9A-7163-7926998A87F0}"/>
          </ac:spMkLst>
        </pc:spChg>
        <pc:spChg chg="mod">
          <ac:chgData name="Nuria Esteban Sanchez" userId="71a78f82-015a-4955-8289-243ed6151423" providerId="ADAL" clId="{D47DF211-A39C-4F88-9795-339F147637FE}" dt="2023-11-28T09:15:22.360" v="9" actId="14100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D47DF211-A39C-4F88-9795-339F147637FE}" dt="2023-11-28T09:16:23.494" v="16" actId="20577"/>
          <ac:spMkLst>
            <pc:docMk/>
            <pc:sldMk cId="1122071543" sldId="286"/>
            <ac:spMk id="21" creationId="{0791C9BA-BD28-430D-951E-88D86B729CEC}"/>
          </ac:spMkLst>
        </pc:spChg>
        <pc:spChg chg="del">
          <ac:chgData name="Nuria Esteban Sanchez" userId="71a78f82-015a-4955-8289-243ed6151423" providerId="ADAL" clId="{D47DF211-A39C-4F88-9795-339F147637FE}" dt="2023-11-28T09:16:33.926" v="17" actId="478"/>
          <ac:spMkLst>
            <pc:docMk/>
            <pc:sldMk cId="1122071543" sldId="286"/>
            <ac:spMk id="25" creationId="{F78AFEDC-FE1B-54AD-6BAD-40323B1DFB81}"/>
          </ac:spMkLst>
        </pc:spChg>
        <pc:spChg chg="mod">
          <ac:chgData name="Nuria Esteban Sanchez" userId="71a78f82-015a-4955-8289-243ed6151423" providerId="ADAL" clId="{D47DF211-A39C-4F88-9795-339F147637FE}" dt="2023-11-28T09:16:43.984" v="19" actId="1076"/>
          <ac:spMkLst>
            <pc:docMk/>
            <pc:sldMk cId="1122071543" sldId="286"/>
            <ac:spMk id="30" creationId="{9CE1FBEE-5BD0-CB15-E046-4885650D65AE}"/>
          </ac:spMkLst>
        </pc:spChg>
        <pc:spChg chg="mod">
          <ac:chgData name="Nuria Esteban Sanchez" userId="71a78f82-015a-4955-8289-243ed6151423" providerId="ADAL" clId="{D47DF211-A39C-4F88-9795-339F147637FE}" dt="2023-11-28T09:17:18.413" v="25" actId="1076"/>
          <ac:spMkLst>
            <pc:docMk/>
            <pc:sldMk cId="1122071543" sldId="286"/>
            <ac:spMk id="32" creationId="{1B8BEDFE-1D33-344F-1D90-7EB5D8D8B7E6}"/>
          </ac:spMkLst>
        </pc:spChg>
        <pc:spChg chg="mod">
          <ac:chgData name="Nuria Esteban Sanchez" userId="71a78f82-015a-4955-8289-243ed6151423" providerId="ADAL" clId="{D47DF211-A39C-4F88-9795-339F147637FE}" dt="2023-11-28T09:15:26.466" v="10" actId="14100"/>
          <ac:spMkLst>
            <pc:docMk/>
            <pc:sldMk cId="1122071543" sldId="286"/>
            <ac:spMk id="34" creationId="{05F781E3-1D92-3C6F-21DA-5EE9464BA10B}"/>
          </ac:spMkLst>
        </pc:spChg>
        <pc:spChg chg="mod">
          <ac:chgData name="Nuria Esteban Sanchez" userId="71a78f82-015a-4955-8289-243ed6151423" providerId="ADAL" clId="{D47DF211-A39C-4F88-9795-339F147637FE}" dt="2023-11-28T09:17:18.413" v="25" actId="1076"/>
          <ac:spMkLst>
            <pc:docMk/>
            <pc:sldMk cId="1122071543" sldId="286"/>
            <ac:spMk id="41" creationId="{03244B4B-9528-9853-8F33-5FA654C6A066}"/>
          </ac:spMkLst>
        </pc:spChg>
        <pc:spChg chg="mod">
          <ac:chgData name="Nuria Esteban Sanchez" userId="71a78f82-015a-4955-8289-243ed6151423" providerId="ADAL" clId="{D47DF211-A39C-4F88-9795-339F147637FE}" dt="2023-11-28T09:16:52.323" v="22" actId="179"/>
          <ac:spMkLst>
            <pc:docMk/>
            <pc:sldMk cId="1122071543" sldId="286"/>
            <ac:spMk id="50" creationId="{B12F61DD-362D-3E10-7822-62F1708781D8}"/>
          </ac:spMkLst>
        </pc:spChg>
        <pc:picChg chg="mod">
          <ac:chgData name="Nuria Esteban Sanchez" userId="71a78f82-015a-4955-8289-243ed6151423" providerId="ADAL" clId="{D47DF211-A39C-4F88-9795-339F147637FE}" dt="2023-11-28T09:15:28.450" v="11" actId="1076"/>
          <ac:picMkLst>
            <pc:docMk/>
            <pc:sldMk cId="1122071543" sldId="286"/>
            <ac:picMk id="4" creationId="{54841B9B-ED37-3F08-4BA9-68ADC64526D2}"/>
          </ac:picMkLst>
        </pc:picChg>
        <pc:picChg chg="mod">
          <ac:chgData name="Nuria Esteban Sanchez" userId="71a78f82-015a-4955-8289-243ed6151423" providerId="ADAL" clId="{D47DF211-A39C-4F88-9795-339F147637FE}" dt="2023-11-28T09:17:21.576" v="26" actId="1076"/>
          <ac:picMkLst>
            <pc:docMk/>
            <pc:sldMk cId="1122071543" sldId="286"/>
            <ac:picMk id="1026" creationId="{4D022C43-17D2-5DEB-EFAC-0AA370C7FD03}"/>
          </ac:picMkLst>
        </pc:picChg>
      </pc:sldChg>
    </pc:docChg>
  </pc:docChgLst>
  <pc:docChgLst>
    <pc:chgData name="Nuria Esteban Sanchez" userId="71a78f82-015a-4955-8289-243ed6151423" providerId="ADAL" clId="{0C660946-EDDC-406D-B047-C4D20EDA78B9}"/>
    <pc:docChg chg="modSld">
      <pc:chgData name="Nuria Esteban Sanchez" userId="71a78f82-015a-4955-8289-243ed6151423" providerId="ADAL" clId="{0C660946-EDDC-406D-B047-C4D20EDA78B9}" dt="2023-03-08T17:06:18.883" v="135" actId="20577"/>
      <pc:docMkLst>
        <pc:docMk/>
      </pc:docMkLst>
      <pc:sldChg chg="modSp mod">
        <pc:chgData name="Nuria Esteban Sanchez" userId="71a78f82-015a-4955-8289-243ed6151423" providerId="ADAL" clId="{0C660946-EDDC-406D-B047-C4D20EDA78B9}" dt="2023-03-08T17:06:18.883" v="135" actId="20577"/>
        <pc:sldMkLst>
          <pc:docMk/>
          <pc:sldMk cId="2201682791" sldId="258"/>
        </pc:sldMkLst>
        <pc:spChg chg="mod">
          <ac:chgData name="Nuria Esteban Sanchez" userId="71a78f82-015a-4955-8289-243ed6151423" providerId="ADAL" clId="{0C660946-EDDC-406D-B047-C4D20EDA78B9}" dt="2023-03-08T17:05:15.729" v="1" actId="20577"/>
          <ac:spMkLst>
            <pc:docMk/>
            <pc:sldMk cId="2201682791" sldId="258"/>
            <ac:spMk id="20" creationId="{45A5A1F8-59B6-0868-39B7-BB8D45A93EDF}"/>
          </ac:spMkLst>
        </pc:spChg>
        <pc:spChg chg="mod">
          <ac:chgData name="Nuria Esteban Sanchez" userId="71a78f82-015a-4955-8289-243ed6151423" providerId="ADAL" clId="{0C660946-EDDC-406D-B047-C4D20EDA78B9}" dt="2023-03-08T17:05:19.753" v="3" actId="20577"/>
          <ac:spMkLst>
            <pc:docMk/>
            <pc:sldMk cId="2201682791" sldId="258"/>
            <ac:spMk id="22" creationId="{FD78CAAA-0BE3-35B2-539E-40A974087D91}"/>
          </ac:spMkLst>
        </pc:spChg>
        <pc:spChg chg="mod">
          <ac:chgData name="Nuria Esteban Sanchez" userId="71a78f82-015a-4955-8289-243ed6151423" providerId="ADAL" clId="{0C660946-EDDC-406D-B047-C4D20EDA78B9}" dt="2023-03-08T17:06:14.402" v="133" actId="6549"/>
          <ac:spMkLst>
            <pc:docMk/>
            <pc:sldMk cId="2201682791" sldId="258"/>
            <ac:spMk id="24" creationId="{BD0418E9-A60A-7FC6-AD5E-31CEEA49B9FE}"/>
          </ac:spMkLst>
        </pc:spChg>
        <pc:spChg chg="mod">
          <ac:chgData name="Nuria Esteban Sanchez" userId="71a78f82-015a-4955-8289-243ed6151423" providerId="ADAL" clId="{0C660946-EDDC-406D-B047-C4D20EDA78B9}" dt="2023-03-08T17:06:18.883" v="135" actId="20577"/>
          <ac:spMkLst>
            <pc:docMk/>
            <pc:sldMk cId="2201682791" sldId="258"/>
            <ac:spMk id="26" creationId="{773F0A15-86E5-E80C-E7F3-F42781E9C34A}"/>
          </ac:spMkLst>
        </pc:spChg>
        <pc:spChg chg="mod">
          <ac:chgData name="Nuria Esteban Sanchez" userId="71a78f82-015a-4955-8289-243ed6151423" providerId="ADAL" clId="{0C660946-EDDC-406D-B047-C4D20EDA78B9}" dt="2023-03-08T17:05:40.945" v="44" actId="20577"/>
          <ac:spMkLst>
            <pc:docMk/>
            <pc:sldMk cId="2201682791" sldId="258"/>
            <ac:spMk id="32" creationId="{8D74A1A4-5A1D-CEAA-741A-6841DC00B67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5EF56B3-8501-404B-A675-A1B4B4DB0BB0}"/>
              </a:ext>
            </a:extLst>
          </p:cNvPr>
          <p:cNvSpPr/>
          <p:nvPr/>
        </p:nvSpPr>
        <p:spPr>
          <a:xfrm>
            <a:off x="3720922" y="5762059"/>
            <a:ext cx="2534735" cy="19835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9A7A648-1DB6-9917-D7D5-55AF03CB11D1}"/>
              </a:ext>
            </a:extLst>
          </p:cNvPr>
          <p:cNvSpPr/>
          <p:nvPr/>
        </p:nvSpPr>
        <p:spPr>
          <a:xfrm>
            <a:off x="1772164" y="5762059"/>
            <a:ext cx="1328854" cy="19835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5.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5.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el text amb les paraules que falten.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794597" y="2680040"/>
            <a:ext cx="1161810" cy="1028423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prospecte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itchFamily="2" charset="0"/>
              </a:rPr>
              <a:t>malalta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itchFamily="2" charset="0"/>
              </a:rPr>
              <a:t>auscultat</a:t>
            </a: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2062886" y="2512663"/>
            <a:ext cx="4504707" cy="1358064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L’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Anna s’ha posat </a:t>
            </a:r>
            <a:r>
              <a:rPr lang="ca-ES" sz="1400" dirty="0">
                <a:solidFill>
                  <a:srgbClr val="A6A6A6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Té molta tos i el seu pare l'ha portat al metge. </a:t>
            </a:r>
            <a:b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</a:b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El doctor l’ha </a:t>
            </a:r>
            <a:r>
              <a:rPr lang="ca-ES" sz="1400" dirty="0">
                <a:solidFill>
                  <a:srgbClr val="A6A6A6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i li ha receptat un xarop.  Ara estan llegint el </a:t>
            </a:r>
            <a:r>
              <a:rPr lang="ca-ES" sz="1400" dirty="0">
                <a:solidFill>
                  <a:srgbClr val="A6A6A6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49" y="4114584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Encercla els eufemismes.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02249" y="5217811"/>
            <a:ext cx="665165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Relaciona cada paraula tabú amb l’eufemisme que li correspon.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Qualificació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D74A1A4-5A1D-CEAA-741A-6841DC00B674}"/>
              </a:ext>
            </a:extLst>
          </p:cNvPr>
          <p:cNvSpPr txBox="1"/>
          <p:nvPr/>
        </p:nvSpPr>
        <p:spPr>
          <a:xfrm>
            <a:off x="857401" y="8837002"/>
            <a:ext cx="4047108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</a:rPr>
              <a:t>M’agrada més el </a:t>
            </a:r>
            <a:r>
              <a:rPr lang="ca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ra</a:t>
            </a:r>
            <a:r>
              <a:rPr lang="ca-ES" sz="1400" dirty="0">
                <a:solidFill>
                  <a:srgbClr val="A6A6A6"/>
                </a:solidFill>
                <a:latin typeface="ABeZeh" panose="00000500000000000000" pitchFamily="2" charset="0"/>
              </a:rPr>
              <a:t>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</a:rPr>
              <a:t>m que les mandarines.</a:t>
            </a:r>
            <a:endParaRPr lang="ca-ES" sz="1400" dirty="0">
              <a:solidFill>
                <a:srgbClr val="009ED0"/>
              </a:solidFill>
              <a:latin typeface="ABeZeh" panose="00000500000000000000" pitchFamily="2" charset="0"/>
            </a:endParaRPr>
          </a:p>
        </p:txBody>
      </p:sp>
      <p:sp>
        <p:nvSpPr>
          <p:cNvPr id="46" name="Ondertitel 2">
            <a:extLst>
              <a:ext uri="{FF2B5EF4-FFF2-40B4-BE49-F238E27FC236}">
                <a16:creationId xmlns:a16="http://schemas.microsoft.com/office/drawing/2014/main" id="{586DAD46-4458-AAA9-775E-42E425CE3E85}"/>
              </a:ext>
            </a:extLst>
          </p:cNvPr>
          <p:cNvSpPr txBox="1">
            <a:spLocks/>
          </p:cNvSpPr>
          <p:nvPr/>
        </p:nvSpPr>
        <p:spPr>
          <a:xfrm>
            <a:off x="630704" y="7790490"/>
            <a:ext cx="535079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Tria i escriu el que li falta a cada paraula.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B37785B-A9EA-FB64-3A34-E9AD66EFAAA2}"/>
              </a:ext>
            </a:extLst>
          </p:cNvPr>
          <p:cNvSpPr/>
          <p:nvPr/>
        </p:nvSpPr>
        <p:spPr>
          <a:xfrm>
            <a:off x="794597" y="4543451"/>
            <a:ext cx="6390213" cy="631817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pipi           centre penitenciari    	    asil	                gent gran 		cagar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8A871CC-6B8C-5570-60D2-8EA769C8AF1A}"/>
              </a:ext>
            </a:extLst>
          </p:cNvPr>
          <p:cNvSpPr txBox="1"/>
          <p:nvPr/>
        </p:nvSpPr>
        <p:spPr>
          <a:xfrm>
            <a:off x="2048991" y="5814327"/>
            <a:ext cx="85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presó</a:t>
            </a: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45A5A1F8-59B6-0868-39B7-BB8D45A93EDF}"/>
              </a:ext>
            </a:extLst>
          </p:cNvPr>
          <p:cNvSpPr/>
          <p:nvPr/>
        </p:nvSpPr>
        <p:spPr>
          <a:xfrm>
            <a:off x="5168669" y="8884066"/>
            <a:ext cx="566574" cy="30211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ï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FD78CAAA-0BE3-35B2-539E-40A974087D91}"/>
              </a:ext>
            </a:extLst>
          </p:cNvPr>
          <p:cNvSpPr/>
          <p:nvPr/>
        </p:nvSpPr>
        <p:spPr>
          <a:xfrm>
            <a:off x="5806875" y="8884066"/>
            <a:ext cx="594370" cy="30211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i</a:t>
            </a:r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33C43B75-B748-B3DB-AE7D-3C8764CB961C}"/>
              </a:ext>
            </a:extLst>
          </p:cNvPr>
          <p:cNvSpPr/>
          <p:nvPr/>
        </p:nvSpPr>
        <p:spPr>
          <a:xfrm>
            <a:off x="5167164" y="9401351"/>
            <a:ext cx="566574" cy="30211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u</a:t>
            </a:r>
            <a:endParaRPr lang="ca-ES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D0418E9-A60A-7FC6-AD5E-31CEEA49B9FE}"/>
              </a:ext>
            </a:extLst>
          </p:cNvPr>
          <p:cNvSpPr txBox="1"/>
          <p:nvPr/>
        </p:nvSpPr>
        <p:spPr>
          <a:xfrm>
            <a:off x="857401" y="9383875"/>
            <a:ext cx="3330763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</a:rPr>
              <a:t>Qui és el seg</a:t>
            </a:r>
            <a:r>
              <a:rPr lang="ca-ES" sz="1400" dirty="0">
                <a:solidFill>
                  <a:srgbClr val="A6A6A6"/>
                </a:solidFill>
                <a:latin typeface="ABeZeh" panose="00000500000000000000" pitchFamily="2" charset="0"/>
              </a:rPr>
              <a:t>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</a:rPr>
              <a:t>nt a la cua del forn?</a:t>
            </a:r>
            <a:endParaRPr lang="ca-ES" sz="1400" dirty="0">
              <a:solidFill>
                <a:srgbClr val="009ED0"/>
              </a:solidFill>
              <a:latin typeface="ABeZeh" panose="00000500000000000000" pitchFamily="2" charset="0"/>
            </a:endParaRP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773F0A15-86E5-E80C-E7F3-F42781E9C34A}"/>
              </a:ext>
            </a:extLst>
          </p:cNvPr>
          <p:cNvSpPr/>
          <p:nvPr/>
        </p:nvSpPr>
        <p:spPr>
          <a:xfrm>
            <a:off x="5863315" y="9403960"/>
            <a:ext cx="566574" cy="30211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ü</a:t>
            </a:r>
          </a:p>
        </p:txBody>
      </p:sp>
      <p:pic>
        <p:nvPicPr>
          <p:cNvPr id="31" name="Imagen 30" descr="Icono&#10;&#10;Descripción generada automáticamente">
            <a:extLst>
              <a:ext uri="{FF2B5EF4-FFF2-40B4-BE49-F238E27FC236}">
                <a16:creationId xmlns:a16="http://schemas.microsoft.com/office/drawing/2014/main" id="{A6941F6F-C5C3-FC7F-1D9F-2588A76AB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065" y="2542119"/>
            <a:ext cx="686312" cy="134951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8AE388-27F3-CEB6-DBDB-025ACFFEEAD3}"/>
              </a:ext>
            </a:extLst>
          </p:cNvPr>
          <p:cNvSpPr txBox="1"/>
          <p:nvPr/>
        </p:nvSpPr>
        <p:spPr>
          <a:xfrm>
            <a:off x="2048990" y="6309298"/>
            <a:ext cx="85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vells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05EF693-B4E7-18CE-6BB7-C7DD6FEA7E30}"/>
              </a:ext>
            </a:extLst>
          </p:cNvPr>
          <p:cNvSpPr txBox="1"/>
          <p:nvPr/>
        </p:nvSpPr>
        <p:spPr>
          <a:xfrm>
            <a:off x="2048992" y="6817832"/>
            <a:ext cx="85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guerra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DE8875C-80D9-B009-CB74-7D8C355CF17E}"/>
              </a:ext>
            </a:extLst>
          </p:cNvPr>
          <p:cNvSpPr txBox="1"/>
          <p:nvPr/>
        </p:nvSpPr>
        <p:spPr>
          <a:xfrm>
            <a:off x="2054471" y="7331853"/>
            <a:ext cx="85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pobres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1890815-3480-A378-09E3-E4A3E6FECD85}"/>
              </a:ext>
            </a:extLst>
          </p:cNvPr>
          <p:cNvSpPr txBox="1"/>
          <p:nvPr/>
        </p:nvSpPr>
        <p:spPr>
          <a:xfrm>
            <a:off x="3963625" y="5803927"/>
            <a:ext cx="2017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gent gran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0CF8964-423F-24A0-8D72-DC8436D9898C}"/>
              </a:ext>
            </a:extLst>
          </p:cNvPr>
          <p:cNvSpPr txBox="1"/>
          <p:nvPr/>
        </p:nvSpPr>
        <p:spPr>
          <a:xfrm>
            <a:off x="3963624" y="6298898"/>
            <a:ext cx="2182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conflicte bèl·lic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2FEA173-B189-8F52-992E-BFF75EFF76D2}"/>
              </a:ext>
            </a:extLst>
          </p:cNvPr>
          <p:cNvSpPr txBox="1"/>
          <p:nvPr/>
        </p:nvSpPr>
        <p:spPr>
          <a:xfrm>
            <a:off x="3963626" y="6807432"/>
            <a:ext cx="3368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persones sense recursos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78EC2A1-5F9F-7DC8-4BA0-46B9BA2E292C}"/>
              </a:ext>
            </a:extLst>
          </p:cNvPr>
          <p:cNvSpPr txBox="1"/>
          <p:nvPr/>
        </p:nvSpPr>
        <p:spPr>
          <a:xfrm>
            <a:off x="3969105" y="7321453"/>
            <a:ext cx="2243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centre penitenciari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5BD47BF-07FB-CEAA-BF9F-892F4BDA5FB9}"/>
              </a:ext>
            </a:extLst>
          </p:cNvPr>
          <p:cNvSpPr txBox="1"/>
          <p:nvPr/>
        </p:nvSpPr>
        <p:spPr>
          <a:xfrm>
            <a:off x="883480" y="8338250"/>
            <a:ext cx="3439138" cy="3885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</a:rPr>
              <a:t>Hi ha molts plats bruts a l’aig</a:t>
            </a:r>
            <a:r>
              <a:rPr lang="ca-ES" sz="1400" dirty="0">
                <a:solidFill>
                  <a:srgbClr val="A6A6A6"/>
                </a:solidFill>
                <a:latin typeface="ABeZeh" panose="00000500000000000000" pitchFamily="2" charset="0"/>
              </a:rPr>
              <a:t> 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</a:rPr>
              <a:t> era.</a:t>
            </a:r>
            <a:r>
              <a:rPr lang="ca-ES" sz="1400" dirty="0">
                <a:solidFill>
                  <a:srgbClr val="009ED0"/>
                </a:solidFill>
                <a:latin typeface="ABeZeh" panose="00000500000000000000" pitchFamily="2" charset="0"/>
              </a:rPr>
              <a:t>	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7890F2A6-61DE-0AB8-CF80-F34E79D5A84B}"/>
              </a:ext>
            </a:extLst>
          </p:cNvPr>
          <p:cNvSpPr/>
          <p:nvPr/>
        </p:nvSpPr>
        <p:spPr>
          <a:xfrm>
            <a:off x="5168669" y="8412748"/>
            <a:ext cx="566574" cy="30211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ü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798CCA37-269B-F9EB-A72B-6954FCD48A2C}"/>
              </a:ext>
            </a:extLst>
          </p:cNvPr>
          <p:cNvSpPr/>
          <p:nvPr/>
        </p:nvSpPr>
        <p:spPr>
          <a:xfrm>
            <a:off x="5806875" y="8412748"/>
            <a:ext cx="594370" cy="30211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80629" y="8182119"/>
            <a:ext cx="5211971" cy="1742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a-ES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6B6B323-FDA1-E9E4-8D97-B8F03A4BD088}"/>
              </a:ext>
            </a:extLst>
          </p:cNvPr>
          <p:cNvSpPr/>
          <p:nvPr/>
        </p:nvSpPr>
        <p:spPr>
          <a:xfrm>
            <a:off x="6092602" y="8023076"/>
            <a:ext cx="1467074" cy="1698057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5. Pàgina 2 de 2.</a:t>
            </a:r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5.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74322" y="331685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6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74322" y="1886955"/>
            <a:ext cx="482255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Encercla el demostratiu adequat.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7001" y="7308343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una breu descripció de la noia de la imatge. Pots parlar 	del seu físic, del caràcter, del que li agrada fer, de com va 	vestida...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B12F61DD-362D-3E10-7822-62F1708781D8}"/>
              </a:ext>
            </a:extLst>
          </p:cNvPr>
          <p:cNvSpPr txBox="1">
            <a:spLocks/>
          </p:cNvSpPr>
          <p:nvPr/>
        </p:nvSpPr>
        <p:spPr>
          <a:xfrm>
            <a:off x="659307" y="3783814"/>
            <a:ext cx="6534931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l'oració utilitzant el determinant demostratiu 	adequat.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9CE1FBEE-5BD0-CB15-E046-4885650D65AE}"/>
              </a:ext>
            </a:extLst>
          </p:cNvPr>
          <p:cNvSpPr txBox="1">
            <a:spLocks/>
          </p:cNvSpPr>
          <p:nvPr/>
        </p:nvSpPr>
        <p:spPr>
          <a:xfrm>
            <a:off x="653848" y="5375000"/>
            <a:ext cx="618977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amb una creu la part a la qual pertany aquest text.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B8BEDFE-1D33-344F-1D90-7EB5D8D8B7E6}"/>
              </a:ext>
            </a:extLst>
          </p:cNvPr>
          <p:cNvSpPr txBox="1"/>
          <p:nvPr/>
        </p:nvSpPr>
        <p:spPr>
          <a:xfrm>
            <a:off x="1316241" y="4480883"/>
            <a:ext cx="3271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Jo visc en la casa que és més lluny.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73EBD357-2970-CA1E-2B43-C26BC19AF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598" y="8081975"/>
            <a:ext cx="1358076" cy="156531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95392CD-3283-7F4D-C952-6F3478AEAA0C}"/>
              </a:ext>
            </a:extLst>
          </p:cNvPr>
          <p:cNvSpPr txBox="1"/>
          <p:nvPr/>
        </p:nvSpPr>
        <p:spPr>
          <a:xfrm>
            <a:off x="1034081" y="5971204"/>
            <a:ext cx="2568543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Aleshores es va obrir la porta i la Laura es va quedar de pedra. No s’ho podia creure! Com era possible que en Marc hagués arribat tan ràpid?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5C2C723C-35F2-8AEC-FD92-639FD499B1AF}"/>
              </a:ext>
            </a:extLst>
          </p:cNvPr>
          <p:cNvSpPr/>
          <p:nvPr/>
        </p:nvSpPr>
        <p:spPr>
          <a:xfrm>
            <a:off x="4515754" y="5819496"/>
            <a:ext cx="277301" cy="27866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05F781E3-1D92-3C6F-21DA-5EE9464BA10B}"/>
              </a:ext>
            </a:extLst>
          </p:cNvPr>
          <p:cNvSpPr txBox="1"/>
          <p:nvPr/>
        </p:nvSpPr>
        <p:spPr>
          <a:xfrm>
            <a:off x="984355" y="2316028"/>
            <a:ext cx="5217243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Aquest / Aquesta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noia és amiga meva des que érem petites.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Agafa totes 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aquelles / aquestes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pomes d’allà.  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Aquests / aquest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matí ha fet un bon xàfec.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Aquesta / aquella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galeta que tinc a la mà és per a tu.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03244B4B-9528-9853-8F33-5FA654C6A066}"/>
              </a:ext>
            </a:extLst>
          </p:cNvPr>
          <p:cNvSpPr txBox="1"/>
          <p:nvPr/>
        </p:nvSpPr>
        <p:spPr>
          <a:xfrm>
            <a:off x="1316241" y="4884931"/>
            <a:ext cx="247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Jo visc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</a:t>
            </a:r>
            <a:r>
              <a:rPr lang="ca-ES" sz="1400" dirty="0">
                <a:latin typeface="ABeZeh" panose="00000500000000000000"/>
              </a:rPr>
              <a:t> casa.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CF36325-1656-E1B0-B215-1E4451CEA085}"/>
              </a:ext>
            </a:extLst>
          </p:cNvPr>
          <p:cNvSpPr txBox="1"/>
          <p:nvPr/>
        </p:nvSpPr>
        <p:spPr>
          <a:xfrm>
            <a:off x="4799196" y="5834429"/>
            <a:ext cx="63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inici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2939750F-0ADE-A7B5-1332-6D10652B82AB}"/>
              </a:ext>
            </a:extLst>
          </p:cNvPr>
          <p:cNvSpPr txBox="1"/>
          <p:nvPr/>
        </p:nvSpPr>
        <p:spPr>
          <a:xfrm>
            <a:off x="4793054" y="6280753"/>
            <a:ext cx="61645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 nus</a:t>
            </a:r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F456BE66-E915-5DEA-2491-ADFE701BB67E}"/>
              </a:ext>
            </a:extLst>
          </p:cNvPr>
          <p:cNvSpPr/>
          <p:nvPr/>
        </p:nvSpPr>
        <p:spPr>
          <a:xfrm>
            <a:off x="4515753" y="6309017"/>
            <a:ext cx="277301" cy="27653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Rectángulo: esquinas redondeadas 53">
            <a:extLst>
              <a:ext uri="{FF2B5EF4-FFF2-40B4-BE49-F238E27FC236}">
                <a16:creationId xmlns:a16="http://schemas.microsoft.com/office/drawing/2014/main" id="{E0E0697D-E3E1-CD50-D52B-1C0B308CE4EA}"/>
              </a:ext>
            </a:extLst>
          </p:cNvPr>
          <p:cNvSpPr/>
          <p:nvPr/>
        </p:nvSpPr>
        <p:spPr>
          <a:xfrm>
            <a:off x="4515752" y="6804225"/>
            <a:ext cx="277301" cy="27653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02FFD00E-6340-48BD-95B1-14A9D2B8FAFA}"/>
              </a:ext>
            </a:extLst>
          </p:cNvPr>
          <p:cNvSpPr txBox="1"/>
          <p:nvPr/>
        </p:nvSpPr>
        <p:spPr>
          <a:xfrm>
            <a:off x="4786034" y="6805202"/>
            <a:ext cx="1078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 desenllaç</a:t>
            </a:r>
          </a:p>
        </p:txBody>
      </p:sp>
      <p:pic>
        <p:nvPicPr>
          <p:cNvPr id="4" name="Imagen 3" descr="Flecha&#10;&#10;Descripción generada automáticamente con confianza baja">
            <a:extLst>
              <a:ext uri="{FF2B5EF4-FFF2-40B4-BE49-F238E27FC236}">
                <a16:creationId xmlns:a16="http://schemas.microsoft.com/office/drawing/2014/main" id="{54841B9B-ED37-3F08-4BA9-68ADC6452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383" y="2611025"/>
            <a:ext cx="1048496" cy="70487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D022C43-17D2-5DEB-EFAC-0AA370C7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131" y="4229181"/>
            <a:ext cx="952470" cy="104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62D82B-977C-4578-8B71-8D7CC07176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5B3AEE-680D-4555-A9BD-DF3427CABA62}"/>
</file>

<file path=customXml/itemProps3.xml><?xml version="1.0" encoding="utf-8"?>
<ds:datastoreItem xmlns:ds="http://schemas.openxmlformats.org/officeDocument/2006/customXml" ds:itemID="{0700A4B2-A5E6-4EC3-9187-AC90C39AAE7E}">
  <ds:schemaRefs>
    <ds:schemaRef ds:uri="f0ce2327-97fb-4dfc-a980-285cacb0ad39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4df41d69-8cf9-497b-ae8f-b424b063cd22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</TotalTime>
  <Words>390</Words>
  <Application>Microsoft Office PowerPoint</Application>
  <PresentationFormat>Personalizado</PresentationFormat>
  <Paragraphs>51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38</cp:revision>
  <dcterms:created xsi:type="dcterms:W3CDTF">2022-09-06T23:28:54Z</dcterms:created>
  <dcterms:modified xsi:type="dcterms:W3CDTF">2023-11-28T09:18:18Z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